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5.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6.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9.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90.xml" ContentType="application/inkml+xml"/>
  <Override PartName="/ppt/notesSlides/notesSlide12.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3.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notesSlides/notesSlide16.xml" ContentType="application/vnd.openxmlformats-officedocument.presentationml.notesSlide+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notesSlides/notesSlide17.xml" ContentType="application/vnd.openxmlformats-officedocument.presentationml.notesSlide+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notesSlides/notesSlide18.xml" ContentType="application/vnd.openxmlformats-officedocument.presentationml.notesSlide+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notesSlides/notesSlide19.xml" ContentType="application/vnd.openxmlformats-officedocument.presentationml.notesSlide+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527" r:id="rId25"/>
    <p:sldId id="423" r:id="rId26"/>
    <p:sldId id="424" r:id="rId27"/>
    <p:sldId id="426" r:id="rId28"/>
    <p:sldId id="427" r:id="rId29"/>
    <p:sldId id="384" r:id="rId30"/>
    <p:sldId id="387" r:id="rId31"/>
    <p:sldId id="391" r:id="rId32"/>
    <p:sldId id="392" r:id="rId33"/>
    <p:sldId id="393" r:id="rId34"/>
    <p:sldId id="394" r:id="rId35"/>
    <p:sldId id="395" r:id="rId3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4:35.092"/>
    </inkml:context>
    <inkml:brush xml:id="br0">
      <inkml:brushProperty name="width" value="0.025" units="cm"/>
      <inkml:brushProperty name="height" value="0.025" units="cm"/>
    </inkml:brush>
  </inkml:definitions>
  <inkml:trace contextRef="#ctx0" brushRef="#br0">1 15 13453,'0'0'5605,"8"-2"-5221,13-2-172,-1 0-1,1 2 0,0 0 1,-1 2-1,1 0 0,0 1 1,0 2-1,-1 0 0,1 1 1,-1 0-1,33 14 0,7 1-117,1-2 0,1-3 0,0-2 0,66 3 0,255-5 460,-124-7-398,22 30-104,-31-2-8,840-6-39,-913-33 39,262-47 0,14-2-9,171 50 809,-348 10-145,-232-6-644,-1-2 1,1-1-1,-1-3 0,58-19 1,27-5 19,-124 32-64,0 0-1,1 0 1,-1 0-1,1 0 1,0 1-1,-1 0 1,1 0-1,-1 0 1,1 1-1,6 1 1,-10-1-10,1 0 0,-1 0 0,1 0 1,-1 0-1,1 0 0,-1 0 0,0 1 0,0-1 1,0 1-1,1-1 0,-2 1 0,1-1 1,0 1-1,0-1 0,0 1 0,-1 0 0,1 0 1,-1-1-1,1 1 0,-1 0 0,0 0 0,1-1 1,-1 1-1,0 0 0,0 0 0,-1 0 1,1 2-1,0-3-132,0 1 0,0-1 0,0 1 0,0-1 0,-1 1 0,1-1 0,0 0 0,-1 1 0,1-1 0,-1 1 0,1-1 0,-1 0 0,0 1 0,0-1 0,1 0 0,-1 0 0,0 1 0,0-1 0,0 0 0,0 0 0,0 0 0,-1 0 0,1 0 0,0-1 0,-3 2 0,-21 10-5266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1.915"/>
    </inkml:context>
    <inkml:brush xml:id="br0">
      <inkml:brushProperty name="width" value="0.025" units="cm"/>
      <inkml:brushProperty name="height" value="0.025" units="cm"/>
    </inkml:brush>
  </inkml:definitions>
  <inkml:trace contextRef="#ctx0" brushRef="#br0">140 61 12940,'0'0'8035,"12"-2"-7096,75-19 605,37-9-129,-108 27-1371,1 1 0,-1 0 1,1 2-1,0-1 0,21 4 0,-36-3-44,1 1-1,-1 0 0,1 0 0,0 0 1,-1 0-1,1 1 0,-1-1 0,0 1 1,0-1-1,1 1 0,-1 0 0,0 0 0,0 0 1,-1 0-1,1 0 0,0 0 0,-1 1 1,1-1-1,-1 0 0,0 1 0,0-1 0,0 1 1,0 0-1,0-1 0,0 1 0,-1 0 1,1-1-1,-1 1 0,0 0 0,0 0 1,0-1-1,0 1 0,-1 4 0,1 3 56,-1 0 0,-1-1 1,1 1-1,-1 0 0,-1 0 0,0-1 0,0 1 0,-6 10 0,-14 18 1133,-1-2 0,-54 63-1,-72 59 461,8-9-1227,123-128-488,9-11-113,1 0 0,0 0 1,1 0-1,1 1 0,-1 0 0,2 1 1,-8 16-1,14-28 101,0 0 1,0 0-1,0 1 1,0-1-1,0 0 1,0 0-1,0 1 1,0-1-1,0 0 1,0 0-1,0 0 1,0 1-1,0-1 1,0 0-1,0 0 1,0 1-1,0-1 0,0 0 1,0 0-1,0 1 1,0-1-1,1 0 1,-1 0-1,0 0 1,0 0-1,0 1 1,0-1-1,0 0 1,1 0-1,-1 0 1,0 0-1,0 1 1,0-1-1,1 0 1,-1 0-1,0 0 1,0 0-1,1 0 1,-1 0-1,0 0 1,0 0-1,0 0 1,1 0-1,-1 0 1,0 0-1,0 0 1,1 0-1,-1 0 0,0 0 1,0 0-1,1 0 1,-1 0-1,0 0 1,1 0-1,12-4-2553,14-16-5092,2-13-6984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2.878"/>
    </inkml:context>
    <inkml:brush xml:id="br0">
      <inkml:brushProperty name="width" value="0.025" units="cm"/>
      <inkml:brushProperty name="height" value="0.025" units="cm"/>
    </inkml:brush>
  </inkml:definitions>
  <inkml:trace contextRef="#ctx0" brushRef="#br0">84 1 20179,'0'0'10752,"-9"0"-9130,-29 1-1408,37-1-239,0 1-1,-1-1 1,1 0 0,0 1-1,0-1 1,0 1 0,1-1-1,-1 1 1,0 0 0,0-1 0,0 1-1,0 0 1,0 0 0,1 0-1,-1-1 1,0 1 0,1 0-1,-1 0 1,1 0 0,-1 0-1,1 0 1,-1 0 0,1 0-1,0 0 1,-1 1 0,1-1-1,0 0 1,0 0 0,0 0-1,0 0 1,0 0 0,0 2 0,6 31-1275,-3-30 1194,0-1-1,0 0 1,1 0 0,-1 0 0,1-1 0,-1 1 0,1-1 0,0 0 0,0 0 0,0 0-1,0 0 1,1-1 0,-1 0 0,0 0 0,1 0 0,6 1 0,29 9 863,-39-11-732,-1 0-1,0 1 1,1-1-1,-1 0 1,1 1-1,-1-1 1,1 1-1,-1-1 1,0 0-1,1 1 1,-1-1-1,0 1 1,1-1-1,-1 1 1,0-1-1,0 1 1,0-1-1,1 1 1,-1-1-1,0 1 1,0 0-1,0-1 1,0 1-1,0-1 1,0 1-1,0-1 1,0 1-1,0-1 1,0 1-1,0 0 1,0-1-1,-1 1 1,1-1-1,0 1 1,0-1-1,-1 1 1,1-1-1,0 1 1,0-1-1,-1 1 1,1-1-1,-1 0 1,1 1-1,0-1 1,-1 1-1,1-1 1,-1 0-1,1 1 1,-1-1-1,1 0 1,-1 0-1,0 1 1,-29 19 1074,28-19-1004,-2 2 51,-3 2-97,-1 0-1,0-1 0,0 0 1,-1 0-1,1 0 1,-1-1-1,0-1 0,0 1 1,-12 1-1,25-18-6011,38-9-6763,-11 10 1878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35.049"/>
    </inkml:context>
    <inkml:brush xml:id="br0">
      <inkml:brushProperty name="width" value="0.025" units="cm"/>
      <inkml:brushProperty name="height" value="0.025" units="cm"/>
    </inkml:brush>
  </inkml:definitions>
  <inkml:trace contextRef="#ctx0" brushRef="#br0">0 5 16528,'0'0'12267,"68"16"-11690,-32-16-449,1 0-32,4 0-320,-4 0-1410,-1-2-2049,-7-5-2499,-5-4-8104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35.412"/>
    </inkml:context>
    <inkml:brush xml:id="br0">
      <inkml:brushProperty name="width" value="0.025" units="cm"/>
      <inkml:brushProperty name="height" value="0.025" units="cm"/>
    </inkml:brush>
  </inkml:definitions>
  <inkml:trace contextRef="#ctx0" brushRef="#br0">39 0 19603,'0'0'5349,"-30"62"-4901,24-41-32,3 4-255,3 0-129,0 3-193,3-2-1248,5 0-833,0 0-833,-2-4-640,-3-4-2435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35.739"/>
    </inkml:context>
    <inkml:brush xml:id="br0">
      <inkml:brushProperty name="width" value="0.025" units="cm"/>
      <inkml:brushProperty name="height" value="0.025" units="cm"/>
    </inkml:brush>
  </inkml:definitions>
  <inkml:trace contextRef="#ctx0" brushRef="#br0">11 366 16784,'0'0'12524,"82"-13"-12364,-42 3-128,1-1-64,-5-1-513,0 2-544,-7-2-768,-8 3-97,-7 0-769,-8-3-1505,-6-1-4068</inkml:trace>
  <inkml:trace contextRef="#ctx0" brushRef="#br0" timeOffset="1">0 1 16047,'0'0'8200,"60"0"-6022,-17 0-224,13 0-1025,1 0-641,-1 0-256,-6 0-192,-5 0-1346,-14 0-1440,-10 0-1955,-10 0-3555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36.189"/>
    </inkml:context>
    <inkml:brush xml:id="br0">
      <inkml:brushProperty name="width" value="0.025" units="cm"/>
      <inkml:brushProperty name="height" value="0.025" units="cm"/>
    </inkml:brush>
  </inkml:definitions>
  <inkml:trace contextRef="#ctx0" brushRef="#br0">13 0 18642,'0'0'5653,"-1"11"-3245,-2 8-1727,-1 1-93,2-1 1,0 0 0,1 1 0,2 21-1,0-39-578,0 0-1,-1 0 0,1 0 0,0-1 0,0 1 1,0 0-1,0 0 0,1-1 0,-1 1 1,0 0-1,1-1 0,-1 1 0,1-1 1,0 0-1,-1 1 0,1-1 0,0 0 0,0 0 1,0 0-1,-1 0 0,1-1 0,0 1 1,0 0-1,0-1 0,0 1 0,1-1 0,-1 0 1,0 0-1,0 0 0,0 0 0,0 0 1,0 0-1,0 0 0,4-2 0,3 1 28,-1 0-1,0-1 0,0 0 1,1-1-1,-1 1 1,-1-1-1,12-7 0,4-8 15,-18 14 2,-1 0-1,1 1 0,-1-1 1,1 1-1,0 0 0,1 0 1,5-2-1,-13 48 1010,1-43-1058,1 1-1,0 0 0,0 0 0,0 0 0,0 0 0,0 0 1,0 0-1,0 0 0,0 0 0,1 0 0,-1 0 1,0 0-1,0 0 0,1 0 0,-1 0 0,1 0 0,-1-1 1,1 1-1,-1 0 0,1 0 0,-1 0 0,1-1 1,0 1-1,0 0 0,-1-1 0,1 1 0,0-1 0,0 1 1,0 0-1,2 0 5,0-1 1,-1 1 0,1 0 0,-1-1-1,1 0 1,0 0 0,-1 0-1,1 0 1,0 0 0,4-1-1,5-1 13,-1-1-1,0 0 1,0-1-1,14-7 1,-17 7-21,-3 1 0,1 0 0,-1 1 0,1-1 0,0 1 0,-1 0 0,1 1 0,0-1 0,9 0 0,-14 3 0,-1-1 0,1 1 0,0 0 0,-1 0 0,1-1 0,0 1 0,-1 0 0,1 0 0,-1 0 0,1 0 0,-1 0 0,0 0 0,1-1 0,-1 1 0,0 0 0,0 0 0,1 0 0,-1 0 0,0 0 0,0 0 0,0 0 0,0 0 0,0 0 0,-1 0 0,1 0 0,0 0 0,0 0 0,-1 0 0,1 0 0,0 0 0,-2 2 0,-9 34 0,8-29-97,0 0 0,1-1 1,0 1-1,0 0 0,1 0 0,0 0 1,0 11-1,3-12-3522,6-5-3615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49.945"/>
    </inkml:context>
    <inkml:brush xml:id="br0">
      <inkml:brushProperty name="width" value="0.025" units="cm"/>
      <inkml:brushProperty name="height" value="0.025" units="cm"/>
    </inkml:brush>
  </inkml:definitions>
  <inkml:trace contextRef="#ctx0" brushRef="#br0">1 31 15759,'0'0'14253,"49"-27"-13067,-31 25-482,3 0-319,-1 2-289,3 0-64,-2 6 0,-1 1-385,-1 4-1248,1-4-1474,-2-4-2114,-3-3-3811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0.288"/>
    </inkml:context>
    <inkml:brush xml:id="br0">
      <inkml:brushProperty name="width" value="0.025" units="cm"/>
      <inkml:brushProperty name="height" value="0.025" units="cm"/>
    </inkml:brush>
  </inkml:definitions>
  <inkml:trace contextRef="#ctx0" brushRef="#br0">120 0 13004,'0'0'13229,"-31"72"-12364,15-42-353,-1 2-384,1 1-96,3-3-128,1-2-288,4-6 160,3-7-225,4-4-608,1-7-512,4-18-13165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0.665"/>
    </inkml:context>
    <inkml:brush xml:id="br0">
      <inkml:brushProperty name="width" value="0.025" units="cm"/>
      <inkml:brushProperty name="height" value="0.025" units="cm"/>
    </inkml:brush>
  </inkml:definitions>
  <inkml:trace contextRef="#ctx0" brushRef="#br0">0 28 8872,'0'0'13256,"1"10"-10913,1 5-1822,-1-1 0,2 0-1,0 0 1,0 0 0,2-1 0,0 1-1,0-1 1,1 0 0,1 0 0,16 23-1,-18-29-483,0-2 160,-1 0 1,1 0-1,-1 0 1,1 0-1,1-1 1,10 7 0,-15-10-161,1-1 0,0 1 0,-1-1 0,1 1 0,0-1 0,0 0 0,-1 0 0,1 0 0,0 0 0,0 0 0,0 0 0,-1 0 0,1 0 0,0-1 0,0 1 0,-1-1 0,1 1 0,0-1 0,-1 0 1,1 0-1,-1 0 0,1 0 0,-1 0 0,1 0 0,-1 0 0,0 0 0,1 0 0,-1-1 0,0 1 0,2-3 0,8-10-37,1 0 0,-2 0 0,0-1 0,-1 0 0,8-19 0,-13 25 0,-1 1 0,0-1 0,0 0 0,-1 0 0,0 0 0,-1 0 0,0 0 0,0 0 0,-1 0 0,0 0 0,-3-18 0,3 26-13,0 1 0,0-1 0,-1 0 0,1 1 0,0-1 0,-1 1 0,1-1 0,0 1 0,-1-1 0,1 1 0,0-1 0,-1 1 0,1 0 0,-1-1 1,1 1-1,-1-1 0,1 1 0,-1 0 0,1 0 0,-1-1 0,1 1 0,-1 0 0,1 0 0,-1 0 0,0-1 0,1 1 0,-1 0 0,1 0 0,-1 0 0,0 0 0,1 0 0,-1 0 0,1 0 0,-1 0 0,0 0 0,1 1 0,-1-1 0,1 0 0,-1 0 0,1 0 0,-1 1 0,0-1 1,1 0-1,-1 1 0,1-1 0,0 0 0,-1 1 0,1-1 0,-1 1 0,1-1 0,-1 1 0,1-1 0,0 1 0,-1-1 0,1 1 0,0-1 0,0 1 0,-1-1 0,1 1 0,0-1 0,0 1 0,0 1 0,-2 44-10605,2-32 4490,0-1-3535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1.026"/>
    </inkml:context>
    <inkml:brush xml:id="br0">
      <inkml:brushProperty name="width" value="0.025" units="cm"/>
      <inkml:brushProperty name="height" value="0.025" units="cm"/>
    </inkml:brush>
  </inkml:definitions>
  <inkml:trace contextRef="#ctx0" brushRef="#br0">26 0 10346,'0'0'19517,"-4"11"-18578,3-9-904,-3 7 155,0 0 0,1 0 1,0 0-1,1 0 0,-2 17 0,3-24-172,1 0 0,0 0 0,0 0 0,0 1 0,0-1 0,1 0 0,-1 0 0,1 0 0,-1 0-1,1 1 1,0-1 0,-1 0 0,1 0 0,0 0 0,0-1 0,1 1 0,-1 0 0,0 0 0,1 0-1,-1-1 1,1 1 0,-1-1 0,1 1 0,0-1 0,-1 0 0,1 0 0,0 1 0,0-1 0,0 0-1,0-1 1,0 1 0,0 0 0,0-1 0,1 1 0,3 0 0,0 0-7,-1 0 0,1 0-1,0-1 1,0 0 0,-1 0 0,1 0 0,0-1 0,0 1 0,-1-1 0,1-1 0,-1 1-1,1-1 1,-1 0 0,1 0 0,4-4 0,2-2-49,0-2 0,0 1 0,-1-2 0,16-18 0,-19 20-10,-14 16 60,0 0 0,1 1 0,-1 0 0,-5 12 0,9-16-2,0-1 0,1 1-1,-1 0 1,1-1 0,0 1 0,0 0 0,1 0 0,-1 0 0,1 0 0,-1 0 0,1 0-1,1 0 1,-1 0 0,1 3 0,0-5-151,-1-1 0,1 0-1,0 0 1,0 0 0,0 0 0,0 0-1,0 0 1,0 0 0,0 0 0,0 0-1,0 0 1,1-1 0,-1 1 0,0 0-1,0-1 1,1 1 0,-1-1 0,0 1-1,1-1 1,-1 0 0,1 0 0,-1 1-1,2-1 1,34-1-6548,-24-5-1169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1.369"/>
    </inkml:context>
    <inkml:brush xml:id="br0">
      <inkml:brushProperty name="width" value="0.025" units="cm"/>
      <inkml:brushProperty name="height" value="0.025" units="cm"/>
    </inkml:brush>
  </inkml:definitions>
  <inkml:trace contextRef="#ctx0" brushRef="#br0">1 0 17360,'0'0'12781,"54"12"-18355,-32-12-992,-2-3-5990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1.710"/>
    </inkml:context>
    <inkml:brush xml:id="br0">
      <inkml:brushProperty name="width" value="0.025" units="cm"/>
      <inkml:brushProperty name="height" value="0.025" units="cm"/>
    </inkml:brush>
  </inkml:definitions>
  <inkml:trace contextRef="#ctx0" brushRef="#br0">11 0 12556,'0'0'18994,"-11"24"-19891,22-24-2851,-4 0-6085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3.267"/>
    </inkml:context>
    <inkml:brush xml:id="br0">
      <inkml:brushProperty name="width" value="0.025" units="cm"/>
      <inkml:brushProperty name="height" value="0.025" units="cm"/>
    </inkml:brush>
  </inkml:definitions>
  <inkml:trace contextRef="#ctx0" brushRef="#br0">63 1 18193,'0'0'13736,"-9"7"-12999,5-5-733,0 1 1,0 0 0,0 1 0,1-1 0,-1 1 0,1 0-1,0 0 1,0 0 0,0 0 0,0 0 0,1 0 0,0 1-1,0 0 1,0-1 0,0 1 0,1 0 0,0 0 0,0 0-1,0 0 1,0 8 0,1-12-5,-1 1 0,1-1 0,0 0 0,0 0 0,0 0 0,1 0 0,-1 1 0,0-1 0,0 0 0,1 0 0,-1 0 0,0 0 0,1 0 0,-1 0 0,1 0 0,-1 0 0,1 0 0,0 0 0,0 0 0,-1 0 0,1 0 0,0 0 0,0-1 0,0 1 0,0 0 0,0 0 0,0-1 0,0 1 0,0-1 0,1 1 0,1 0 0,0-1 0,-1 0 0,1 0 0,0 0 0,0 0 0,-1-1 0,1 1 0,-1-1 0,1 0 0,0 0 0,-1 0 0,0 0 0,6-2 0,11-9 0,-1 0 0,25-21 0,-19 14 0,-22 53 0,-2-32 0,0-1 0,-1 1 0,1-1 0,0 1 0,0 0 0,0-1 0,0 1 0,0-1 0,0 1 0,0 0 0,0-1 0,1 1 0,-1-1 0,1 1 0,-1-1 0,1 1 0,0-1 0,-1 1 0,1-1 0,0 0 0,0 1 0,0-1 0,0 0 0,0 0 0,0 1 0,1-1 0,-1 0 0,0 0 0,2 0 0,-1 0 0,1-1 0,0 0 0,-1 1 0,1-1 0,0 0 0,-1-1 0,1 1 0,-1 0 0,1-1 0,0 0 0,-1 1 0,1-1 0,-1 0 0,0 0 0,1-1 0,-1 1 0,0 0 0,3-3 0,24-11-4499,17 6-10877,-22 9 11180,-7 0-2226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8.954"/>
    </inkml:context>
    <inkml:brush xml:id="br0">
      <inkml:brushProperty name="width" value="0.025" units="cm"/>
      <inkml:brushProperty name="height" value="0.025" units="cm"/>
    </inkml:brush>
  </inkml:definitions>
  <inkml:trace contextRef="#ctx0" brushRef="#br0">151 0 17264,'0'0'8515,"1"9"-7031,-3 8-1204,0 0 0,-1-1 0,-1 0 0,0 0 0,-2 0 0,1 0 0,-2-1 0,-9 16 0,-14 29 51,17-38 10,1 0 1,2 1 0,0 0-1,2 1 1,-12 47 0,20-70-333,0 0 0,0 0 0,0 0-1,0 0 1,0 0 0,0 0 0,0 0 0,1-1 0,-1 1 0,0 0 0,0 0 0,1 0 0,-1 0 0,1-1 0,-1 1 0,0 0 0,1 0-1,-1-1 1,1 1 0,0 0 0,-1-1 0,1 1 0,0-1 0,-1 1 0,1-1 0,0 1 0,-1-1 0,2 1 0,31 6 179,37-13-32,-70 5-156,44-6-1552,-1-2 1,46-16-1,-75 19-3680,-4-2-2434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9.313"/>
    </inkml:context>
    <inkml:brush xml:id="br0">
      <inkml:brushProperty name="width" value="0.025" units="cm"/>
      <inkml:brushProperty name="height" value="0.025" units="cm"/>
    </inkml:brush>
  </inkml:definitions>
  <inkml:trace contextRef="#ctx0" brushRef="#br0">32 0 22133,'0'0'10410,"-14"68"-10186,7-36-224,4 1 0,-2 0 0,2-3 0,3-3 0,0-7 0,5-6-1537,1-4-1026,1-7-1152,0-3-1474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9.732"/>
    </inkml:context>
    <inkml:brush xml:id="br0">
      <inkml:brushProperty name="width" value="0.025" units="cm"/>
      <inkml:brushProperty name="height" value="0.025" units="cm"/>
    </inkml:brush>
  </inkml:definitions>
  <inkml:trace contextRef="#ctx0" brushRef="#br0">21 49 16400,'0'0'15988,"10"-6"-15641,0 0-344,1 1 0,0 0 1,-1 1-1,2 0 0,-1 0 0,0 2 0,1-1 1,0 1-1,18 0 0,-3 0-3,-18 1 0,0 0 0,1 0 0,-1 1 0,0 0 0,0 1 0,0 0 0,0 0 0,17 5 0,-24-5 0,-1 0 0,1 0 0,-1 1 0,0-1 0,1 0 0,-1 0 0,0 1 0,0-1 0,0 0 0,0 1 0,0-1 0,0 1 0,0 0 0,-1-1 0,1 1 0,-1 0 0,1-1 0,-1 1 0,1 0 0,-1 0 0,0-1 0,0 1 0,0 0 0,0 0 0,0-1 0,0 1 0,0 0 0,-1 0 0,1-1 0,-1 1 0,1 0 0,-1-1 0,-1 4 0,-3 6 0,0 0 0,-1 0 0,-11 16 0,14-23 0,-6 9 0,4-6 0,0 1 0,0-1 0,0 1 0,1 1 0,-4 12 0,7-19 0,0 0 0,1 1 0,0-1 0,-1 0 0,1 0 0,0 0 0,0 1 0,1-1 0,-1 0 0,0 0 0,1 0 0,-1 1 0,1-1 0,0 0 0,-1 0 0,1 0 0,0 0 0,0 0 0,1 0 0,-1 0 0,0-1 0,1 1 0,-1 0 0,1-1 0,-1 1 0,1-1 0,3 3 0,16 11 0,-12-9 0,0-1 0,0 2 0,-1 0 0,14 14 0,-20-19 0,-1 0 0,1 0 0,-1 0 0,0 0 0,1 0 0,-1 1 0,0-1 0,0 0 0,-1 1 0,1-1 0,0 0 0,-1 1 0,0-1 0,1 1 0,-1-1 0,0 1 0,0-1 0,0 1 0,-1-1 0,1 0 0,0 1 0,-1-1 0,0 1 0,0-1 0,1 0 0,-4 5 0,2-4 0,0 0 0,-1 0 0,0 0 0,0 0 0,0 0 0,0 0 0,0-1 0,-1 1 0,1-1 0,-1 0 0,0 0 0,1-1 0,-1 1 0,-5 1 0,-62 15 0,60-16 0,-9 2 0,0-1 0,0 0 0,-28-2 0,44 0 0,0-1 0,1 0 0,-1 0 0,1 0 0,-1-1 0,0 1 0,1-1 0,-1 0 0,1 0 0,-1 0 0,1-1 0,0 1 0,0-1 0,-1 1 0,1-1 0,0 0 0,0-1 0,1 1 0,-1 0 0,0-1 0,1 1 0,-1-1 0,1 0 0,0 0 0,0 0 0,-2-5 0,3 7-15,1 0 0,0 0 0,-1 0-1,1 0 1,0 0 0,0 0 0,0 0 0,0 0 0,0 0-1,0 0 1,0 0 0,0 0 0,1 0 0,-1 0 0,0 0 0,0 0-1,1 0 1,-1 0 0,1 0 0,-1 0 0,1 1 0,-1-1-1,1 0 1,-1 0 0,1 0 0,0 1 0,0-1 0,-1 0-1,1 1 1,1-2 0,32-11-2864,-19 9 73,15-7-8880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18.259"/>
    </inkml:context>
    <inkml:brush xml:id="br0">
      <inkml:brushProperty name="width" value="0.025" units="cm"/>
      <inkml:brushProperty name="height" value="0.025" units="cm"/>
    </inkml:brush>
  </inkml:definitions>
  <inkml:trace contextRef="#ctx0" brushRef="#br0">0 247 12204,'0'0'10639,"8"-12"-10143,10-18-146,2 1 0,29-33 0,-37 48-194,0 1-1,0 1 1,2 0 0,-1 1 0,1 0-1,1 1 1,24-13 0,-37 22-95,1-1-1,0 1 1,0 0-1,0 1 1,0-1-1,0 0 1,0 1 0,0-1-1,0 1 1,0 0-1,0 0 1,0 0-1,0 1 1,0-1 0,0 1-1,0 0 1,0-1-1,0 1 1,0 1 0,0-1-1,0 0 1,-1 1-1,1-1 1,-1 1-1,1 0 1,-1 0 0,1 0-1,-1 0 1,0 0-1,0 0 1,2 4-1,5 8 340,0 0-1,-1 0 0,-1 1 0,10 29 1,5 8 149,-20-48-520,-1-1-1,1 1 0,0-1 1,1 0-1,-1 1 0,1-1 1,-1 0-1,1 0 0,0-1 1,0 1-1,0-1 1,1 1-1,-1-1 0,0 0 1,1 0-1,0 0 0,-1-1 1,1 1-1,0-1 1,6 1-1,-5-1-10,0-1 0,0-1-1,0 1 1,0-1 0,0 0 0,0 0 0,0 0-1,0-1 1,-1 0 0,1 1 0,0-2 0,-1 1 0,1-1-1,-1 1 1,6-6 0,54-50 133,-52 45-134,1 1 0,0 0-1,1 1 1,28-17 0,-41 27-15,1 0 0,0 0-1,0 0 1,0 0 0,0 1 0,0-1 0,0 1 0,0 0-1,0 0 1,0-1 0,0 1 0,0 0 0,0 1 0,0-1-1,0 0 1,0 1 0,0-1 0,0 1 0,0-1 0,-1 1-1,1 0 1,0 0 0,0 0 0,0 0 0,-1 0 0,1 0-1,-1 0 1,3 3 0,3 3 75,1 2-1,-2-1 1,1 1-1,7 14 1,20 24 176,-31-44-242,0-1 0,0 1 0,1-1 0,-1 0 0,1 0 0,-1 0 0,1-1 0,0 1 0,0-1 0,0 0 0,0 0 0,0 0 0,0 0 0,0-1 0,0 0 0,0 0 0,0 0 0,0 0 0,0 0 1,0-1-1,0 0 0,0 0 0,0 0 0,-1 0 0,1-1 0,0 1 0,0-1 0,-1 0 0,1 0 0,-1 0 0,0-1 0,4-3 0,12-9 77,-2-2 0,0 0 1,-1-1-1,19-27 0,-11 15-50,-23 28-38,1-1 0,0 1 0,-1 0 0,1 0 0,1 0 0,-1 0 0,0 1 0,0-1 0,0 1 0,1-1 0,-1 1 0,1 0 0,-1 0 0,1 0 0,0 0 0,4-1 0,-5 2 0,0 0 0,0 1 0,0-1 0,0 1 0,0-1 0,0 1 0,0 0 0,0 0 0,0 0 0,0 0 0,0 0 0,0 0 0,-1 1 0,1-1 0,0 0 0,-1 1 0,1-1 0,-1 1 0,0 0 0,1 0 0,0 2 0,0-1 0,1 0 0,0 1 0,0-1 0,0 0 0,0-1 0,0 1 0,0 0 0,1-1 0,-1 0 0,1 1 0,0-2 0,-1 1 0,1 0 0,0-1 0,0 1 0,6 0 0,0-1 0,0-1 0,0 0 0,0 0 0,0-1 0,11-2 0,-11 1 0,1 0 0,0 2 0,-1-1 0,1 1 0,19 2 0,-28-1-105,1 0 0,-1-1 0,0 1 0,1 0 0,-1 0 0,0 0 1,0 1-1,0-1 0,0 0 0,0 1 0,0-1 0,2 4 0,15 24-4606,-11-13-3564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19.366"/>
    </inkml:context>
    <inkml:brush xml:id="br0">
      <inkml:brushProperty name="width" value="0.025" units="cm"/>
      <inkml:brushProperty name="height" value="0.025" units="cm"/>
    </inkml:brush>
  </inkml:definitions>
  <inkml:trace contextRef="#ctx0" brushRef="#br0">29 0 15567,'0'0'6112,"-1"11"-3181,-2 5-1974,-15 118 3549,12-42-4337,6-92-246,0 1 0,0-1 0,0 0 0,0 0 0,0 0-1,0 1 1,0-1 0,1 0 0,-1 0 0,0 0 0,0 0 0,0 1 0,0-1 0,0 0 0,1 0 0,-1 0-1,0 0 1,0 0 0,0 1 0,0-1 0,1 0 0,-1 0 0,0 0 0,0 0 0,0 0 0,1 0 0,-1 0 0,0 0-1,0 0 1,0 0 0,1 0 0,-1 0 0,0 0 0,0 0 0,1 0 0,-1 0 0,0 0 0,0 0 0,0 0 0,1 0-1,-1 0 1,0 0 0,0 0 0,0 0 0,0-1 0,1 1 0,-1 0 0,0 0 0,0 0 0,0 0 0,0 0-1,1-1 1,-1 1 0,0 0 0,0 0 0,0 0 0,0-1 0,0 1 0,0 0 0,0 0 0,0 0 0,0-1 0,1 1-1,-1 0 1,0 0 0,0-1 0,11-12-2931,0-9-1204,1-5-1345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19.691"/>
    </inkml:context>
    <inkml:brush xml:id="br0">
      <inkml:brushProperty name="width" value="0.025" units="cm"/>
      <inkml:brushProperty name="height" value="0.025" units="cm"/>
    </inkml:brush>
  </inkml:definitions>
  <inkml:trace contextRef="#ctx0" brushRef="#br0">51 1 11691,'0'0'12043,"13"63"-10409,-16-27-289,-4 8-384,-4 2-384,4-2-289,-2-3-224,3-2-32,3-8-64,1-5-609,1-9-992,1-9-545,-3-7-1698,-2-1-1793,-1-5-4132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0.049"/>
    </inkml:context>
    <inkml:brush xml:id="br0">
      <inkml:brushProperty name="width" value="0.025" units="cm"/>
      <inkml:brushProperty name="height" value="0.025" units="cm"/>
    </inkml:brush>
  </inkml:definitions>
  <inkml:trace contextRef="#ctx0" brushRef="#br0">1 272 15631,'0'0'11242,"69"-28"-11178,-28 18-448,0-2-1922,-1-6-2338,0-1-4261</inkml:trace>
  <inkml:trace contextRef="#ctx0" brushRef="#br0" timeOffset="1">445 1 8552,'0'0'12940,"-18"63"-9609,7-31-1024,4 0-1122,2 4-577,4-5-447,1-5-129,0-4-1089,0-3-1186,0-5-255,0-4-1089,0-5-2339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0.394"/>
    </inkml:context>
    <inkml:brush xml:id="br0">
      <inkml:brushProperty name="width" value="0.025" units="cm"/>
      <inkml:brushProperty name="height" value="0.025" units="cm"/>
    </inkml:brush>
  </inkml:definitions>
  <inkml:trace contextRef="#ctx0" brushRef="#br0">1 106 11499,'0'0'5920,"3"-11"-2316,-3 6-3267,1 1-1,0 0 1,1 0 0,-1 0 0,1 0 0,0 0 0,0 0 0,0 0 0,0 0 0,1 1 0,-1-1 0,1 1 0,0 0 0,0 0 0,0 0 0,0 0 0,1 0 0,-1 1 0,1-1 0,0 1 0,0 0 0,0 0 0,0 1 0,5-3 0,6 1-119,-1 0 1,1 0 0,0 1 0,0 1 0,0 1 0,0 0 0,-1 1 0,1 0-1,15 4 1,-25-4-156,0 1-1,0-1 0,-1 1 1,1 0-1,0 0 1,-1 1-1,1-1 0,-1 1 1,0 0-1,0 0 1,0 0-1,6 8 0,-7-8-45,-1 0 0,0 1 0,-1-1 0,1 1 0,0-1 0,-1 1 0,0 0-1,0 0 1,0-1 0,0 1 0,-1 0 0,0 0 0,0 0 0,0 0 0,0 0-1,0 0 1,-1 0 0,-1 7 0,-1-3-17,-1 1 0,0 0 0,0-1 0,-1 0 0,0 0 0,0 0 0,-1 0 0,0-1 0,0 0 0,-1-1 0,1 1 0,-2-1 0,1 0 0,-1-1 0,-13 8 0,31-18-148,0 1-1,0 0 1,1 1 0,-1 0 0,1 1-1,0 0 1,-1 1 0,19-1-1,-26 2 111,0 0 0,0 0 0,1 1 0,-1-1 0,0 0 0,0 1-1,0 0 1,0 0 0,1 0 0,-1 0 0,-1 1 0,1-1 0,0 1 0,0-1-1,0 1 1,-1 0 0,1 0 0,-1 1 0,0-1 0,1 0 0,-1 1 0,0-1-1,0 1 1,-1 0 0,1-1 0,-1 1 0,1 0 0,-1 0 0,0 0-1,0 0 1,0 0 0,0 1 0,-1-1 0,1 5 0,0-3 62,-1 0 1,0 0-1,0 0 1,-1-1-1,1 1 1,-1 0 0,0 0-1,0 0 1,-1-1-1,0 1 1,1-1-1,-1 1 1,-1-1-1,1 0 1,-1 0-1,-4 7 1,1-5 77,0 0 0,-1 0 0,1 0 0,-1-1 0,-1 0 0,1 0 0,-1-1-1,-14 7 1,7-5 32,0-1-1,-1 0 1,0-1-1,0-1 1,0 0-1,0-1 1,0-1-1,0-1 1,-30-2-1,11-12-3232,35 13 2957,-1 1 0,0 0 0,1 0 0,-1 0-1,1 0 1,-1-1 0,1 1 0,-1 0 0,1-1 0,-1 1 0,1 0-1,-1-1 1,1 1 0,-1-1 0,1 1 0,0-1 0,-1 1 0,1 0 0,0-1-1,-1 1 1,1-1 0,0 0 0,0 1 0,-1-1 0,1 1 0,0-1-1,0 1 1,0-1 0,0 0 0,0 1 0,0-1 0,0 1 0,0-1 0,0 0-1,0 1 1,0-1 0,0 1 0,0-1 0,1 1 0,-1-1 0,0 0-1,0 1 1,1-1 0,-1 1 0,0-1 0,1 1 0,-1-1 0,0 1-1,1 0 1,-1-1 0,1 1 0,-1-1 0,0 1 0,1 0 0,-1-1 0,1 1-1,0 0 1,-1 0 0,1-1 0,15-6-12894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09.134"/>
    </inkml:context>
    <inkml:brush xml:id="br0">
      <inkml:brushProperty name="width" value="0.025" units="cm"/>
      <inkml:brushProperty name="height" value="0.025" units="cm"/>
    </inkml:brush>
  </inkml:definitions>
  <inkml:trace contextRef="#ctx0" brushRef="#br0">0 107 11979,'0'0'8056,"8"8"-7373,27 22-101,-34-29-513,1 0 0,-1 0 0,0-1 0,1 1 0,-1-1 0,1 1 1,-1-1-1,1 1 0,-1-1 0,1 0 0,-1 0 0,1 0 0,-1 0 0,1 0 0,-1 0 0,1 0 0,-1-1 0,1 1 0,-1 0 0,1-1 0,-1 1 0,1-1 0,2-1 0,29-22 1302,-21 15-902,7-3-149,1 2 0,0 0 0,1 1 0,0 1 0,0 1 0,42-8 0,138-10 720,-120 18-989,34 0 146,0 4 1,0 5 0,1 6-1,164 31 1,131 46-150,-308-57-24,193 79 0,-206-63 9,-1 4 1,130 93-1,143 143 126,-151-113-125,120 71-62,174 144 83,-311-203 80,-8 7 0,183 245 1,-49 38 37,-252-352-131,-5 2 0,51 148 0,-80-159-2,-4 2 0,-5 0 0,18 221 0,-16-128 62,-12-115 28,4 146 1,-21-196 218,-10 61 1,6-74-159,2 0 0,2 0 1,0 0-1,2 0 0,4 37 1,1-35-163,-1 1 0,-2 0-1,-2 0 1,-3 39 0,-2-57-1213,-1-21-2846,-6-27-5791,9 25 7581,-6-12-3659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09.476"/>
    </inkml:context>
    <inkml:brush xml:id="br0">
      <inkml:brushProperty name="width" value="0.025" units="cm"/>
      <inkml:brushProperty name="height" value="0.025" units="cm"/>
    </inkml:brush>
  </inkml:definitions>
  <inkml:trace contextRef="#ctx0" brushRef="#br0">1 93 13741,'0'7'10750,"12"80"-8699,109 337 1174,-120-419-3071,1 0 0,0 0 1,0 0-1,1 0 0,-1 0 0,1-1 1,0 1-1,3 3 0,-5-7-122,-1-1 0,1 1 0,-1-1 0,1 1 1,-1-1-1,1 1 0,-1-1 0,1 0 0,0 1 0,-1-1 0,1 0 0,-1 0 1,1 0-1,0 1 0,-1-1 0,1 0 0,0 0 0,-1 0 0,1 0 0,0 0 1,-1 0-1,1 0 0,0 0 0,-1 0 0,1 0 0,0-1 0,1 0-5,-1 0 1,1 0-1,-1 0 0,1-1 0,-1 1 1,0 0-1,0-1 0,1 1 0,-1-1 1,0 1-1,0-1 0,-1 0 0,1 1 0,1-3 1,93-248 352,-26 59-680,-39 111-2310,-16 27-3791,-2-3-7394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3.751"/>
    </inkml:context>
    <inkml:brush xml:id="br0">
      <inkml:brushProperty name="width" value="0.025" units="cm"/>
      <inkml:brushProperty name="height" value="0.025" units="cm"/>
    </inkml:brush>
  </inkml:definitions>
  <inkml:trace contextRef="#ctx0" brushRef="#br0">66 231 6919,'0'0'22127,"-4"-4"-21999,3 3-117,1 0 0,-1 1 0,0-1 0,1 0 0,-1 1 0,0-1 0,0 1 0,0-1 0,0 1 0,0-1 0,1 1 0,-1 0 0,0-1 0,0 1-1,0 0 1,0 0 0,0 0 0,0 0 0,0 0 0,0 0 0,0 0 0,0 0 0,0 0 0,0 0 0,0 0 0,0 1 0,0-1 0,0 0 0,0 1 0,0-1 0,0 1 0,1-1 0,-1 1-1,0-1 1,0 1 0,0-1 0,-1 3 0,0-1 63,-1 1 0,1 0 0,0 0 0,0 0 0,0 0 0,0 1 0,0-1 0,1 1 0,-1-1 0,1 1 0,0-1 0,-1 6 0,2-8-54,-1 0 0,1 0 1,-1 1-1,1-1 1,0 0-1,0 1 1,-1-1-1,1 0 0,0 1 1,0-1-1,0 0 1,1 1-1,-1-1 1,0 0-1,0 1 0,1-1 1,-1 0-1,1 0 1,-1 1-1,1-1 0,-1 0 1,1 0-1,0 0 1,0 0-1,-1 1 1,1-1-1,0 0 0,0-1 1,0 1-1,0 0 1,0 0-1,0 0 1,1-1-1,-1 1 0,0 0 1,0-1-1,0 1 1,1-1-1,-1 1 1,0-1-1,1 0 0,-1 0 1,0 1-1,1-1 1,-1 0-1,0 0 1,1 0-1,-1 0 0,0-1 1,1 1-1,-1 0 1,0-1-1,1 1 1,-1 0-1,2-2 0,4 0 99,0 0 0,0 0 1,0-1-1,0 0 0,0-1 0,0 1 0,-1-1 0,11-9 0,-13 10-202,0 0 1,-1-1-1,0 1 1,0-1-1,0 0 0,0 0 1,-1 0-1,0 0 1,0-1-1,0 1 0,0 0 1,0-1-1,-1 0 1,0 1-1,0-1 0,0 0 1,-1 1-1,1-9 1,-2 14-153,1-1 1,-1 0 0,1 0 0,-1 1 0,1-1 0,0 1-1,-1-1 1,1 0 0,0 1 0,-1-1 0,1 1 0,0-1 0,-1 1-1,1-1 1,0 1 0,0-1 0,0 1 0,-1-1 0,1 1 0,0-1-1,0 1 1,0-1 0,0 1 0,0-1 0,0 1 0,0 0 0,0-1-1,0 1 1,0-1 0,0 1 0,1-1 0,-1 1 0,0-1 0,0 1-1,1 0 1,1 1-250,-1 0-1,1 0 1,0 0-1,0 0 1,0 0-1,1 0 1,-1-1-1,0 1 1,0-1-1,1 1 1,-1-1-1,1 0 1,0 0-1,-1 0 1,1-1-1,0 1 1,-1-1-1,5 1 1,57 1-6566,-49-2 5395,16-2-162,-2-7 4695,-27 8-2267,0 0 0,0 0 0,0 0 0,0 0 0,-1 0 0,1 0-1,0-1 1,-1 1 0,1-1 0,-1 1 0,1-1 0,-1 0 0,0 1 0,1-1-1,-1 0 1,0 0 0,0 0 0,-1 0 0,1 0 0,0 0 0,-1 0-1,1 0 1,-1 0 0,0 0 0,1-4 0,-2 5-443,1 0-1,-1 0 1,1 0 0,-1 0-1,1 0 1,-1 0 0,0 1 0,1-1-1,-1 0 1,0 0 0,0 1-1,0-1 1,1 1 0,-1-1-1,0 1 1,0-1 0,0 1-1,0-1 1,0 1 0,0 0 0,0-1-1,0 1 1,0 0 0,0 0-1,0 0 1,0 0 0,0 0-1,0 0 1,0 0 0,0 0 0,0 0-1,0 0 1,0 1 0,0-1-1,0 0 1,-1 1 0,-4 0-14,1 0 1,0 0-1,0 0 1,0 1 0,0 0-1,-7 3 1,7 0 142,-1-1 0,1 1 0,0 0 1,0 1-1,-6 7 0,10-12-269,0 1 0,-1-1 1,1 1-1,0 0 0,0 0 0,0-1 1,1 1-1,-1 0 0,0 0 0,1 0 1,-1 0-1,1 0 0,0 0 0,-1 0 1,1 0-1,0 0 0,0 0 0,0 0 1,1 0-1,-1 0 0,0 0 0,1 0 1,1 4-1,-1-6 0,0 1 0,0 0 1,0 0-1,1 0 0,-1-1 1,0 1-1,1-1 0,-1 1 0,0-1 1,1 1-1,-1-1 0,1 0 0,-1 0 1,1 0-1,-1 1 0,1-2 1,-1 1-1,1 0 0,-1 0 0,0 0 1,3-1-1,33-10 530,-19 0-551,-1 0 1,0-1 0,-1-1 0,0-1 0,24-27-1,60-87-16,-87 107 9,-9 12 0,-6 8 0,-4 5 0,-5 9 0,0 1 0,1 0 0,1 0 0,0 1 0,1 0 0,1 0 0,0 1 0,1 0 0,1 0 0,1 0 0,0 1 0,1 0 0,0 0 0,1 32 0,2-47-103,0-1 0,0 1 0,0-1 0,1 1 0,-1-1 0,0 1 0,1 0 0,-1-1 0,1 0 0,0 1 1,-1-1-1,1 1 0,0-1 0,0 0 0,0 1 0,0-1 0,1 1 0,0-1-154,-1 0 1,1 0 0,-1 0-1,0 0 1,1 0-1,-1 0 1,1-1 0,0 1-1,-1-1 1,1 1-1,0-1 1,-1 0-1,1 1 1,0-1 0,-1 0-1,1 0 1,0 0-1,-1 0 1,1-1 0,0 1-1,-1 0 1,1-1-1,0 1 1,-1-1 0,1 0-1,1 0 1,15-13-7143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35.967"/>
    </inkml:context>
    <inkml:brush xml:id="br0">
      <inkml:brushProperty name="width" value="0.025" units="cm"/>
      <inkml:brushProperty name="height" value="0.025" units="cm"/>
    </inkml:brush>
  </inkml:definitions>
  <inkml:trace contextRef="#ctx0" brushRef="#br0">453 69 10154,'0'0'13223,"3"-9"-10832,2 1-1638,-3 5-476,0 0 0,-1 0 0,0-1 0,1 1 1,-1 0-1,0 0 0,0-1 0,-1 1 0,1 0 1,-1-1-1,1-3 0,-2 6-205,0 0 1,1 1-1,-1-1 0,0 0 1,0 1-1,1-1 0,-1 1 1,0-1-1,0 1 0,0-1 0,0 1 1,0-1-1,0 1 0,0 0 1,0 0-1,0-1 0,0 1 1,0 0-1,0 0 0,0 0 1,0 0-1,0 0 0,0 0 1,0 1-1,-1-1 0,-31 3 968,16 1-1040,-1 1 0,1 1 0,0 1 0,1 0 0,0 1 0,-24 15 0,-87 68 0,107-75 0,1 0 0,0 1 0,1 0 0,-18 24 0,32-36 0,0 0 0,1 0 0,0 0 0,-1 0 0,2 0 0,-1 1 0,1 0 0,-1-1 0,1 1 0,1 0 0,-1 0 0,1 0 0,1 0 0,-1 0 0,1 0 0,0 1 0,0-1 0,0 0 0,1 0 0,0 0 0,0 0 0,5 11 0,-3-11-91,1 0 0,1 0 0,-1 0 0,1 0 0,0-1 0,0 0 0,1 0 0,-1 0 0,1-1 0,0 0 0,0 0 0,1 0 0,-1-1 1,1 0-1,0 0 0,0-1 0,0 0 0,8 2 0,13 2-1112,1-1 0,-1-1 0,35 1 0,-15-5-7701,-1 0-7554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36.389"/>
    </inkml:context>
    <inkml:brush xml:id="br0">
      <inkml:brushProperty name="width" value="0.025" units="cm"/>
      <inkml:brushProperty name="height" value="0.025" units="cm"/>
    </inkml:brush>
  </inkml:definitions>
  <inkml:trace contextRef="#ctx0" brushRef="#br0">175 5 17745,'0'0'8039,"-7"-2"-5626,2 1-2236,0 0 0,-1 1 0,1-1 0,0 1 0,0 0 0,0 1 0,0-1 0,0 1-1,0 0 1,0 0 0,0 1 0,0-1 0,0 1 0,0 0 0,1 1 0,-1-1 0,1 1-1,-1 0 1,1 0 0,0 0 0,-7 7 0,7-7-147,1 0 1,0 0-1,-1 0 1,1 0-1,0 0 1,0 1-1,0-1 1,1 1-1,-1 0 1,1 0-1,0 0 1,0 0-1,1 0 0,-1 0 1,1 0-1,-2 6 1,4-9-45,-1 0 0,0-1 0,0 1 0,1 0 1,-1 0-1,1-1 0,-1 1 0,0 0 0,1-1 0,-1 1 1,1-1-1,-1 1 0,1 0 0,0-1 0,-1 1 0,1-1 1,0 1-1,-1-1 0,1 0 0,0 1 0,-1-1 0,1 0 1,0 1-1,0-1 0,0 0 0,-1 0 0,1 0 0,0 0 1,0 0-1,0 0 0,1 0 0,33 1-586,-26-2 362,33 0-819,-27 0 742,-1 0 0,0 1 0,1 0 0,-1 1 0,20 5 0,-32-6 306,0 1 1,-1-1-1,1 1 0,-1-1 0,1 1 1,-1 0-1,1 0 0,-1 0 1,1 0-1,-1 0 0,0 0 1,0 0-1,1 0 0,-1 0 1,0 1-1,0-1 0,0 0 1,0 1-1,0-1 0,-1 1 1,1-1-1,0 1 0,-1 0 1,1-1-1,-1 1 0,1-1 1,-1 1-1,0 0 0,0 0 1,0-1-1,0 1 0,0 0 1,0-1-1,0 1 0,-1 0 1,1-1-1,0 1 0,-1-1 1,0 1-1,1 0 0,-1-1 1,-1 3-1,-2 4 311,0-1-1,0 0 1,0 0-1,-1 0 1,0-1-1,0 0 1,-10 9-1,5-6-133,-1 1 0,0-2-1,0 0 1,-1 0 0,1-1 0,-2 0 0,1-1-1,-1-1 1,0 0 0,0-1 0,-1 0-1,1-1 1,-24 3 0,37-6-196,-1 0 1,1 0-1,0 0 0,-1 0 1,1 0-1,0 0 0,-1 0 1,1 0-1,0 0 0,-1-1 1,1 1-1,0 0 1,-1 0-1,1 0 0,0 0 1,0 0-1,-1-1 0,1 1 1,0 0-1,0 0 0,-1-1 1,1 1-1,0 0 0,0 0 1,-1-1-1,1 1 0,0 0 1,0-1-1,0 1 0,0 0 1,0 0-1,0-1 0,-1 1 1,1 0-1,0-1 0,0 1 1,0 0-1,0-1 1,0 1-1,0 0 0,0-1 1,0 1-1,0 0 0,1-1 1,-1 1-1,0 0 0,0-1 1,0 1-1,0 0 0,0-1 1,0 1-1,1 0 0,-1 0 1,0-1-1,0 1 0,1 0 1,-1 0-1,0-1 0,0 1 1,1 0-1,13-18-4638,9-2-2973,4-4-4634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36.731"/>
    </inkml:context>
    <inkml:brush xml:id="br0">
      <inkml:brushProperty name="width" value="0.025" units="cm"/>
      <inkml:brushProperty name="height" value="0.025" units="cm"/>
    </inkml:brush>
  </inkml:definitions>
  <inkml:trace contextRef="#ctx0" brushRef="#br0">35 0 6182,'0'0'23494,"-2"10"-22405,-8 29-801,2 1 1,1 1-1,3-1 0,1 1 0,4 66 1,8-69-1617,2-21-1885,5-10-6067,-11-7 247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37.072"/>
    </inkml:context>
    <inkml:brush xml:id="br0">
      <inkml:brushProperty name="width" value="0.025" units="cm"/>
      <inkml:brushProperty name="height" value="0.025" units="cm"/>
    </inkml:brush>
  </inkml:definitions>
  <inkml:trace contextRef="#ctx0" brushRef="#br0">1 82 8040,'0'0'21780,"31"-55"-21203,-1 47-321,6 3-224,0 1-64,3 4-1634,5-4-3490,2-2-6503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4.623"/>
    </inkml:context>
    <inkml:brush xml:id="br0">
      <inkml:brushProperty name="width" value="0.025" units="cm"/>
      <inkml:brushProperty name="height" value="0.025" units="cm"/>
    </inkml:brush>
  </inkml:definitions>
  <inkml:trace contextRef="#ctx0" brushRef="#br0">286 3 21556,'0'0'1997,"-10"-1"-17,7 1-1831,-6-1 94,0 1 0,0 0 0,0 0 1,0 1-1,0 0 0,0 0 0,0 1 1,0 0-1,0 1 0,-13 6 0,10-2-89,1 0-1,0 0 0,0 2 1,1-1-1,0 1 0,0 0 1,1 1-1,0 0 0,1 1 0,0 0 1,1 0-1,0 1 0,1-1 1,0 1-1,1 1 0,0-1 0,1 1 1,1 0-1,0 0 0,-3 25 1,6-35-137,0 0-1,1 0 1,-1 0 0,1 0 0,0 0 0,0 0 0,0-1 0,0 1 0,0 0 0,1-1 0,-1 1 0,1-1 0,-1 1 0,1-1 0,0 0 0,0 0 0,0 0 0,0 0 0,1 0 0,-1 0 0,0 0 0,1-1 0,-1 1 0,1-1 0,0 0 0,-1 0 0,1 0-1,0 0 1,0 0 0,0-1 0,0 1 0,4 0 0,14 1 41,0 0-1,0-1 1,34-2 0,-29 0-5,53-4-1332,-25 2-3885,-29 2-1691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5.465"/>
    </inkml:context>
    <inkml:brush xml:id="br0">
      <inkml:brushProperty name="width" value="0.025" units="cm"/>
      <inkml:brushProperty name="height" value="0.025" units="cm"/>
    </inkml:brush>
  </inkml:definitions>
  <inkml:trace contextRef="#ctx0" brushRef="#br0">46 1 16944,'0'0'6214,"-12"47"-4388,1-14-513,3 6-737,0 1-351,2-1-129,5-6-160,1-5-737,0-7-801,11-12-1024,4-9-577,3 0-1858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5.793"/>
    </inkml:context>
    <inkml:brush xml:id="br0">
      <inkml:brushProperty name="width" value="0.025" units="cm"/>
      <inkml:brushProperty name="height" value="0.025" units="cm"/>
    </inkml:brush>
  </inkml:definitions>
  <inkml:trace contextRef="#ctx0" brushRef="#br0">85 1 21941,'0'0'2947,"-46"52"-289,31-21-448,1 1-1153,7 0-576,5-3-257,2-1-160,2-4-128,11-4-961,2-3-1057,1-6-1698,-3-4-672,-7-4-1698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6.164"/>
    </inkml:context>
    <inkml:brush xml:id="br0">
      <inkml:brushProperty name="width" value="0.025" units="cm"/>
      <inkml:brushProperty name="height" value="0.025" units="cm"/>
    </inkml:brush>
  </inkml:definitions>
  <inkml:trace contextRef="#ctx0" brushRef="#br0">1 16 25048,'0'0'7719,"55"-2"-7719,-19 2 0,1 0-2210,-1-3-2979,-2-7-5861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6.910"/>
    </inkml:context>
    <inkml:brush xml:id="br0">
      <inkml:brushProperty name="width" value="0.025" units="cm"/>
      <inkml:brushProperty name="height" value="0.025" units="cm"/>
    </inkml:brush>
  </inkml:definitions>
  <inkml:trace contextRef="#ctx0" brushRef="#br0">0 1 11819,'0'0'6919,"3"47"-6759,8-38-128,2-6-384,1-3-866,-5 0-1472,-5 0-2403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7.243"/>
    </inkml:context>
    <inkml:brush xml:id="br0">
      <inkml:brushProperty name="width" value="0.025" units="cm"/>
      <inkml:brushProperty name="height" value="0.025" units="cm"/>
    </inkml:brush>
  </inkml:definitions>
  <inkml:trace contextRef="#ctx0" brushRef="#br0">0 0 23991,'0'0'5477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4.375"/>
    </inkml:context>
    <inkml:brush xml:id="br0">
      <inkml:brushProperty name="width" value="0.025" units="cm"/>
      <inkml:brushProperty name="height" value="0.025" units="cm"/>
    </inkml:brush>
  </inkml:definitions>
  <inkml:trace contextRef="#ctx0" brushRef="#br0">1 187 9449,'0'0'17067,"10"3"-16042,9 2-754,-7-1-187,-1-1-1,0 0 1,1-1-1,0 0 1,-1-1-1,1 0 1,21-1-1,-32 0-60,-1-1 0,1 1 0,0 0 0,0 0 0,0-1 0,-1 1 0,1-1-1,0 1 1,-1-1 0,1 1 0,0-1 0,-1 1 0,1-1 0,0 0 0,-1 1 0,1-1 0,-1 0-1,1 1 1,-1-1 0,0 0 0,1 0 0,-1 1 0,0-1 0,1 0 0,-1 0 0,0 0 0,0 1-1,0-1 1,0 0 0,0 0 0,0 0 0,0 0 0,0 0 0,0 1 0,0-1 0,0 0-1,-1-1 1,1 1 43,0-1 0,-1 1 0,1 0 0,-1 0 0,1-1 0,-1 1 0,0 0 0,1 0 0,-1 0 0,0 0 0,0 0-1,0 0 1,0 0 0,0 0 0,0 0 0,0 0 0,0 1 0,0-1 0,0 0 0,0 1 0,-1-1 0,-1 0 0,-1 0-20,0 1 0,0 0 1,0 0-1,1 1 0,-1-1 1,0 1-1,0 0 0,0 0 1,0 0-1,0 0 0,1 1 1,-1-1-1,1 1 0,-1 0 1,1 0-1,0 0 1,-1 1-1,1-1 0,0 1 1,1 0-1,-1-1 0,0 1 1,1 1-1,0-1 0,-1 0 1,1 0-1,1 1 0,-1 0 1,0-1-1,1 1 0,0 0 1,0-1-1,0 1 1,0 0-1,0 0 0,1 0 1,0 0-1,0 0 0,0 0 1,1 5-1,0-8-46,-1 0 0,1 1 0,0-1 0,0 0 0,0 0 0,0 0 0,0 1 0,0-1 0,0 0 0,1 0 0,-1-1 0,0 1 0,1 0 0,-1 0 0,0-1 0,1 1 0,-1-1 0,1 1 0,-1-1 0,1 1 0,-1-1 0,1 0 0,-1 0 0,1 0 0,-1 0 0,1 0 0,-1 0 0,1 0 0,1-1 0,50-6 0,-40 1 0,0 0 0,-1 0 0,1-2 0,-1 1 0,-1-2 0,18-15 0,61-66 0,-75 75 0,15-25 0,-30 40 0,0 0 0,0 0 0,0-1 0,0 1 0,0 0 0,0 0 0,0 0 0,0 0 0,0 0 0,0-1 0,0 1 0,0 0 0,0 0 0,0 0 0,0 0 0,0 0 0,0 0 0,0-1 0,0 1 0,0 0 0,-1 0 0,1 0 0,0 0 0,0 0 0,0 0 0,0 0 0,0-1 0,0 1 0,0 0 0,-1 0 0,1 0 0,0 0 0,0 0 0,0 0 0,0 0 0,0 0 0,-1 0 0,1 0 0,0 0 0,0 0 0,0 0 0,0 0 0,0 0 0,-1 0 0,1 0 0,0 0 0,0 0 0,0 0 0,0 0 0,0 0 0,-1 0 0,1 0 0,0 0 0,0 1 0,0-1 0,0 0 0,0 0 0,0 0 0,0 0 0,-1 0 0,1 0 0,0 0 0,0 0 0,0 1 0,0-1 0,-11 5 0,4 1 0,-1 1 0,1 0 0,0 1 0,0 0 0,1 0 0,0 0 0,0 0 0,1 1 0,0 0 0,1 1 0,0-1 0,1 1 0,-1-1 0,2 1 0,-1 0 0,2 0 0,-1 0 0,1 17 0,0-25 0,1-1 0,0 1 0,0-1 0,0 0 0,1 1 0,-1-1 0,0 1 0,1-1 0,-1 1 0,1-1 0,-1 1 0,1-1 0,-1 0 0,1 1 0,0-1 0,0 0 0,0 0 0,0 0 0,0 0 0,0 1 0,0-1 0,0 0 0,0-1 0,0 1 0,0 0 0,2 1 0,0-1 0,0 0 0,0-1 0,0 1 0,0-1 0,1 1 0,-1-1 0,0 0 0,0 0 0,0-1 0,0 1 0,6-2 0,2 0 0,-1-1 0,0-1 0,0 0 0,0 0 0,-1-1 0,15-10 0,13-15 0,-2-1 0,-2-2 0,0-1 0,54-77 0,-87 111 0,0 0 0,1-1 0,-1 1 0,0 0 0,1 0 0,-1 0 0,0 0 0,0-1 0,0 1 0,1 0 0,-1 0 0,0 0 0,0-1 0,0 1 0,1 0 0,-1 0 0,0-1 0,0 1 0,0 0 0,0-1 0,0 1 0,0 0 0,0 0 0,1-1 0,-1 1 0,0 0 0,0-1 0,0 1 0,0 0 0,0-1 0,0 1 0,-1 0 0,1 0 0,0-1 0,0 1 0,0 0 0,0-1 0,0 1 0,0 0 0,0 0 0,-1-1 0,1 1 0,-15 6 0,-21 20 0,18-10 0,0 1 0,1 0 0,-19 27 0,32-40 0,1 0 0,-1 0 0,1 1 0,1 0 0,-1-1 0,1 1 0,-1 0 0,1 0 0,1 0 0,-1 1 0,1-1 0,0 0 0,0 1 0,1-1 0,-1 0 0,1 1 0,0-1 0,1 1 0,-1-1 0,1 0 0,3 10 0,-2-11 18,1 0 0,0 0 0,0-1 0,0 1 0,1-1 0,-1 0 0,1 0 0,0 0 1,0-1-1,0 1 0,0-1 0,0 0 0,0 0 0,1 0 0,-1-1 0,9 2 0,6 2-530,1 0 1,32 1-1,15-2-5627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0.880"/>
    </inkml:context>
    <inkml:brush xml:id="br0">
      <inkml:brushProperty name="width" value="0.025" units="cm"/>
      <inkml:brushProperty name="height" value="0.025" units="cm"/>
    </inkml:brush>
  </inkml:definitions>
  <inkml:trace contextRef="#ctx0" brushRef="#br0">0 57 11050,'0'0'7271,"3"-8"-3566,-1 2-4099,6-20 5573,-4 25-2058,-3 21-2064,-8 214-251,7-233-800,-1 0 0,1 0-1,0 0 1,0 0 0,0 1-1,0-1 1,0 0 0,1 0-1,-1 0 1,0 0 0,0 0-1,1 0 1,-1 0 0,1 0-1,-1 0 1,1 0 0,-1 0-1,1 0 1,-1-1 0,1 1-1,0 0 1,-1 0 0,1 0-1,0-1 1,0 1 0,0 0-1,0-1 1,0 1 0,1 0-1,0-1 19,0 0 0,1 0-1,-1 0 1,0 0 0,0 0 0,0 0-1,1-1 1,-1 1 0,0-1-1,0 1 1,0-1 0,0 0 0,3-2-1,6-3 95,0-1-1,0 0 1,17-16-1,1-4-117,-2-2 0,-1-1 0,-1-1 0,-2-1 0,37-67 0,-72 117-8739,0-1 1687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1.205"/>
    </inkml:context>
    <inkml:brush xml:id="br0">
      <inkml:brushProperty name="width" value="0.025" units="cm"/>
      <inkml:brushProperty name="height" value="0.025" units="cm"/>
    </inkml:brush>
  </inkml:definitions>
  <inkml:trace contextRef="#ctx0" brushRef="#br0">3 0 13485,'0'0'14029,"-2"63"-11947,7-45-1409,7 3-513,1 4-160,4-3-1730,-1-1-3170,2-6-3108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1.812"/>
    </inkml:context>
    <inkml:brush xml:id="br0">
      <inkml:brushProperty name="width" value="0.025" units="cm"/>
      <inkml:brushProperty name="height" value="0.025" units="cm"/>
    </inkml:brush>
  </inkml:definitions>
  <inkml:trace contextRef="#ctx0" brushRef="#br0">124 0 13293,'0'0'15219,"-27"10"-10964,16-1-4255,0 0 0,1 0 0,0 1 0,-13 16 0,20-21 0,-1 0 0,1 0 0,0 0 0,0 0 0,0 1 0,1-1 0,-1 1 0,1 0 0,1 0 0,-1 0 0,1-1 0,-1 11 0,2-15 0,0-1 0,0 0 0,0 1 0,0-1 0,0 0 0,0 1 0,0-1 0,0 0 0,1 1 0,-1-1 0,0 0 0,0 1 0,0-1 0,0 0 0,0 0 0,0 1 0,1-1 0,-1 0 0,0 0 0,0 1 0,0-1 0,1 0 0,-1 0 0,0 1 0,0-1 0,1 0 0,-1 0 0,0 0 0,1 0 0,-1 0 0,0 1 0,1-1 0,-1 0 0,0 0 0,0 0 0,1 0 0,0 0 0,15-4 0,12-13 0,64-79 0,-92 95 0,1 1 0,-1-1 0,1 1 0,-1-1 0,1 1 0,0-1 0,-1 1 0,1-1 0,-1 1 0,1 0 0,0-1 0,-1 1 0,1 0 0,0-1 0,0 1 0,-1 0 0,1 0 0,0 0 0,0 0 0,-1-1 0,1 1 0,0 0 0,0 0 0,-1 1 0,1-1 0,0 0 0,0 0 0,-1 0 0,2 1 0,13 16 0,-15-16 0,1 1 0,0 0 0,0-1 0,-1 0 0,1 1 0,1-1 0,-1 0 0,0 1 0,0-1 0,0 0 0,1 0 0,-1 0 0,0 0 0,1 0 0,-1 0 0,1-1 0,-1 1 0,1 0 0,-1-1 0,4 2 0,2-3 0,0 0 0,0 0 0,0 0 0,-1-1 0,13-4 0,-13 4 0,1 0 0,-1 0 0,1 0 0,-1 1 0,13-1 0,-18 2 0,0 0 0,-1 0 0,1 1 0,0-1 0,0 0 0,0 0 0,-1 1 0,1-1 0,0 0 0,-1 1 0,1-1 0,0 1 0,-1-1 0,1 1 0,0-1 0,-1 1 0,1-1 0,-1 1 0,1-1 0,-1 1 0,1 0 0,-1-1 0,0 1 0,1 0 0,-1 0 0,0-1 0,0 1 0,1 0 0,-1 0 0,0-1 0,0 1 0,0 0 0,0 1 0,0 37 0,1-4 0,1-36-21,0 1 0,-1-1 0,1 1 1,0-1-1,-1 0 0,1 0 0,-1 0 0,1 0 0,-1 0 1,1 0-1,-1 0 0,1 0 0,-1 0 0,0-1 0,0 1 1,2-3-1,-3 4-79,27-26-8180,-12 12 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2.186"/>
    </inkml:context>
    <inkml:brush xml:id="br0">
      <inkml:brushProperty name="width" value="0.025" units="cm"/>
      <inkml:brushProperty name="height" value="0.025" units="cm"/>
    </inkml:brush>
  </inkml:definitions>
  <inkml:trace contextRef="#ctx0" brushRef="#br0">137 1 20179,'0'0'7858,"-10"0"-5867,1 1-1758,0 0 0,0 0 0,0 1 0,-15 5 0,21-6-245,1-1 0,0 1 0,-1 0 0,1 0 0,0 0 0,-1 1 0,1-1 0,0 0 0,0 1 0,0 0 0,0-1 0,0 1 0,1 0-1,-1 0 1,1 0 0,-1 0 0,1 0 0,-1 0 0,1 1 0,0-1 0,0 0 0,0 1 0,1-1 0,-1 1 0,0-1 0,1 1 0,-1 2 0,44-4-212,-38-1 113,1 1-1,-1-1 1,1 1 0,-1-1 0,0 1 0,0 1 0,1-1 0,-1 1 0,0 0 0,0 0-1,-1 1 1,9 4 0,-11-5 113,0 0 0,0 0-1,0 0 1,0 0-1,-1 0 1,1 0 0,-1 1-1,1-1 1,-1 0 0,0 1-1,0-1 1,0 1-1,0 0 1,-1-1 0,1 1-1,0 0 1,-1-1 0,0 1-1,0 0 1,0-1 0,0 1-1,0 0 1,-1 0-1,1-1 1,-1 1 0,1-1-1,-3 6 1,0-3 134,0 1 0,0-1 0,-1 0 0,1 0 0,-1 0 0,0-1-1,-1 1 1,1-1 0,-1 0 0,0 0 0,0-1 0,0 0 0,0 1 0,-1-2 0,1 1 0,-1-1 0,0 1 0,0-2 0,0 1-1,0-1 1,0 1 0,0-2 0,0 1 0,0-1 0,-9 0 0,14 0-320,0-1 1,0 1-1,0 0 1,0-1-1,0 1 1,0-1-1,0 1 1,0-1-1,0 0 1,0 1-1,0-1 1,1 0-1,-1 0 1,0 1-1,0-1 1,1 0-1,-1 0 1,1 0-1,-1 0 1,1 0-1,-1 0 1,1 0-1,0 0 1,-1 0-1,1 0 1,0 0-1,0 0 1,0 0-1,-1 0 1,1 0-1,1-2 1,-1 1-420,0 0-1,0 0 1,0 0 0,0 0 0,1 0-1,-1 0 1,1 0 0,-1 0 0,1 0-1,0 0 1,0 0 0,0 0 0,0 0-1,0 1 1,3-4 0,10-6-7704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2.803"/>
    </inkml:context>
    <inkml:brush xml:id="br0">
      <inkml:brushProperty name="width" value="0.025" units="cm"/>
      <inkml:brushProperty name="height" value="0.025" units="cm"/>
    </inkml:brush>
  </inkml:definitions>
  <inkml:trace contextRef="#ctx0" brushRef="#br0">74 1 9737,'0'0'15428,"-8"9"-15006,-2 1-60,0 1 0,2 1-1,-10 15 1,15-23-216,1 0-1,-1 0 0,1 0 0,0 0 1,1 1-1,-1-1 0,1 1 1,0 0-1,0-1 0,0 1 0,1 0 1,0-1-1,0 1 0,0 0 1,0-1-1,1 1 0,1 6 0,-1-10-133,0 0-1,0 0 0,0 0 0,0 1 0,0-1 0,0-1 1,0 1-1,0 0 0,0 0 0,1 0 0,-1-1 1,0 1-1,1 0 0,-1-1 0,0 1 0,1-1 1,-1 0-1,1 1 0,-1-1 0,1 0 0,-1 0 0,0 0 1,1 0-1,-1 0 0,1 0 0,-1-1 0,1 1 1,-1 0-1,1-1 0,-1 1 0,3-2 0,3 0 37,-1 0 0,1 0 0,-1-1 0,0 0 0,9-5 0,-4 1-17,-1-1-1,0-1 1,0 1-1,-1-2 0,0 1 1,-1-1-1,0 0 1,-1-1-1,11-18 1,-18 28 65,-10 26 123,8-22-213,1 0 0,0 0 0,0 0 0,0 0 0,0 0 0,0 0 0,1 0 0,-1 0 0,1 0 0,0 0 0,0 3 0,1-5 13,-1 0-1,0 0 0,1 0 0,-1-1 0,1 1 1,-1 0-1,1 0 0,-1-1 0,1 1 0,0 0 1,-1-1-1,1 1 0,0 0 0,-1-1 0,1 1 1,0-1-1,0 1 0,0-1 0,-1 0 0,1 1 1,0-1-1,0 0 0,0 0 0,0 1 0,0-1 1,0 0-1,0 0 0,0 0 0,-1 0 0,1 0 1,0 0-1,0-1 0,0 1 0,0 0 0,0 0 1,0-1-1,0 1 0,-1 0 0,3-2 0,59-23 766,-54 21-852,0 0 0,0 0 0,1 1-1,-1 0 1,1 0 0,0 1 0,0 0-1,0 1 1,14-1 0,-22 2 50,0 0 0,0 0-1,0 0 1,0 0 0,-1 0 0,1 1 0,0-1 0,0 0 0,0 0 0,0 1 0,0-1 0,0 1-1,-1-1 1,1 1 0,0-1 0,0 1 0,-1-1 0,1 1 0,0 0 0,-1-1 0,1 1 0,-1 0-1,1 0 1,-1 0 0,1-1 0,-1 1 0,1 0 0,-1 0 0,0 0 0,1 1 0,1 31-26,-1-6 425,0-27-357,-1 1 1,0-1 0,1 1-1,-1-1 1,1 0 0,-1 1-1,1-1 1,-1 0 0,1 1-1,-1-1 1,1 0 0,-1 0 0,1 1-1,0-1 1,-1 0 0,1 0-1,-1 0 1,1 0 0,0 0-1,-1 0 1,1 0 0,-1 0-1,1 0 1,0 0 0,-1 0-1,1 0 1,-1-1 0,1 1 0,0 0-1,-1 0 1,1 0 0,-1-1-1,1 1 1,0-1 0,20-9 248,-12 4-296,-2 0-20,1 1 0,0 0 0,0 0-1,1 1 1,-1 0 0,1 1 0,0 0 0,0 0 0,0 1 0,17-3 0,-25 5 27,-1 1 0,1-1 0,0 0 0,-1 0 0,1 0 0,-1 0 0,1 0 0,-1 1 0,1-1 0,0 0 0,-1 1 0,1-1 0,-1 0 0,1 1 0,-1-1 0,1 1 0,-1-1 0,0 1 0,1-1 0,-1 1-1,1-1 1,-1 1 0,0-1 0,0 1 0,1-1 0,-1 1 0,0-1 0,0 1 0,0 0 0,1-1 0,-1 1 0,0 0 0,0 0 0,0 26 428,-1-17-44,3-10-348,1 0-1,-1 0 0,0 0 1,1-1-1,-1 1 1,0-1-1,1 1 1,-1-1-1,0 0 1,0 0-1,0 0 0,0 0 1,3-2-1,6-2-945,-6 5-6593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3.869"/>
    </inkml:context>
    <inkml:brush xml:id="br0">
      <inkml:brushProperty name="width" value="0.025" units="cm"/>
      <inkml:brushProperty name="height" value="0.025" units="cm"/>
    </inkml:brush>
  </inkml:definitions>
  <inkml:trace contextRef="#ctx0" brushRef="#br0">100 230 20692,'0'0'10468,"-9"-5"-9934,5 3-503,3 1-25,-1 0-1,1-1 1,-1 1 0,0 0-1,0 0 1,1 0-1,-1 0 1,0 1 0,0-1-1,0 0 1,0 1-1,0 0 1,0-1 0,0 1-1,0 0 1,0 0 0,0 0-1,0 0 1,0 0-1,0 0 1,0 1 0,0-1-1,0 1 1,0 0-1,0-1 1,0 1 0,0 0-1,1 0 1,-1 0 0,0 0-1,1 0 1,-1 0-1,0 1 1,1-1 0,0 1-1,-1-1 1,1 1-1,0-1 1,0 1 0,0 0-1,-2 2 1,1-1-13,1 1 0,-1-1 1,0 1-1,1-1 0,0 1 0,0-1 1,0 1-1,0 0 0,1-1 1,-1 1-1,1 0 0,0 5 0,0-8 5,0 0 0,1-1 0,-1 1 0,0 0 0,0-1 0,1 1 0,-1 0 0,0-1 0,1 1 0,-1-1 0,0 1 0,1 0 0,-1-1 0,1 1 0,-1-1 0,1 0 0,-1 1 0,1-1 0,-1 1 0,1-1 0,0 0 0,-1 1 0,1-1 0,0 0 0,0 1 0,1-1 5,0 0 0,0 0 0,1 0 0,-1 0 0,0 0 0,0-1 0,0 1 0,0-1 0,0 1 0,0-1-1,0 0 1,3-1 0,10-6 59,-2-1 0,1 0-1,-1 0 1,0-2 0,20-19-1,51-67 109,-69 79-97,-1 0 1,0-1 0,-2-1-1,15-30 1,-80 130-74,39-58 0,-19 39 0,31-57 0,0 0 0,0 0 0,1 0 0,0 1 0,0-1 0,0 0 0,0 1 0,1-1 0,-1 1 0,1-1 0,0 0 0,1 6 0,0-9 0,0 0 0,-1 0 0,1 0 0,0 0 0,0 0 0,0-1 0,0 1 0,0 0 0,0 0 0,0-1 0,1 1 0,-1-1 0,0 1 0,0-1 0,0 1 0,1-1 0,-1 0 0,0 1 0,0-1 0,1 0 0,-1 0 0,0 0 0,1 0 0,-1 0 0,0-1 0,0 1 0,1 0 0,-1 0 0,0-1 0,2 0 0,41-12 0,-25 3 0,-1 0 0,-1-1 0,0-1 0,0 0 0,28-28 0,-52 47 0,0-1 0,0 2 0,0-1 0,0 1 0,1 0 0,1 0 0,-1 1 0,1 0 0,-7 17 0,12-25 0,0 0 0,0-1 0,0 1 0,1-1 0,-1 1 0,0-1 0,0 1 0,1-1 0,-1 1 0,0-1 0,1 1 0,-1-1 0,1 1 0,-1-1 0,0 1 0,1-1 0,-1 1 0,1-1 0,-1 0 0,1 0 0,0 1 0,-1-1 0,1 0 0,-1 0 0,1 1 0,-1-1 0,1 0 0,0 0 0,-1 0 0,1 0 0,0 0 0,-1 0 0,1 0 0,-1 0 0,1 0 0,0 0 0,32 0 0,-25 0 0,31-2-51,-17 1-53,1 1 0,29 3 0,-47-3 91,0 1 1,1 0-1,-1 1 1,0-1-1,0 1 1,0 0 0,0 0-1,0 0 1,0 1-1,0 0 1,-1 0-1,1 0 1,-1 0 0,7 8-1,-11-11 15,0 1 0,1-1 0,-1 0 0,0 0 0,0 1 0,0-1 0,0 0 0,0 0 0,1 0 0,-1 1-1,0-1 1,0 0 0,0 0 0,0 0 0,1 0 0,-1 0 0,0 1 0,0-1 0,1 0 0,-1 0 0,0 0 0,0 0 0,0 0 0,1 0 0,-1 0 0,0 0-1,0 0 1,1 0 0,-1 0 0,0 0 0,0 0 0,1 0 0,-1 0 0,0 0 0,0 0 0,1 0 0,-1 0 0,0 0 0,0 0 0,1 0 0,-1-1 0,0 1 0,0 0-1,0 0 1,1 0 0,4-16 170,-4-23 111,-1 36-277,-1-12-6,0-1 0,-1 0 0,-1 1 0,-7-21 0,0-6 0,50 38 0,-38 4 0,42 0-1727,-14 0-3753,17 0-7748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4.541"/>
    </inkml:context>
    <inkml:brush xml:id="br0">
      <inkml:brushProperty name="width" value="0.025" units="cm"/>
      <inkml:brushProperty name="height" value="0.025" units="cm"/>
    </inkml:brush>
  </inkml:definitions>
  <inkml:trace contextRef="#ctx0" brushRef="#br0">7 89 6342,'0'0'21898,"5"8"-20184,-2-1-1539,-1 1-1,0-1 1,0 0 0,0 0 0,-1 1 0,0-1 0,0 1-1,-1 0 1,0-1 0,0 1 0,-1-1 0,0 1 0,0-1-1,-1 1 1,-2 7 0,3-13-180,-3 13-30,0 0-1,1 0 0,1 1 0,0-1 0,2 0 0,1 29 0,-1-44-36,0 1 0,0 0 0,0-1 0,1 1 0,-1-1 0,0 1 0,1 0 0,-1-1 0,0 1 0,1-1 0,-1 1 0,1-1 0,-1 1 0,1-1 0,-1 1 0,1-1 0,-1 0 0,1 1 0,0-1 0,-1 0 0,1 1-1,-1-1 1,1 0 0,0 0 0,-1 0 0,1 0 0,0 1 0,-1-1 0,1 0 0,0 0 0,-1 0 0,1 0 0,0 0 0,-1-1 0,1 1 0,0 0 0,-1 0 0,1 0 0,0-1 0,26-12-2156,-15 1 1240,0 0-1,-1 0 1,0-1-1,-1-1 1,-1 0-1,0 0 1,-1-1 0,9-23-1,2-9 1537,18-75 1,-32 102-131,2-5 1385,-16 45-960,-19 49-70,18-49-312,1 1 0,1 0 0,1 1 1,1 0-1,0 0 0,2 0 0,-2 29 1,6-49-516,0 1 0,0-1 0,0 0 0,0 1 1,1-1-1,-1 0 0,1 1 0,0-1 0,-1 0 1,1 0-1,0 0 0,0 0 0,0 0 0,1 0 1,-1 0-1,0 0 0,1 0 0,0 0 0,-1-1 1,1 1-1,0-1 0,2 3 0,-1-3-828,0 1 0,0-1 0,0 0 0,0 0 0,0 0 0,1 0 0,-1 0 0,0-1 0,7 1 0,1-1-8935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4.900"/>
    </inkml:context>
    <inkml:brush xml:id="br0">
      <inkml:brushProperty name="width" value="0.025" units="cm"/>
      <inkml:brushProperty name="height" value="0.025" units="cm"/>
    </inkml:brush>
  </inkml:definitions>
  <inkml:trace contextRef="#ctx0" brushRef="#br0">0 109 21236,'0'0'9994,"69"-54"-9802,-25 41-192,7-1-577,2 0-2786,1 0-4805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0.847"/>
    </inkml:context>
    <inkml:brush xml:id="br0">
      <inkml:brushProperty name="width" value="0.025" units="cm"/>
      <inkml:brushProperty name="height" value="0.025" units="cm"/>
    </inkml:brush>
  </inkml:definitions>
  <inkml:trace contextRef="#ctx0" brushRef="#br0">6 0 11275,'0'0'13965,"-5"58"-12492,5-27 1282,0 3-1025,12-2-1122,4-5-480,7-7-64,3-6 0,1-10 32,0-4-128,-2 0-64,-1-12-64,-5-6-416,-1-3-962,-3-2-1665,-1-5-833,0 1-928,0-1-2211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1.177"/>
    </inkml:context>
    <inkml:brush xml:id="br0">
      <inkml:brushProperty name="width" value="0.025" units="cm"/>
      <inkml:brushProperty name="height" value="0.025" units="cm"/>
    </inkml:brush>
  </inkml:definitions>
  <inkml:trace contextRef="#ctx0" brushRef="#br0">215 0 17296,'0'0'3796,"-7"10"-630,-17 25-2170,1 1 1,3 2 0,0 0-1,-24 70 1,23-45 178,3 0 1,-16 101-1,31-103-4341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4.200"/>
    </inkml:context>
    <inkml:brush xml:id="br0">
      <inkml:brushProperty name="width" value="0.025" units="cm"/>
      <inkml:brushProperty name="height" value="0.025" units="cm"/>
    </inkml:brush>
  </inkml:definitions>
  <inkml:trace contextRef="#ctx0" brushRef="#br0">0 90 18898,'0'0'3107,"69"-10"-3107,-16-2-160,15-2-1666,6-1-1505,8-3-1698,1-2-4644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1.522"/>
    </inkml:context>
    <inkml:brush xml:id="br0">
      <inkml:brushProperty name="width" value="0.025" units="cm"/>
      <inkml:brushProperty name="height" value="0.025" units="cm"/>
    </inkml:brush>
  </inkml:definitions>
  <inkml:trace contextRef="#ctx0" brushRef="#br0">36 81 19827,'0'0'10922,"3"81"-10281,-12-42-321,0-1-192,0 1-96,2-7-64,3-8-416,4-8-577,0-13-897,6-3-961,10-20-608,4-15-3556</inkml:trace>
  <inkml:trace contextRef="#ctx0" brushRef="#br0" timeOffset="1">184 1 13869,'0'0'4580,"-25"49"-1569,12-15-576,-1 3-1507,1 0 33,4-2 353,1-3-546,8-2-575,0-7-161,0-8-577,0-2-1088,2-8-417,1-1-1250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1.878"/>
    </inkml:context>
    <inkml:brush xml:id="br0">
      <inkml:brushProperty name="width" value="0.025" units="cm"/>
      <inkml:brushProperty name="height" value="0.025" units="cm"/>
    </inkml:brush>
  </inkml:definitions>
  <inkml:trace contextRef="#ctx0" brushRef="#br0">1 355 19923,'0'0'11691,"56"-43"-11467,-28 30-160,3 7-64,-4-1-865,-2 5-1601,-3 0-2146,-4-3-1186,-5-1-1537</inkml:trace>
  <inkml:trace contextRef="#ctx0" brushRef="#br0" timeOffset="1">351 1 23510,'0'0'3620,"-41"51"-2499,27-17-801,-1 4 64,2 7 257,-4 3-257,0-1-191,6 1-65,1-6-32,6-4-96,3-9-64,1-7-1218,1-12-1856,10-10-1891,3 0-3780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2.283"/>
    </inkml:context>
    <inkml:brush xml:id="br0">
      <inkml:brushProperty name="width" value="0.025" units="cm"/>
      <inkml:brushProperty name="height" value="0.025" units="cm"/>
    </inkml:brush>
  </inkml:definitions>
  <inkml:trace contextRef="#ctx0" brushRef="#br0">34 0 20499,'0'0'8707,"-1"12"-7511,-12 67 39,6-41-670,-5 67 0,11-104-565,1 0 0,0 0 0,0-1 0,0 1 0,0 0 0,1 0 0,-1-1 0,0 1 0,0 0 0,0-1 0,0 1 0,1 0 0,-1 0 0,0-1 0,1 1 0,-1-1 0,1 1 0,-1 0 0,1-1 0,-1 1 0,1-1 0,-1 1 0,1-1 0,-1 1 0,1-1 0,-1 1 0,1-1 0,0 0 0,-1 1 0,1-1 0,0 0 0,0 1 0,-1-1 0,1 0 0,0 0 0,-1 0 0,1 0 0,0 0 0,0 0 0,-1 0 0,1 0 0,0 0 0,0 0 0,-1 0 0,1 0 0,0-1 0,0 1 0,-1 0 0,2-1 0,2 0 0,0-1 0,0 1 0,-1-1 0,1 0 0,-1 0 0,1-1 0,-1 1 0,4-4 0,5-7 0,-1-1 0,0 0 0,0-1 0,-2 0 0,0 0 0,0-1 0,-2-1 0,0 1 0,9-35 0,-41 89 0,21-28-31,0 1 1,1-1-1,0 1 1,1 0-1,0 0 1,1 0-1,0 17 1,1-25-62,0 0 0,0 0 0,1 0 0,-1 0 0,1 0 0,0 0 0,0 0 0,0 0 0,0 0 0,0 0 0,1 0 0,-1-1 0,1 1 0,0-1 0,0 1 0,0-1 0,0 0 0,0 1 0,0-1 1,1 0-1,-1 0 0,1-1 0,-1 1 0,1-1 0,0 1 0,0-1 0,0 0 0,0 0 0,0 0 0,0 0 0,4 0 0,12 2-7515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2.718"/>
    </inkml:context>
    <inkml:brush xml:id="br0">
      <inkml:brushProperty name="width" value="0.025" units="cm"/>
      <inkml:brushProperty name="height" value="0.025" units="cm"/>
    </inkml:brush>
  </inkml:definitions>
  <inkml:trace contextRef="#ctx0" brushRef="#br0">1 0 22005,'0'0'9769,"60"30"-10730,-36-23-3171,-6 1-4292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3.058"/>
    </inkml:context>
    <inkml:brush xml:id="br0">
      <inkml:brushProperty name="width" value="0.025" units="cm"/>
      <inkml:brushProperty name="height" value="0.025" units="cm"/>
    </inkml:brush>
  </inkml:definitions>
  <inkml:trace contextRef="#ctx0" brushRef="#br0">1 61 23062,'0'0'9705,"59"-16"-10057,-38 3-2179,-3-3-4644,-3 1-13836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4.038"/>
    </inkml:context>
    <inkml:brush xml:id="br0">
      <inkml:brushProperty name="width" value="0.025" units="cm"/>
      <inkml:brushProperty name="height" value="0.025" units="cm"/>
    </inkml:brush>
  </inkml:definitions>
  <inkml:trace contextRef="#ctx0" brushRef="#br0">130 1 21685,'0'0'6091,"4"12"-5077,0 0-805,-1 1 0,0-1 0,-1 1 0,0 0 0,-1 0 0,0 0 1,-1 0-1,0 0 0,-2 0 0,1 0 0,-6 20 0,-59 150 232,42-124-397,-23 84-1,44-110-104,3-32 28,1 0 0,-1-1 0,0 1 0,0 0 0,0 0 0,1 0 0,-1-1 0,0 1 0,1 0 0,-1-1 0,1 1 0,-1 0 0,0 0 0,1-1 0,0 1 0,-1-1 0,1 1 0,-1-1 0,1 1 0,0-1 0,0 1 0,2 0-75,-1-1-1,1 0 0,-1 0 1,1 0-1,0 0 1,-1 0-1,1-1 0,-1 1 1,1-1-1,-1 0 1,1 0-1,-1 0 0,0 0 1,1 0-1,-1 0 1,0 0-1,0-1 0,4-2 1,70-58-6976,-37 26 469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4.396"/>
    </inkml:context>
    <inkml:brush xml:id="br0">
      <inkml:brushProperty name="width" value="0.025" units="cm"/>
      <inkml:brushProperty name="height" value="0.025" units="cm"/>
    </inkml:brush>
  </inkml:definitions>
  <inkml:trace contextRef="#ctx0" brushRef="#br0">119 1 18097,'0'0'1361,"-10"6"321,0 1-1195,0 1-1,0 0 1,1 0 0,0 1 0,0 0-1,-12 17 1,18-21-387,-1 0 1,1 0-1,0 0 0,0 0 0,0 1 0,1-1 1,0 1-1,0-1 0,1 1 0,-1 0 1,1 0-1,0 0 0,1 0 0,-1 0 1,1 0-1,1 0 0,-1 0 0,3 11 1,-2-15-88,-1 0 1,1-1 0,0 1 0,0 0-1,-1-1 1,1 1 0,0-1-1,1 1 1,-1-1 0,0 1 0,0-1-1,1 0 1,-1 0 0,0 0 0,1 0-1,0 0 1,-1 0 0,1 0-1,-1 0 1,1 0 0,0-1 0,0 1-1,-1-1 1,1 1 0,0-1-1,0 0 1,0 1 0,-1-1 0,1 0-1,0 0 1,0-1 0,0 1 0,0 0-1,-1 0 1,1-1 0,0 1-1,0-1 1,-1 0 0,4-1 0,2-1 178,-1 0 0,1 0 0,-1 0 1,0-1-1,0 0 0,0 0 1,0-1-1,9-9 0,-8 6 96,-1 0 1,1-1-1,-1 0 0,-1 0 1,0-1-1,0 1 0,-1-1 0,0 0 1,-1 0-1,0 0 0,0-1 0,-1 1 1,1-20-1,-3 30-288,0-1 0,0 1 0,0-1 0,0 1 0,-1-1 0,1 0 0,0 1 0,-1-1 0,1 1 0,0-1 0,-1 1 0,1-1 0,0 1 0,-1 0 0,1-1 0,-1 1 0,1-1 0,-1 1 0,1 0 0,-1-1 0,1 1 0,-1 0 0,1 0 0,-1-1 0,1 1 0,-1 0 0,0 0 0,1 0 0,-1 0 0,1 0 0,-1 0 0,0 0 0,1 0 0,-1 0 0,1 0 0,-1 0 0,0 0 0,1 0 0,-1 0 0,1 0 0,-1 1 0,0-1 0,-28 13 0,25-9-661,-1 1 0,1-1-1,0 1 1,1 0 0,-1 1 0,1-1-1,0 1 1,0-1 0,0 1 0,1 0-1,0 0 1,0 0 0,1 0 0,-2 9-1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4.880"/>
    </inkml:context>
    <inkml:brush xml:id="br0">
      <inkml:brushProperty name="width" value="0.025" units="cm"/>
      <inkml:brushProperty name="height" value="0.025" units="cm"/>
    </inkml:brush>
  </inkml:definitions>
  <inkml:trace contextRef="#ctx0" brushRef="#br0">118 1 14253,'0'0'8216,"-6"10"-6849,-17 30-86,-26 64 0,41-84-904,1-1-1,1 1 1,0 0 0,2 1 0,0-1 0,-1 29-1,5-48-343,0 0 0,0 0-1,1 0 1,-1 0 0,0 0-1,0 0 1,1 0 0,-1 0-1,0 0 1,1 0 0,-1 0-1,1 0 1,-1 0 0,1 0-1,0 0 1,-1 0 0,1 0-1,0 0 1,0-1 0,0 1-1,0 0 1,-1-1 0,1 1-1,0 0 1,0-1 0,0 1-1,0-1 1,0 0-1,0 1 1,0-1 0,1 0-1,-1 0 1,0 1 0,2-1-1,51-2 713,-10 0-705,-35 12 693,-9-9-720,0-1 1,1 1-1,-1 0 0,0 0 1,1-1-1,-1 1 0,0 0 1,1-1-1,-1 1 1,1 0-1,-1-1 0,1 1 1,-1-1-1,1 1 0,0-1 1,-1 1-1,1-1 1,0 1-1,-1-1 0,1 0 1,0 1-1,-1-1 0,1 0 1,0 0-1,0 0 1,-1 1-1,1-1 0,0 0 1,0 0-1,1 0 0,3-1 30,1 0-1,0-1 1,-1 0-1,1 0 1,-1 0-1,1-1 0,-1 1 1,0-1-1,0 0 1,0-1-1,-1 1 1,1-1-1,5-7 0,-4 6-38,-1 1 0,0-1-1,1 1 1,0 0-1,0 0 1,0 0 0,1 1-1,-1 0 1,13-3-1,-18 5-3,-1 1-1,1 0 1,0 0 0,0 0-1,0 0 1,0 0-1,0 0 1,0 0-1,0 0 1,0 0-1,0 0 1,0 0 0,0 1-1,0-1 1,-1 0-1,1 1 1,0-1-1,0 1 1,0-1 0,0 1-1,-1-1 1,1 1-1,0-1 1,0 1-1,-1 0 1,1-1-1,-1 1 1,1 0 0,-1 0-1,1 0 1,-1-1-1,1 1 1,-1 0-1,1 0 1,-1 0 0,0 0-1,0 0 1,1 0-1,-1 1 1,-1 51 21,0-48-19,0 0 1,0-1-1,1 1 0,0 0 1,0 0-1,0 0 0,1 0 0,-1-1 1,3 10-1,-2-14-2,0 1 0,-1-1 0,1 1 0,0-1 0,-1 1 0,1-1 0,0 1 0,0-1 0,0 0 0,-1 1 0,1-1 0,0 0 0,0 0 0,0 0 0,0 1 0,-1-1 0,1 0 0,0 0 0,0 0 0,0-1 0,0 1 0,0 0 0,-1 0 0,1 0 0,0-1 0,0 1 0,0 0 0,0-1 0,-1 1 0,1 0 0,0-1 0,-1 1 0,1-1 0,0 1 0,-1-1 0,2-1 0,28-24 0,-27 23 0,5-5 0,-6 5 0,0 0 0,0 1 0,0-1 0,1 1 0,-1 0 0,1 0 0,-1 0 0,1 0 0,0 0 0,-1 0 0,1 1 0,0-1 0,0 1 0,1 0 0,-1 0 0,0 0 0,0 0 0,4 0 0,-6 5-107,-1 0-1,0 0 1,1 1 0,-2-1 0,1 0-1,0 0 1,-1 0 0,0 0 0,0 0-1,-1 5 1,-4 4-1962,2-2-1554,2-3-1847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5.208"/>
    </inkml:context>
    <inkml:brush xml:id="br0">
      <inkml:brushProperty name="width" value="0.025" units="cm"/>
      <inkml:brushProperty name="height" value="0.025" units="cm"/>
    </inkml:brush>
  </inkml:definitions>
  <inkml:trace contextRef="#ctx0" brushRef="#br0">49 88 18321,'0'0'11884,"11"-4"-10683,-7 3-1090,49-24 739,-50 24-830,0-1-1,-1 1 0,1-1 0,-1 0 0,0 0 0,1 0 0,-1 0 0,0 0 0,0-1 0,-1 1 0,1-1 0,0 1 0,-1-1 0,1 0 0,-1 1 0,0-1 0,0 0 0,0 0 0,0 0 0,0-6 0,-2 9-19,0-1 0,-1 1 0,1-1 0,0 1 0,-1 0 0,1-1 0,0 1 0,-1 0 0,1 0 0,-1 0 0,1 0 0,0 0 0,-1 0 0,1 1 0,0-1 0,-1 0 0,-1 2 0,-4 1 0,0 0 0,1 1 0,-1 0 0,1 0 0,0 1 0,0 0 0,0 0 0,1 1 0,0-1 0,-8 12 0,4-5 0,2-1 0,-1 1 0,2 1 0,-1-1 0,-4 15 0,10-24 0,0-1 0,0 1 0,0 0 0,0 0 0,1 0 0,-1 1 0,1-1 0,0 0 0,-1 0 0,1 0 0,1 0 0,-1 0 0,0 0 0,2 5 0,-1-6 0,0-1 0,1 0 0,-1 1 0,0-1 0,1 0 0,-1 0 0,1 1 0,-1-1 0,1 0 0,0-1 0,-1 1 0,1 0 0,0 0 0,-1-1 0,1 1 0,0-1 0,0 1 0,0-1 0,0 0 0,-1 0 0,1 0 0,0 0 0,0 0 0,2-1 0,2 1-198,0 0 0,0-1 0,0 0 0,0 0 0,0 0 0,-1-1 0,7-2 0,-8 2-210,0 0 0,1 0 0,-1 0 0,0-1 1,-1 0-1,1 0 0,0 0 0,-1 0 0,1 0 1,-1-1-1,0 0 0,0 1 0,-1-1 1,1 0-1,2-5 0,2-14-7242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5.564"/>
    </inkml:context>
    <inkml:brush xml:id="br0">
      <inkml:brushProperty name="width" value="0.025" units="cm"/>
      <inkml:brushProperty name="height" value="0.025" units="cm"/>
    </inkml:brush>
  </inkml:definitions>
  <inkml:trace contextRef="#ctx0" brushRef="#br0">0 14 17905,'0'0'10474,"58"-13"-10442,-35 13-1506,6 0-2209,3-1-5157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4.528"/>
    </inkml:context>
    <inkml:brush xml:id="br0">
      <inkml:brushProperty name="width" value="0.025" units="cm"/>
      <inkml:brushProperty name="height" value="0.025" units="cm"/>
    </inkml:brush>
  </inkml:definitions>
  <inkml:trace contextRef="#ctx0" brushRef="#br0">0 38 9161,'0'0'2530,"88"-20"353,-43 11-769,6 4-833,1 2-192,4 3-224,3 0-289,1 0-447,6 8-33,4 3-64,3-4-705,2-2-1505,-3-5-2498,-5 0-3909</inkml:trace>
  <inkml:trace contextRef="#ctx0" brushRef="#br0" timeOffset="1">1159 8 13549,'0'0'11435,"-15"-5"-31775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6.124"/>
    </inkml:context>
    <inkml:brush xml:id="br0">
      <inkml:brushProperty name="width" value="0.025" units="cm"/>
      <inkml:brushProperty name="height" value="0.025" units="cm"/>
    </inkml:brush>
  </inkml:definitions>
  <inkml:trace contextRef="#ctx0" brushRef="#br0">27 0 10954,'0'0'14959,"4"53"-14095,-4-20-223,-2 7-353,-3 1-352,2-6-993,2-8-416,-1-5-385,2-9-961,-3-8 449,-1-5-1666,-7-3-3139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6.496"/>
    </inkml:context>
    <inkml:brush xml:id="br0">
      <inkml:brushProperty name="width" value="0.025" units="cm"/>
      <inkml:brushProperty name="height" value="0.025" units="cm"/>
    </inkml:brush>
  </inkml:definitions>
  <inkml:trace contextRef="#ctx0" brushRef="#br0">1 53 11243,'0'0'13260,"53"-14"-12235,-20 9-640,3-3-321,7 1-193,1-2-2625,-3-1-3940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7.070"/>
    </inkml:context>
    <inkml:brush xml:id="br0">
      <inkml:brushProperty name="width" value="0.025" units="cm"/>
      <inkml:brushProperty name="height" value="0.025" units="cm"/>
    </inkml:brush>
  </inkml:definitions>
  <inkml:trace contextRef="#ctx0" brushRef="#br0">279 20 19410,'0'0'8237,"-13"-5"-6747,5 2-1312,5 1-128,0 0 0,0 1 1,0 0-1,0-1 0,0 1 1,0 0-1,-1 1 0,1-1 1,-1 1-1,1-1 1,0 1-1,-1 0 0,1 0 1,0 0-1,-1 1 0,1-1 1,-1 1-1,1 0 0,0 0 1,0 0-1,0 0 1,-1 1-1,1-1 0,0 1 1,1 0-1,-4 2 0,-12 13 13,1 1 0,1 1 0,1 1 0,1 0 0,1 0-1,-14 28 1,19-32-48,1 1 0,0 0 0,1 0-1,1 0 1,0 1 0,1 0-1,1 0 1,1 0 0,0 18 0,2-34-14,0-1 1,0 1-1,0-1 1,1 1-1,-1-1 1,0 1 0,1-1-1,-1 1 1,1-1-1,-1 0 1,1 1 0,0-1-1,-1 0 1,1 1-1,0-1 1,0 0-1,0 0 1,0 0 0,0 0-1,0 0 1,0 0-1,0 0 1,3 1 0,-1-1 5,-1 0 1,1 0-1,0 0 1,0-1 0,-1 1-1,1-1 1,0 0 0,0 1-1,0-1 1,0-1-1,4 0 1,1 0 12,0-1 0,0 0 0,-1 0 0,1-1 0,-1 0 0,0 0 0,0-1 0,9-5 0,-12 6-9,0 0-1,0 0 0,0 0 1,0 0-1,-1-1 1,1 0-1,-1 1 0,0-1 1,0 0-1,0-1 1,-1 1-1,0 0 0,1-1 1,-1 0-1,-1 1 1,1-1-1,-1 0 0,2-8 1,-4 13-12,1 0 1,0-1-1,0 1 1,0 0 0,0-1-1,0 1 1,0 0-1,0-1 1,-1 1-1,1 0 1,0 0 0,0-1-1,0 1 1,-1 0-1,1 0 1,0-1 0,0 1-1,-1 0 1,1 0-1,0 0 1,0-1-1,-1 1 1,1 0 0,0 0-1,-1 0 1,1 0-1,0 0 1,0 0-1,-1 0 1,1 0 0,0 0-1,-1 0 1,1 0-1,0 0 1,-1 0-1,1 0 1,0 0 0,-1 0-1,1 0 1,0 0-1,-1 0 1,1 0 0,0 0-1,-1 1 1,1-1-1,0 0 1,0 0-1,-1 0 1,1 0 0,0 1-1,-1-1 1,-14 14-48,14-12 44,0 0 0,1 0 0,-1 0 0,0 0 0,1 0 0,0 0 0,-1 0 0,1 0 0,0 0 0,0 0 0,0 0 0,1 0 0,-1 0 0,0 0 0,1 0 0,-1 0 0,2 2 0,-1-3 2,-1 0 0,1 0 0,0 0 0,0 0-1,0 0 1,0 0 0,0 0 0,0-1 0,0 1 0,0 0 0,0-1 0,0 1 0,0-1-1,0 1 1,0-1 0,1 0 0,-1 0 0,0 1 0,0-1 0,1 0 0,0 0 0,4 0-5,0-1 1,-1 1 0,1-1 0,0-1 0,-1 1 0,1-1 0,-1 0 0,0 0 0,1 0-1,-1-1 1,5-4 0,6-4-359,-1-1 0,0 0 0,-1-1 0,13-16-1,-36 41 414,0 0 0,0 0-1,1 1 1,0 1 0,1-1-1,1 1 1,0 0-1,1 1 1,1-1 0,0 1-1,1 0 1,-2 17 0,5-31-86,0-1 0,0 1 0,0 0 0,0-1 0,0 1 0,0 0 0,0 0 0,0-1 0,0 1 1,0 0-1,0 0 0,0-1 0,1 1 0,-1 0 0,0-1 0,1 1 0,-1 0 0,0-1 0,1 1 0,-1-1 1,1 1-1,-1 0 0,1-1 0,-1 1 0,1-1 0,-1 1 0,1-1 0,-1 0 0,1 1 0,0-1 0,-1 0 1,1 1-1,0-1 0,-1 0 0,1 0 0,0 1 0,0-1 0,-1 0 0,1 0 0,0 0 0,0 0 0,-1 0 0,1 0 1,0 0-1,-1 0 0,1 0 0,0-1 0,0 1 0,-1 0 0,1 0 0,0-1 0,-1 1 0,1 0 0,0-1 1,-1 1-1,1-1 0,-1 1 0,2-1 0,3-2-767,0 0-1,0-1 1,0 0 0,0 1 0,7-10 0,7-13-6658,-2-4-5809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7.429"/>
    </inkml:context>
    <inkml:brush xml:id="br0">
      <inkml:brushProperty name="width" value="0.025" units="cm"/>
      <inkml:brushProperty name="height" value="0.025" units="cm"/>
    </inkml:brush>
  </inkml:definitions>
  <inkml:trace contextRef="#ctx0" brushRef="#br0">10 139 18065,'0'0'6166,"-2"9"-3726,-5 25-1218,7-34-1201,0 1-1,0-1 1,0 0-1,0 1 1,0-1-1,0 1 1,0-1-1,0 0 1,0 1-1,0-1 1,1 0-1,-1 1 1,0-1-1,0 0 1,0 1-1,1-1 1,-1 0-1,0 1 1,0-1-1,1 0 1,-1 0-1,0 1 1,1-1-1,-1 0 1,0 0-1,1 1 1,-1-1-1,0 0 1,1 0-1,-1 0 1,0 0-1,1 0 1,-1 0-1,1 0 1,-1 1-1,0-1 1,1 0-1,-1 0 1,1 0 0,-1-1-1,1 1 1,16-3 364,-17 3-356,10-4 73,-1-1-1,0 0 1,0-1 0,0 0-1,-1 0 1,0-1 0,0 0 0,-1-1-1,0 1 1,0-1 0,0-1-1,-1 1 1,-1-1 0,1 0-1,-1-1 1,-1 1 0,0-1-1,0 0 1,3-15 0,-7 24-88,1 1 0,-1-1 0,0 1 0,0-1-1,0 1 1,1-1 0,-1 1 0,0-1 0,0 1 0,0-1 0,0 0 0,0 1 0,0-1 0,0 1 0,0-1 0,0 1 0,0-1-1,-1 0 1,1 1 0,0-1 0,0 1 0,0-1 0,-1 1 0,1-1 0,0 1 0,-1-1 0,1 1 0,0-1 0,-1 1 0,1 0-1,-1-1 1,1 1 0,-1 0 0,1-1 0,0 1 0,-1 0 0,0-1 0,1 1 0,-1 0 0,1 0 0,-1 0 0,1-1 0,-1 1-1,1 0 1,-1 0 0,1 0 0,-1 0 0,0 0 0,1 0 0,-1 0 0,1 0 0,-1 0 0,1 0 0,-1 1 0,0-1 0,1 0-1,-1 0 1,1 0 0,-1 1 0,1-1 0,-1 0 0,1 1 0,-1-1 0,1 0 0,0 1 0,-1 0 0,-31 27-50,20-10 31,1 0 1,0 0 0,2 1 0,0 0-1,1 0 1,1 1 0,1 0 0,1 0-1,-5 36 1,10-55-44,0 0 1,1 0-1,-1 0 0,0 0 0,0 0 1,1 0-1,-1 0 0,0 0 1,1 0-1,-1 0 0,1 0 0,-1 0 1,1 0-1,0 0 0,-1 0 1,1-1-1,0 1 0,0 0 1,-1 0-1,1-1 0,0 1 0,0-1 1,0 1-1,0-1 0,0 1 1,0-1-1,0 1 0,0-1 0,0 0 1,0 0-1,0 1 0,0-1 1,0 0-1,0 0 0,0 0 0,0 0 1,0 0-1,0 0 0,0-1 1,0 1-1,0 0 0,0 0 0,0-1 1,0 1-1,1-1 0,5-1-767,1 0-1,-1 0 0,-1-1 0,1 1 0,9-7 1,17-14-4994,3-7-3196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7.770"/>
    </inkml:context>
    <inkml:brush xml:id="br0">
      <inkml:brushProperty name="width" value="0.025" units="cm"/>
      <inkml:brushProperty name="height" value="0.025" units="cm"/>
    </inkml:brush>
  </inkml:definitions>
  <inkml:trace contextRef="#ctx0" brushRef="#br0">132 1 17969,'0'0'3369,"-10"6"-583,0 2-2313,1 0 0,0 1 0,0 0 0,0 0 0,1 1 0,1 0-1,0 0 1,0 1 0,1 0 0,0 0 0,-5 17 0,6-18-336,1 1 0,1 0 0,-1 1 1,2-1-1,0 1 0,0-1 0,1 1 0,0-1 1,2 16-1,0-26-133,-1-1 0,1 1 0,-1-1-1,1 1 1,-1-1 0,1 1 0,0-1 0,-1 1 0,1-1 0,0 1 0,-1-1 0,1 0-1,0 1 1,0-1 0,-1 0 0,1 0 0,0 1 0,0-1 0,0 0 0,-1 0 0,1 0 0,0 0-1,0 0 1,0 0 0,-1 0 0,1 0 0,0-1 0,0 1 0,0 0 0,0-1 0,27-6 152,-18 2-82,-2 1-91,-1 0 0,1 1 1,0 0-1,15-4 0,-21 7 9,-1 0 0,0 0 0,0 0 0,0-1-1,0 1 1,1 0 0,-1 1 0,0-1-1,0 0 1,0 0 0,0 0 0,1 1 0,-1-1-1,0 0 1,0 1 0,0-1 0,0 1 0,0 0-1,0-1 1,0 1 0,0 0 0,0-1 0,0 1-1,-1 0 1,1 0 0,0 0 0,0 0 0,-1 0-1,1 0 1,0 0 0,-1 0 0,1 0 0,-1 0-1,0 0 1,1 0 0,-1 1 0,0-1-1,0 0 1,1 0 0,-1 0 0,0 0 0,0 2-1,0 11 54,0 0 0,-1 0 0,-1 0-1,0-1 1,-7 23 0,-5 41 920,14-76-972,0-1 0,0 1 0,0-1 0,0 0 0,0 1 0,0-1 1,0 1-1,0-1 0,0 1 0,0-1 0,0 1 0,0-1 0,0 1 0,0-1 1,0 0-1,0 1 0,0-1 0,1 1 0,-1-1 0,0 0 0,0 1 1,0-1-1,1 1 0,-1-1 0,0 0 0,1 1 0,-1-1 0,0 0 0,1 1 1,-1-1-1,0 0 0,1 0 0,-1 1 0,1-1 0,15-7-858,12-22-2797,-8 3-1446,1-3-1480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8.890"/>
    </inkml:context>
    <inkml:brush xml:id="br0">
      <inkml:brushProperty name="width" value="0.025" units="cm"/>
      <inkml:brushProperty name="height" value="0.025" units="cm"/>
    </inkml:brush>
  </inkml:definitions>
  <inkml:trace contextRef="#ctx0" brushRef="#br0">81 323 14798,'0'0'9486,"-8"4"-8567,3-2-841,0 1 0,1-1 0,-1 1 1,1 0-1,0 0 0,0 1 1,0-1-1,0 1 0,1 0 0,-1 0 1,1 0-1,0 1 0,0-1 1,0 1-1,1 0 0,0-1 1,0 1-1,0 0 0,0 0 0,1 1 1,0-1-1,0 0 0,0 0 1,1 1-1,0-1 0,0 7 1,0-12-74,0 1 0,0 0 0,0-1 0,0 1 0,1 0 0,-1 0 1,0-1-1,0 1 0,1 0 0,-1-1 0,0 1 0,1 0 1,-1-1-1,1 1 0,-1-1 0,1 1 0,-1-1 0,1 1 1,-1-1-1,1 1 0,-1-1 0,1 1 0,0-1 0,-1 0 0,1 1 1,0-1-1,-1 0 0,2 1 0,25-3 109,-21 0-41,1 0-1,-1 0 1,0-1 0,0 0-1,11-7 1,-7 1 113,0 0 1,0-1-1,0 0 0,12-20 1,-18 24-43,0 0-1,0 0 1,-1-1 0,0 1 0,0-1 0,0 1 0,-1-1 0,0 0 0,-1 0 0,1 0-1,-1-8 1,-13 17 65,5 5-212,1 0 1,-1 0-1,2 1 1,-1 0-1,1 0 0,0 0 1,1 1-1,0-1 1,0 1-1,1 0 1,0 0-1,1 1 1,0-1-1,0 0 1,1 1-1,0 13 1,1-22 4,0 0 0,1-1 0,-1 1 0,1 0-1,0-1 1,-1 1 0,1 0 0,-1-1 0,1 1 0,0-1 0,-1 1 0,1-1 0,0 1 0,0-1 0,0 0 0,-1 1 0,1-1 0,0 0-1,0 0 1,0 1 0,0-1 0,-1 0 0,1 0 0,0 0 0,0 0 0,0 0 0,0 0 0,0 0 0,-1-1 0,1 1 0,0 0 0,0 0-1,1-1 1,31-9 248,-17 0-185,0-1-1,-1 0 1,0-1 0,-1-1 0,24-27-1,-13 10-119,39-62-1,-35 33-104,-27 55 171,-1 1 0,0-1 0,0 1 0,0-1 0,0 0 0,0 1 0,-1-1 0,0 0 0,1 1 0,-2-1 0,1 0 0,0 1 0,-1-1 0,1 0 0,-2-4 0,1 7-7,0 1-1,1-1 0,-1 0 1,0 1-1,0-1 0,1 0 0,-1 1 1,0-1-1,0 1 0,0-1 1,0 1-1,0 0 0,0-1 0,0 1 1,1 0-1,-1 0 0,0 0 1,0 0-1,0-1 0,0 1 0,0 1 1,0-1-1,0 0 0,0 0 1,0 0-1,0 0 0,0 1 0,-1-1 1,-27 14-137,21-4 159,0 0 0,0 0 0,1 1 1,0 0-1,1 1 0,1 0 0,-1 0 0,2 0 0,0 0 0,0 1 0,1-1 1,1 1-1,0 0 0,1 0 0,0 0 0,1 0 0,0 0 0,3 17 1,-2-27-40,-1 0 1,0-1-1,1 1 1,0-1 0,0 1-1,0-1 1,0 1-1,0-1 1,0 1 0,0-1-1,1 0 1,-1 0-1,1 1 1,0-1 0,0-1-1,-1 1 1,1 0-1,1 0 1,-1-1 0,0 1-1,0-1 1,0 1 0,1-1-1,-1 0 1,1 0-1,-1 0 1,1 0 0,-1-1-1,1 1 1,0-1-1,-1 1 1,1-1 0,4 0-1,-2 0-12,0-1 1,0 1-1,0-1 0,0 0 0,0-1 0,0 1 0,0-1 1,0 0-1,-1 0 0,1 0 0,-1-1 0,1 0 0,-1 1 1,0-2-1,0 1 0,7-7 0,3-10 154,0 0 1,0-1-1,-2 0 0,-1-1 0,12-31 1,33-120 781,-51 153-895,0-2-16,-34 72 0,12-11 0,1 1 0,3 0 0,1 1 0,2 0 0,2 1 0,2 0 0,-2 71 0,8-113 0,0 0 0,0 1 0,0-1 0,0 0 0,0 1 0,0-1 0,0 0 0,0 0 0,0 1 0,0-1 0,0 0 0,0 0 0,0 1 0,0-1 0,0 0 0,0 0 0,0 1 0,1-1 0,-1 0 0,0 0 0,0 1 0,0-1 0,0 0 0,0 0 0,1 0 0,-1 1 0,0-1 0,0 0 0,0 0 0,1 0 0,-1 1 0,0-1 0,0 0 0,1 0 0,-1 0 0,0 0 0,0 0 0,1 0 0,-1 0 0,1 0 0,10-7 0,8-16 0,-12 9 0,-2 0 0,1 0 0,-2-1 0,0 1 0,-1-1 0,0 0 0,-1-1 0,0-27 0,-3 39 0,-2 11 0,-1 14 0,4-19 0,0-1 0,0 1 0,0 0 0,0 0 0,0 0 0,1 0 0,-1 0 0,1-1 0,-1 1 0,1 0 0,0-1 0,0 1 0,0 0 0,0-1 0,0 1 0,0-1 0,0 1 0,0-1 0,1 0 0,-1 1 0,1-1 0,-1 0 0,1 0 0,-1 0 0,1 0 0,-1 0 0,1 0 0,0-1 0,0 1 0,-1 0 0,1-1 0,0 0 0,0 1 0,0-1 0,0 0 0,-1 0 0,1 0 0,0 0 0,0 0 0,0 0 0,0-1 0,2 0 0,3 0 0,0 0 0,0 0 0,0-1 0,-1 0 0,1-1 0,-1 0 0,1 0 0,-1 0 0,0-1 0,7-5 0,24-27 0,-42 67 0,0-15 0,0 1 0,1 0 0,0 0 0,1 0 0,2 0 0,-1 21 0,2-38 0,0 0 0,0 0 0,0 1 0,0-1 0,0 0 0,0 1 0,0-1 0,0 0 0,0 1 0,0-1 0,0 0 0,0 0 0,0 1 0,0-1 0,0 0 0,1 1 0,-1-1 0,0 0 0,0 0 0,0 1 0,0-1 0,1 0 0,-1 0 0,0 0 0,0 1 0,1-1 0,-1 0 0,0 0 0,0 0 0,1 0 0,-1 1 0,0-1 0,0 0 0,1 0 0,-1 0 0,0 0 0,1 0 0,-1 0 0,15-5 0,11-16 0,-21 11 0,0-1 0,-1 0 0,0 0 0,-1 0 0,0 0 0,0-1 0,-1 1 0,-1-1 0,0 1 0,0-1 0,-2 0 0,0-13 0,0-3 0,2 26 0,-1 1 0,1-1 0,0 1 0,0-1 0,0 0 0,0 1 0,0-1 0,0 1 0,0 0 0,0-1 0,0 1 0,1 0 0,-1 0 0,1 0 0,-1 0 0,1 0 0,-1 0 0,1 0 0,-1 0 0,1 0 0,0 1 0,-1-1 0,1 1 0,0 0 0,0-1 0,3 1 0,56-8 0,-54 7 0,1 1-528,23-2-4549,-30 2 4693,0 0-1,-1 0 0,1 0 1,0 0-1,0 0 1,0 0-1,0-1 0,-1 1 1,1 0-1,0 0 0,0-1 1,-1 1-1,1 0 1,0-1-1,0 1 0,-1 0 1,1-1-1,0 1 0,-1-1 1,1 0-1,0 1 1,0-2-1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9.246"/>
    </inkml:context>
    <inkml:brush xml:id="br0">
      <inkml:brushProperty name="width" value="0.025" units="cm"/>
      <inkml:brushProperty name="height" value="0.025" units="cm"/>
    </inkml:brush>
  </inkml:definitions>
  <inkml:trace contextRef="#ctx0" brushRef="#br0">1 46 22005,'0'-10'2883,"13"2"-994,10 3-1120,10 0-1025,5-3-2178,7-1-3300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9.760"/>
    </inkml:context>
    <inkml:brush xml:id="br0">
      <inkml:brushProperty name="width" value="0.025" units="cm"/>
      <inkml:brushProperty name="height" value="0.025" units="cm"/>
    </inkml:brush>
  </inkml:definitions>
  <inkml:trace contextRef="#ctx0" brushRef="#br0">1 74 19218,'0'0'4015,"11"-9"-1816,1 0-1389,1 0-1,0 0 1,27-12 0,-34 18-595,1 0 0,-1 1 0,1 0 0,0 0 1,0 0-1,-1 1 0,1 0 0,0 1 0,0-1 1,0 1-1,0 1 0,0-1 0,13 4 0,-18-3-229,0 0 0,0 0 0,0 1 0,0-1 0,0 1 0,0-1 0,-1 1 0,1 0 0,0 0 0,-1-1 0,1 1-1,-1 0 1,0 1 0,0-1 0,0 0 0,0 0 0,0 0 0,0 1 0,0-1 0,-1 1 0,1-1 0,-1 0 0,0 1 0,0-1-1,0 1 1,0-1 0,0 1 0,-1 2 0,1 7-133,-2 0 0,1 0 1,-1 0-1,-6 17 0,-3 2-84,6-21 197,1 1 0,0-1 0,1 1 0,1 0-1,0 0 1,-1 13 0,3-24 35,0 1 0,0 0 0,0-1 0,0 1 0,1-1 0,-1 1 0,0 0 0,1-1 0,-1 1 0,0-1 0,1 1 0,-1-1-1,0 1 1,1-1 0,-1 0 0,1 1 0,-1-1 0,1 1 0,-1-1 0,1 0 0,-1 1 0,1-1 0,-1 0 0,1 0 0,0 1 0,-1-1 0,1 0 0,-1 0 0,1 0 0,0 0 0,-1 0 0,1 0 0,0 0-1,-1 0 1,1 0 0,-1 0 0,1 0 0,0 0 0,-1-1 0,1 1 0,29-7 344,-12-2-222,0-1 0,0-1 0,-1 0 0,-1-1-1,0-1 1,0-1 0,-2 0 0,0 0 0,0-2-1,22-33 1,-34 47-195,-1 0 0,0 0 0,0 0 0,1 0 0,-1 0 0,0 0 0,-1-1 0,1 1 0,0 0 0,-1-1 0,1 1 0,-1 0 0,0-1 0,0 1 0,0-1 0,0 1 0,0 0 0,0-1 0,-1 1 0,1-1 0,-1 1 0,0 0 0,1 0 0,-1-1 0,-2-2 0,1 3-238,0 0 0,0 1 0,0-1 0,0 1 0,0 0 0,0 0 0,0 0 1,0 0-1,-1 0 0,1 0 0,0 1 0,-1-1 0,1 1 0,-1-1 0,1 1 0,0 0 1,-1 0-1,1 0 0,-1 0 0,1 1 0,0-1 0,-1 1 0,1-1 0,0 1 1,-4 1-1,4-1-130,-1 0 1,1 0 0,0 1-1,-1-1 1,1 1 0,0-1-1,0 1 1,0 0 0,0 0 0,0 0-1,0 0 1,1 0 0,-1 0-1,1 1 1,-1-1 0,-1 5-1,-1 2-5064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0.179"/>
    </inkml:context>
    <inkml:brush xml:id="br0">
      <inkml:brushProperty name="width" value="0.025" units="cm"/>
      <inkml:brushProperty name="height" value="0.025" units="cm"/>
    </inkml:brush>
  </inkml:definitions>
  <inkml:trace contextRef="#ctx0" brushRef="#br0">152 1 18642,'0'0'2637,"-9"0"358,1 0-2579,0 0 0,0 1 0,0 0 0,0 1 0,0-1 1,1 2-1,-1-1 0,-11 6 0,15-6-319,0 0-1,0 0 0,0 0 1,0 1-1,1 0 1,-1-1-1,1 1 1,0 1-1,0-1 1,0 0-1,0 1 0,1-1 1,-1 1-1,1 0 1,0 0-1,0 0 1,0 0-1,1 0 1,-1 0-1,0 6 0,2-10-82,0 1-1,0-1 0,0 1 1,-1-1-1,1 1 0,0-1 0,0 1 1,0-1-1,0 1 0,1-1 1,-1 1-1,0-1 0,0 1 0,0-1 1,0 1-1,0-1 0,1 1 1,-1-1-1,0 1 0,0-1 0,1 1 1,-1-1-1,0 1 0,1-1 1,-1 0-1,0 1 0,1-1 0,-1 0 1,1 1-1,-1-1 0,1 0 1,-1 1-1,1-1 0,-1 0 0,1 0 1,24 0 546,24-18 462,-16-2-793,32-18 79,-61 36-299,0 0 1,0 1 0,1-1-1,-1 1 1,0 0 0,0 0-1,1 0 1,-1 0-1,1 1 1,-1 0 0,0 0-1,10 1 1,-14-1-10,1 1 0,0 0 0,0-1 0,0 1 0,0 0 0,-1 0 0,1 0 0,0-1 0,-1 1 0,1 0 0,0 0 0,-1 0 0,0 0 0,1 0 0,-1 0 0,1 0 0,-1 0 0,0 0 0,0 0 0,1 0 0,-1 0 0,0 0 0,0 0 0,0 2 0,-1 34 0,1-25 0,-3 5 0,1 17 0,2-34 0,0 1 0,1-1 0,-1 1 0,0-1 0,0 1 0,0-1 0,1 1 0,-1-1 0,0 0 0,1 1 0,-1-1 0,0 1 0,1-1 0,-1 0 0,1 1 0,-1-1 0,0 0 0,1 0 0,-1 1 0,1-1 0,-1 0 0,1 0 0,-1 0 0,1 1 0,-1-1 0,1 0 0,-1 0 0,1 0 0,-1 0 0,1 0 0,-1 0 0,1 0 0,-1 0 0,1 0 0,-1 0 0,1-1 0,-1 1 0,1 0 0,-1 0 0,1 0 0,-1-1 0,1 1 0,-1 0 0,1 0 0,-1-1 0,0 1 0,1 0 0,-1-1 0,1 1 0,-1-1 0,0 1 0,1 0 0,-1-1 0,55-46 0,-2 0 0,-49 44 0,0 0 0,0 1 0,1 0 0,-1-1 0,1 2 0,-1-1 0,1 0 0,0 1 0,-1 0 0,1 0 0,10 0 0,-14 1-10,1 1-1,-1-1 1,1 1-1,-1-1 1,1 1 0,-1-1-1,1 1 1,-1 0-1,0 0 1,0 0 0,1 0-1,-1 0 1,0 0 0,0 0-1,0 0 1,0 0-1,0 0 1,0 1 0,0-1-1,-1 0 1,1 1-1,0-1 1,-1 1 0,1-1-1,-1 1 1,1-1-1,-1 1 1,0-1 0,0 1-1,1-1 1,-1 4 0,1 61-1331,-2-49 505,1 2-3819,0-9-2659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1.702"/>
    </inkml:context>
    <inkml:brush xml:id="br0">
      <inkml:brushProperty name="width" value="0.025" units="cm"/>
      <inkml:brushProperty name="height" value="0.025" units="cm"/>
    </inkml:brush>
  </inkml:definitions>
  <inkml:trace contextRef="#ctx0" brushRef="#br0">23 26 18962,'-1'9'1129,"-16"78"5150,15-74-5619,1 0 1,0 1-1,0-1 1,2 1-1,2 22 1,-3-35-650,0 0 1,1 0 0,-1 0-1,0 0 1,0 0 0,1-1-1,-1 1 1,1 0 0,-1 0-1,1 0 1,-1 0 0,1-1-1,0 1 1,-1 0 0,1 0-1,0-1 1,0 1 0,-1-1-1,1 1 1,0-1 0,0 1-1,0-1 1,0 1 0,-1-1-1,1 0 1,0 1 0,1-1-1,1 0 51,-1 0-1,0 0 1,1 0-1,-1 0 0,0-1 1,1 1-1,-1-1 1,0 0-1,0 1 1,1-1-1,1-2 0,4-1 189,0-1 0,-1 0-1,1 0 1,12-12-1,3-8-228,-2 0-1,0-1 1,-1-1-1,-2-1 1,20-41-1,-46 87-20,-43 103 0,44-104 0,2 0 0,0 1 0,2-1 0,-1 1 0,0 29 0,4-46-46,0 0 1,0 1-1,0-1 0,1 0 1,-1 0-1,0 0 0,0 0 1,1 1-1,-1-1 0,1 0 1,-1 0-1,1 0 0,0 0 1,-1 0-1,1 0 0,0 0 1,0 0-1,-1 0 0,1 0 1,0-1-1,0 1 0,0 0 1,0 0-1,0-1 0,0 1 1,0-1-1,0 1 0,1-1 1,-1 1-1,0-1 0,0 0 0,0 0 1,1 1-1,-1-1 0,0 0 1,0 0-1,0 0 0,1 0 1,-1 0-1,0-1 0,0 1 1,0 0-1,1-1 0,1 0 1,3 0-536,0-1-1,0 0 1,0 0 0,0 0 0,0-1-1,0 0 1,7-5 0,13-15-6690,-1-4-4666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5.319"/>
    </inkml:context>
    <inkml:brush xml:id="br0">
      <inkml:brushProperty name="width" value="0.025" units="cm"/>
      <inkml:brushProperty name="height" value="0.025" units="cm"/>
    </inkml:brush>
  </inkml:definitions>
  <inkml:trace contextRef="#ctx0" brushRef="#br0">2 86 20788,'0'0'4254,"0"10"-4099,0-3 21,-1 6-229,1 0 1,0-1-1,1 1 1,4 18-1,-5-29 104,0 0 0,0-1-1,1 1 1,-1-1 0,1 1-1,-1 0 1,1-1 0,-1 1-1,1-1 1,0 0 0,0 1 0,0-1-1,0 1 1,0-1 0,0 0-1,0 0 1,0 0 0,0 0-1,0 0 1,1 0 0,-1 0-1,1 0 1,-1 0 0,0 0 0,1-1-1,-1 1 1,1 0 0,0-1-1,-1 0 1,1 1 0,-1-1-1,1 0 1,0 0 0,-1 0-1,1 0 1,0 0 0,-1 0 0,1 0-1,-1-1 1,1 1 0,0 0-1,-1-1 1,1 0 0,-1 1-1,1-1 1,-1 0 0,0 0-1,3-1 1,8-6 452,-1 1 0,0-1 0,-1-1 1,0 0-1,0-1 0,12-15 0,50-73 316,-46 60-14,-22 37-778,-4 10-20,-3 12-14,-9 17 7,7-27 0,1 1 0,1-1 0,0 1 0,0-1 0,1 1 0,1 0 0,0 0 0,0 0 0,1 0 0,3 19 0,-3-30 0,1 0 0,-1 0 0,1-1 0,-1 1 0,1 0 0,-1 0 0,1-1 0,0 1 0,-1 0 0,1-1 0,0 1 0,0 0 0,-1-1 0,1 1 0,0-1 0,0 1 0,0-1 0,0 0 0,0 1 0,0-1 0,0 0 0,0 0 0,0 1 0,-1-1 0,1 0 0,0 0 0,0 0 0,0 0 0,0 0 0,0-1 0,0 1 0,0 0 0,0 0 0,0-1 0,0 1 0,0 0 0,1-1 0,2-1 0,-1 1 0,1-1 0,0 1 0,0-1 0,-1-1 0,1 1 0,4-4 0,12-16 0,-2 0 0,0-2 0,-2 1 0,24-46 0,-33 62-2355,-6 19-3385,-1-8 3826,0 9-8224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2.169"/>
    </inkml:context>
    <inkml:brush xml:id="br0">
      <inkml:brushProperty name="width" value="0.025" units="cm"/>
      <inkml:brushProperty name="height" value="0.025" units="cm"/>
    </inkml:brush>
  </inkml:definitions>
  <inkml:trace contextRef="#ctx0" brushRef="#br0">120 60 18449,'0'0'6342,"4"-9"-3379,10-26-907,-14 34-2026,0 1 1,0 0 0,0-1 0,1 1 0,-1-1 0,0 1 0,0 0 0,0-1 0,0 1 0,0 0 0,0-1 0,1 1 0,-1-1 0,0 1 0,0-1 0,0 1 0,0 0 0,-1-1 0,1 1 0,0-1 0,0 1 0,0 0-1,0-1 1,0 1 0,0-1 0,-1 1 0,1 0 0,0-1 0,0 1 0,-1 0 0,1-1 0,0 1 0,0 0 0,-1 0 0,1-1 0,0 1 0,-1 0 0,1 0 0,0-1 0,-1 1 0,1 0 0,0 0 0,-1 0 0,1 0-1,-1 0 1,1-1 0,0 1 0,-1 0 0,1 0 0,-1 0 0,1 0 0,-1 0 0,1 0 0,0 0 0,-1 0 0,1 1 0,-1-1 0,1 0 0,0 0 0,-1 0 0,0 1 0,-23 8 1007,15-3-1038,0 1 0,0 0 0,1 1 0,0 0 0,1 1 0,0-1 0,0 1 0,1 0 0,0 1 0,0 0 0,1 0 0,-7 20 0,12-29 0,-1-1 0,1 1 0,0-1 0,0 1 0,0-1 0,0 1 0,0-1 0,0 1 0,0-1 0,0 1 0,0-1 0,0 1 0,0-1 0,0 1 0,0-1 0,0 1 0,0-1 0,0 1 0,1-1 0,-1 1 0,0-1 0,0 1 0,0-1 0,1 0 0,-1 1 0,0-1 0,1 1 0,-1-1 0,1 0 0,-1 1 0,0-1 0,1 0 0,-1 1 0,1-1 0,21 0 0,21-18 0,4-19 0,15-8 0,-62 45 0,0 0 0,1 0 0,-1-1 0,0 1 0,0 0 0,1 0 0,-1 0 0,0 0 0,1 0 0,-1 0 0,0 0 0,1 0 0,-1 0 0,0 0 0,1 0 0,-1 0 0,0 0 0,0 0 0,1 0 0,-1 0 0,0 0 0,1 0 0,-1 0 0,0 1 0,1-1 0,-1 0 0,0 0 0,0 0 0,1 0 0,-1 1 0,0-1 0,0 0 0,0 0 0,1 1 0,-1-1 0,0 0 0,0 0 0,0 1 0,0-1 0,1 1 0,4 19 0,-5 34 0,0-43 0,-1-10 0,1 1 0,0-1 0,0 1 0,0-1 0,0 0 0,0 1 0,1-1 0,-1 1 0,0-1 0,1 0 0,-1 1 0,1-1 0,-1 0 0,1 1 0,0-1 0,-1 0 0,1 0 0,0 0 0,0 1 0,0-1 0,0 0 0,0 0 0,2 1 0,-1-1 0,0-1 0,0 1 0,0-1 0,0 0 0,1 0 0,-1 0 0,0 0 0,0 0 0,0 0 0,0 0 0,0-1 0,0 1 0,0-1 0,0 0 0,0 1 0,0-1 0,2-1 0,4-2 1,-1-1-1,1 0 1,-1 0 0,0-1-1,11-10 1,-12 10-4,0 1 1,0 0-1,0 0 1,0 0-1,1 1 1,0 0-1,12-5 1,-19 8-34,0 1 1,0 0-1,1 0 1,-1 0-1,0 0 1,0 0-1,0 0 1,1 0-1,-1 0 1,0 0-1,0 0 1,0 0-1,1 0 1,-1 0-1,0 0 1,0 0-1,0 0 1,1 0-1,-1 0 1,0 0-1,0 0 1,0 0-1,0 0 1,1 1-1,-1-1 1,0 0-1,0 0 1,0 0-1,0 0 0,1 0 1,-1 0-1,0 1 1,0-1-1,0 0 1,0 0-1,0 0 1,0 0-1,1 1 1,-1-1-1,0 0 1,0 0-1,0 0 1,0 1-1,0-1 1,0 0-1,0 0 1,0 1-1,-2 14-1447,-9 15-2568,1-12-764,0-4-2269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3.280"/>
    </inkml:context>
    <inkml:brush xml:id="br0">
      <inkml:brushProperty name="width" value="0.025" units="cm"/>
      <inkml:brushProperty name="height" value="0.025" units="cm"/>
    </inkml:brush>
  </inkml:definitions>
  <inkml:trace contextRef="#ctx0" brushRef="#br0">1 86 16239,'3'0'7553,"17"1"-3996,-12 3-2846,0 0 1,0 1-1,-1-1 1,1 1 0,-1 1-1,8 7 1,-10-8-714,0 0 0,1-1 0,-1 0-1,1 0 1,0 0 0,0 0 0,0-1 0,1 0 0,-1 0 0,1-1 0,0 0 0,11 2 0,-12-3-233,1-1 0,0 0 0,0 0 0,0-1 0,-1 0 0,8-2 1,-7 1-1313,1-1 1,-1 1 0,0-2-1,0 1 1,-1-1-1,1 0 1,11-9 0,-6 2-2523,0-1 1,19-22 0,1-9 2720,-1 8 18096,-31 35-16573,-2 12 2742,-5 15-1441,-68 125 2898,-11 31-2622,72-147-4084,-14 59 1,23-81-3605,0-4-3535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6.128"/>
    </inkml:context>
    <inkml:brush xml:id="br0">
      <inkml:brushProperty name="width" value="0.025" units="cm"/>
      <inkml:brushProperty name="height" value="0.025" units="cm"/>
    </inkml:brush>
  </inkml:definitions>
  <inkml:trace contextRef="#ctx0" brushRef="#br0">77 167 4740,'5'-9'1047,"44"-81"6374,-14 23 6319,-46 126-7921,-55 180-5819,2-3 0,62-229 0,-3 7 0,0 0 0,2 0 0,-1 0 0,2 1 0,-1 18 0,3-32-81,0-1 0,0 0 0,0 0 0,1 1 0,-1-1 0,0 0 1,0 0-1,1 0 0,-1 1 0,0-1 0,0 0 0,1 0 0,-1 0 0,0 0 0,1 0 0,-1 0 0,0 1 0,1-1 0,-1 0 1,0 0-1,1 0 0,-1 0 0,0 0 0,1 0 0,-1 0 0,0 0 0,0 0 0,1-1 0,-1 1 0,0 0 0,1 0 0,-1 0 1,0 0-1,1 0 0,-1 0 0,0-1 0,0 1 0,1 0 0,-1 0 0,0-1 0,0 1 0,1 0 0,-1 0 0,0 0 0,0-1 1,0 1-1,0 0 0,1-1 0,-1 1 0,0 0 0,0-1 0,15-12-6649,-7-2-173,3-2-5525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6.470"/>
    </inkml:context>
    <inkml:brush xml:id="br0">
      <inkml:brushProperty name="width" value="0.025" units="cm"/>
      <inkml:brushProperty name="height" value="0.025" units="cm"/>
    </inkml:brush>
  </inkml:definitions>
  <inkml:trace contextRef="#ctx0" brushRef="#br0">152 0 11563,'0'0'18065,"3"9"-16837,-1-4-1124,-1-1 1,0 1-1,0-1 0,0 1 0,-1-1 1,1 1-1,-1 0 0,0-1 1,-1 1-1,1 0 0,-2 5 1,-23 61 554,11-40-656,-12 26-34,2 0 1,3 2-1,3 1 1,-12 64 0,30-130-7218,0-18 813,1 4-713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6.830"/>
    </inkml:context>
    <inkml:brush xml:id="br0">
      <inkml:brushProperty name="width" value="0.025" units="cm"/>
      <inkml:brushProperty name="height" value="0.025" units="cm"/>
    </inkml:brush>
  </inkml:definitions>
  <inkml:trace contextRef="#ctx0" brushRef="#br0">0 18 18417,'0'0'13581,"66"-18"-12812,-31 18-769,-1 0 0,2 0 0,2 7 0,-5 4 0,0 1 0,-3-10-2626,-3-2-10475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2.195"/>
    </inkml:context>
    <inkml:brush xml:id="br0">
      <inkml:brushProperty name="width" value="0.025" units="cm"/>
      <inkml:brushProperty name="height" value="0.025" units="cm"/>
    </inkml:brush>
  </inkml:definitions>
  <inkml:trace contextRef="#ctx0" brushRef="#br0">300 20 8712,'0'0'22662,"-10"-4"-22048,3 1-566,1 0 1,-1 1 0,0 0-1,0 0 1,0 1 0,0 0 0,0 0-1,0 0 1,0 1 0,-1 0-1,1 1 1,0-1 0,0 1 0,0 1-1,-8 2 1,-1 2-49,-1 0 0,2 1 0,-1 1 0,1 1 0,-18 13 0,28-18 0,1-1 0,-1 1 0,1 0 0,0 1 0,0-1 0,0 1 0,1-1 0,0 1 0,-1 0 0,2 0 0,-1 1 0,1-1 0,-1 0 0,2 1 0,-1 0 0,0-1 0,1 1 0,0 0 0,0 7 0,2-11 2,-1 0 0,1 0 0,-1 0-1,1 0 1,0 0 0,0 0 0,0 0 0,0 0 0,0-1 0,0 1 0,1 0-1,-1-1 1,1 1 0,-1 0 0,1-1 0,-1 0 0,1 1 0,0-1-1,0 0 1,-1 0 0,1 0 0,4 1 0,50 19-136,-47-18 49,53 12-2644,1-7-5310,-20-7-1612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2.864"/>
    </inkml:context>
    <inkml:brush xml:id="br0">
      <inkml:brushProperty name="width" value="0.025" units="cm"/>
      <inkml:brushProperty name="height" value="0.025" units="cm"/>
    </inkml:brush>
  </inkml:definitions>
  <inkml:trace contextRef="#ctx0" brushRef="#br0">262 9 17521,'0'0'10153,"-9"-2"-8957,4 1-1137,0 0 108,1-1-1,0 1 0,-1 1 1,1-1-1,-1 1 0,1 0 1,-1 0-1,1 0 0,-1 0 1,1 1-1,0 0 1,-1 0-1,1 0 0,0 0 1,-1 1-1,1-1 0,-7 5 1,5-2 9,4-3-147,0 0 0,0 0 0,0 1 0,0-1-1,1 0 1,-1 1 0,0-1 0,1 1 0,-1-1 0,1 1 0,0 0 0,-1-1-1,1 1 1,0 0 0,0 0 0,-1 2 0,7-1 59,0-1-24,-10 8-40,3-8-24,1 0 0,-1 0 0,0 0 0,1 1 0,-1-1 0,1 0 0,0 1 0,0-1 0,0 1 0,0-1 0,0 1 0,0-1 0,1 1 0,-1 0 0,1-1 0,0 1 0,0 0 0,0 0 0,0-1 0,0 1 0,1 0 0,-1-1 0,1 1 0,0 3 0,1-2 0,0 0 0,1 0 0,-1 0 0,0 0 0,1-1 0,0 1 0,0-1 0,0 1 0,1-1 0,-1 0 0,1 0 0,7 4 0,-9-6 0,-1 0 0,1 0 0,0 0 0,0 0 0,-1 0 0,1 0 0,-1 1 0,1-1 0,-1 0 0,1 1 0,-1-1 0,0 1 0,0 0 0,0-1 0,0 1 0,0 0 0,0 0 0,0 0 0,0 0 0,-1-1 0,1 1 0,-1 0 0,0 0 0,1 0 0,-1 0 0,0 0 0,0 0 0,0 0 0,0 0 0,-1 0 0,1 0 0,0 0 0,-1 0 0,0 0 0,1 0 0,-1 0 0,0 0 0,0-1 0,0 1 0,-2 2 0,1 0 0,-1-1 0,0 0 0,0 0 0,-1 0 0,1 0 0,0-1 0,-1 1 0,0-1 0,0 0 0,1 0 0,-1 0 0,0 0 0,-1-1 0,1 0 0,0 0 0,0 0 0,-1 0 0,-4 0 0,0-1 0,-1 1 0,0-2 0,0 1 0,0-1 0,1-1 0,-1 0 0,0 0 0,1-1 0,-12-4 0,38 12-3844,18-1-8263,-12-4 896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3.192"/>
    </inkml:context>
    <inkml:brush xml:id="br0">
      <inkml:brushProperty name="width" value="0.025" units="cm"/>
      <inkml:brushProperty name="height" value="0.025" units="cm"/>
    </inkml:brush>
  </inkml:definitions>
  <inkml:trace contextRef="#ctx0" brushRef="#br0">66 0 19442,'0'0'12700,"-7"10"-12166,0-1-526,0 1-1,1 0 1,0 0 0,1 1-1,0-1 1,0 1-1,2 0 1,-1 0-1,1 1 1,1-1-1,-2 13 1,3-16-722,1 1 1,0-1-1,0 0 0,0 1 0,1-1 1,0 0-1,1 0 0,0 0 0,4 14 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3.566"/>
    </inkml:context>
    <inkml:brush xml:id="br0">
      <inkml:brushProperty name="width" value="0.025" units="cm"/>
      <inkml:brushProperty name="height" value="0.025" units="cm"/>
    </inkml:brush>
  </inkml:definitions>
  <inkml:trace contextRef="#ctx0" brushRef="#br0">0 210 15855,'0'0'15663,"66"-32"-15375,-32 30-256,-1 2-128,1 0-1121,-2 0-2435,-1 0-2914,-3-7-3139</inkml:trace>
  <inkml:trace contextRef="#ctx0" brushRef="#br0" timeOffset="1">622 1 12812,'0'0'12300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3.913"/>
    </inkml:context>
    <inkml:brush xml:id="br0">
      <inkml:brushProperty name="width" value="0.025" units="cm"/>
      <inkml:brushProperty name="height" value="0.025" units="cm"/>
    </inkml:brush>
  </inkml:definitions>
  <inkml:trace contextRef="#ctx0" brushRef="#br0">1 0 18674,'0'0'14093,"22"20"-15022,-6-20-3075,-7-2-3843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5.913"/>
    </inkml:context>
    <inkml:brush xml:id="br0">
      <inkml:brushProperty name="width" value="0.025" units="cm"/>
      <inkml:brushProperty name="height" value="0.025" units="cm"/>
    </inkml:brush>
  </inkml:definitions>
  <inkml:trace contextRef="#ctx0" brushRef="#br0">172 0 21012,'0'0'5082,"-8"10"-3427,-142 172 1810,150-181-3493,0-1 0,0 0 1,-1 0-1,1 0 1,0 1-1,0-1 1,0 0-1,0 0 1,0 0-1,0 1 0,-1-1 1,1 0-1,0 0 1,0 0-1,0 0 1,0 0-1,-1 0 0,1 1 1,0-1-1,0 0 1,0 0-1,-1 0 1,1 0-1,0 0 1,0 0-1,-1 0 0,1 0 1,0 0-1,0 0 1,0 0-1,-1 0 1,1 0-1,0 0 1,0 0-1,-1 0 0,1 0 1,0 0-1,0 0 1,0 0-1,-1 0 1,1-1-1,0 1 1,0 0-1,0 0 0,-1 0 1,1 0-1,0 0 1,0-1-1,0 1 1,0 0-1,0 0 1,-1 0-1,1 0 0,0-1 1,-3-19-1594,6-24-821,19 4 1440,-22 38 1173,1 1 1,0-1-1,0 1 0,0-1 1,0 1-1,0 0 1,0 0-1,0-1 1,0 1-1,1 0 0,-1 0 1,0 0-1,1 0 1,-1 0-1,1 1 0,-1-1 1,1 0-1,-1 1 1,1-1-1,-1 1 0,1-1 1,0 1-1,-1 0 1,3 0-1,-1 3-131,0 0 0,0 0 0,-1 0 0,1 1 0,-1-1 1,0 1-1,0 0 0,0 0 0,0 0 0,-1 0 0,2 5 0,4 8-24,8 19 51,-10-25-12,-1 1-1,2-1 1,-1 0-1,1-1 1,13 17 0,-19-27-30,0 0 1,0 1-1,0-1 1,0 0 0,0 0-1,1 1 1,-1-1-1,0 0 1,0 0 0,0 1-1,1-1 1,-1 0 0,0 0-1,0 0 1,1 1-1,-1-1 1,0 0 0,1 0-1,-1 0 1,0 0 0,0 0-1,1 0 1,-1 0-1,0 0 1,1 0 0,-1 0-1,0 0 1,1 0-1,-1 0 1,0 0 0,0 0-1,1 0 1,-1 0 0,0 0-1,1 0 1,-1 0-1,0 0 1,0 0 0,1 0-1,-1-1 1,0 1 0,1 0-1,3-17 361,-6-20-272,-1 29-226,0 0 0,-1 0-1,0 0 1,0 1 0,-1-1 0,0 1 0,0 0-1,-1 1 1,-7-8 0,9 10-15,0 0 0,0 1 0,0-1 0,-1 1 0,0-1 0,1 2 0,-1-1 0,0 0 0,0 1 0,-1 0 0,1 0 0,0 0 0,-1 1 0,-10-2 0,36 13 117,27-9-2370,-26-1-4161,-8 0-997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5.648"/>
    </inkml:context>
    <inkml:brush xml:id="br0">
      <inkml:brushProperty name="width" value="0.025" units="cm"/>
      <inkml:brushProperty name="height" value="0.025" units="cm"/>
    </inkml:brush>
  </inkml:definitions>
  <inkml:trace contextRef="#ctx0" brushRef="#br0">227 138 13965,'0'0'235,"4"-9"-8146,2-1 8201,3-7 423,-2-2 3884,-20 9 6836,0 3-3902,8 1-5617,4 5-1914,1 0 0,0 0 0,-1 0 0,0 0 0,1 0 0,-1 0 0,1 1 0,-1-1 0,0 0 0,0 0 0,0 1 0,1-1 0,-1 0 0,0 1 0,0-1 0,0 1 0,0-1 0,0 1 0,0-1 0,0 1 0,0 0 0,0 0 0,0-1 0,0 1 0,0 0 0,-2 0 0,1 1 0,0-1 0,0 1 0,0-1 0,0 1 0,0 0 0,0 0 0,1 0 0,-1 0 0,0 1 0,0-1 0,1 0 0,-3 3 0,-6 8 0,0-1 0,1 2 0,-9 14 0,11-15 0,-25 45 0,33-73 0,-1 15 0,0 1 0,-1-1 0,1 1 0,0-1 0,0 1 0,0-1 0,0 0 0,0 1 0,0-1 0,0 1 0,0-1 0,0 0 0,0 1 0,0-1 0,0 1 0,1-1 0,-1 0 0,0 1 0,0-1 0,0 1 0,1-1 0,-1 1 0,0-1 0,1 1 0,-1-1 0,1 1 0,-1-1 0,0 1 0,1 0 0,-1-1 0,1 1 0,-1 0 0,1-1 0,-1 1 0,1 0 0,-1 0 0,1-1 0,0 1 0,-1 0 0,1 0 0,-1 0 0,2 0 0,0-3 0,-1 1 0,1-1 0,-1 0 0,0 1 0,1-1 0,-1 0 0,0 0 0,-1 1 0,2-7 0,1-1 0,-2 8 0,1-5 0,1 0 0,-1 0 0,1 1 0,1-1 0,-1 1 0,1 0 0,9-11 0,-16 45 0,-10 2 0,0 0 0,-32 49 0,28-51 0,0 0 0,-20 55 0,36-82 0,1 0 0,-1 0 0,1 0 0,-1 0 0,1 0 0,0 0 0,-1 0 0,1 0 0,0 0 0,0 0 0,0 1 0,0-1 0,0 0 0,0 0 0,0 0 0,0 0 0,1 0 0,-1 0 0,0 0 0,1 0 0,-1 0 0,1 2 0,0-2 0,0-1 0,0 0 0,0 1 0,0-1 0,0 0 0,-1 1 0,1-1 0,0 0 0,0 0 0,0 0 0,0 0 0,0 0 0,0 0 0,0 0 0,0 0 0,0 0 0,0 0 0,-1-1 0,1 1 0,2-1 0,5-2 0,-1 0 0,1-1 0,-1 0 0,12-9 0,32-30 0,-2-3 0,-2-3 0,64-82 0,-44 49 0,-60 79-1838,-8 14-2694,-8 17-6731,-2-15-348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5.990"/>
    </inkml:context>
    <inkml:brush xml:id="br0">
      <inkml:brushProperty name="width" value="0.025" units="cm"/>
      <inkml:brushProperty name="height" value="0.025" units="cm"/>
    </inkml:brush>
  </inkml:definitions>
  <inkml:trace contextRef="#ctx0" brushRef="#br0">36 0 18257,'0'0'10730,"-34"53"-9416,33-37-450,1 4-383,0 0-385,10-2-128,3-3-993,10-1-1121,-1-6-1730,4-6-704,0-2-1346,-1 0-5188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6.351"/>
    </inkml:context>
    <inkml:brush xml:id="br0">
      <inkml:brushProperty name="width" value="0.025" units="cm"/>
      <inkml:brushProperty name="height" value="0.025" units="cm"/>
    </inkml:brush>
  </inkml:definitions>
  <inkml:trace contextRef="#ctx0" brushRef="#br0">135 3 15983,'0'0'12625,"-10"0"-11770,6-1-803,0 0 1,0 1 0,0 0-1,0 0 1,0 0 0,0 1-1,0-1 1,0 1 0,0 0-1,0 0 1,0 0 0,1 1-1,-1-1 1,0 1 0,1 0 0,-1 0-1,1 0 1,0 1 0,-1-1-1,1 1 1,0 0 0,-3 4-1,-22 34 652,20-17-366,8-23-330,0-1 0,0 1 0,0-1 1,0 1-1,0-1 0,0 0 0,0 1 0,0-1 1,0 1-1,0-1 0,1 0 0,-1 1 0,0-1 0,0 1 1,0-1-1,1 0 0,-1 1 0,0-1 0,0 0 1,1 1-1,-1-1 0,0 0 0,1 0 0,-1 1 1,0-1-1,1 0 0,-1 0 0,1 0 0,-1 1 1,0-1-1,1 0 0,-1 0 0,1 0 0,-1 0 0,0 0 1,1 0-1,-1 0 0,1 0 0,-1 0 0,1 0 1,13-1 36,-1-1 0,0-1 0,0 0 0,0 0-1,-1-1 1,1-1 0,-1 0 0,15-9 0,-15 7-10,0 1-1,0 1 1,1 0-1,-1 0 1,1 2-1,0-1 1,0 2-1,18-2 1,-30 4-35,-1 0 0,1 0 0,0 0 0,-1 0 0,1 0 0,-1 0 0,1 1 0,0-1 0,-1 0 0,1 0 0,-1 1 0,1-1 0,0 0 0,-1 1 0,1-1 0,-1 1 0,1-1 0,-1 1 0,0-1 0,1 1 0,-1-1 0,1 1 0,-1-1 0,0 1 0,1-1 0,-1 1 0,0 0 0,0-1 0,0 1 0,1-1 0,-1 1 0,0 0 0,0-1 0,0 1 0,0 1 0,-2 32 0,2-31 0,-1 0 0,1 0 0,-1 0 0,1 0 0,0 0 0,0 0 0,0 0 0,1 1 0,-1-1 0,2 4 0,-1-6-29,0-1 1,-1 0-1,1 1 0,0-1 1,0 0-1,0 0 1,-1 0-1,1 1 0,0-1 1,0 0-1,0 0 0,0 0 1,-1 0-1,1 0 0,0-1 1,0 1-1,0 0 0,-1 0 1,1 0-1,0-1 1,0 1-1,-1 0 0,1-1 1,0 1-1,0-1 0,0 0 1,22-13-2292,-22 14 2002,43-29-10642,-16 12 1821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6.676"/>
    </inkml:context>
    <inkml:brush xml:id="br0">
      <inkml:brushProperty name="width" value="0.025" units="cm"/>
      <inkml:brushProperty name="height" value="0.025" units="cm"/>
    </inkml:brush>
  </inkml:definitions>
  <inkml:trace contextRef="#ctx0" brushRef="#br0">132 0 11659,'0'0'8595,"-11"0"-4191,7 0-4123,-6 0 622,-1 1 1,1-1 0,-1 2-1,-17 3 1,26-5-883,0 1-1,-1 0 1,1 0 0,0-1-1,-1 1 1,1 0 0,0 1-1,0-1 1,0 0 0,0 1-1,0-1 1,0 1-1,0 0 1,1-1 0,-1 1-1,0 0 1,1 0 0,0 0-1,-1 0 1,1 1 0,0-1-1,0 0 1,0 0 0,0 1-1,1-1 1,-1 0 0,1 1-1,-1-1 1,1 5-1,0-6-44,1-1 0,-1 1 0,0-1-1,1 1 1,-1 0 0,1-1 0,-1 1 0,1-1-1,-1 1 1,1-1 0,-1 1 0,1-1-1,0 1 1,-1-1 0,1 0 0,0 1-1,-1-1 1,1 0 0,0 0 0,-1 0-1,1 1 1,0-1 0,0 0 0,-1 0-1,1 0 1,0 0 0,0 0 0,1 0 0,29 0-5,-24 0-62,4 0-237,0 0 0,0 1 0,0 0 0,21 7 0,-30-8 357,-1 0 1,1 0-1,-1 1 1,1-1-1,-1 1 1,1 0-1,-1-1 1,1 1-1,-1 0 1,1 0-1,-1 0 1,0 0-1,0 0 1,1 0-1,-1 0 1,0 0-1,0 0 1,0 1-1,0-1 1,-1 0-1,1 1 1,0-1-1,0 0 1,-1 1-1,1-1 1,-1 1 0,1 0-1,-1-1 1,0 1-1,1-1 1,-1 1-1,0-1 1,0 1-1,0 0 1,0-1-1,-1 1 1,1-1-1,0 1 1,-1 0-1,1-1 1,-1 1-1,1-1 1,-1 1-1,0-1 1,-1 2-1,-1 2 168,-1 0 0,0 1 0,-1-2 0,1 1 0,-1 0 0,0-1 0,0 0 0,0 0 0,-1-1 0,-7 5-1,-4 0 348,1 0-1,-27 8 0,32-13-1723,12-6-1758,20-11-4610,-14 9 4934,17-11-3413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7.033"/>
    </inkml:context>
    <inkml:brush xml:id="br0">
      <inkml:brushProperty name="width" value="0.025" units="cm"/>
      <inkml:brushProperty name="height" value="0.025" units="cm"/>
    </inkml:brush>
  </inkml:definitions>
  <inkml:trace contextRef="#ctx0" brushRef="#br0">110 1 12716,'0'0'11755,"-9"9"-8707,2-2-2747,-9 9 583,1 0 0,-16 22 0,27-33-804,1 1 1,-1-1 0,1 0 0,0 1-1,1-1 1,-1 1 0,1 0 0,0 0 0,1 0-1,-1 0 1,1 0 0,0 1 0,1-1 0,0 9-1,0-14-99,1 0-1,0 1 0,0-1 0,-1 0 0,1 0 1,0 0-1,0 1 0,0-1 0,0 0 1,0 0-1,1-1 0,-1 1 0,0 0 1,0 0-1,1 0 0,-1-1 0,0 1 1,1-1-1,-1 1 0,0-1 0,1 0 1,-1 1-1,1-1 0,-1 0 0,1 0 1,-1 0-1,1 0 0,-1 0 0,1 0 0,-1-1 1,0 1-1,3-1 0,3 1-11,1-1 1,0-1-1,0 1 0,14-7 0,41-27-148,-53 28 240,0 1 0,1-1 0,-1 2 0,1-1 0,1 2 0,-1-1 0,0 2 0,1-1 0,0 2-1,20-3 1,-32 5-36,1 0-1,0 0 0,0 0 0,-1 0 1,1 1-1,0-1 0,-1 0 1,1 0-1,0 1 0,-1-1 0,1 0 1,0 1-1,-1-1 0,1 1 0,-1-1 1,1 1-1,-1-1 0,1 1 0,-1-1 1,1 1-1,-1 0 0,1-1 1,-1 1-1,0 0 0,1-1 0,-1 1 1,0 0-1,0-1 0,0 1 0,1 0 1,-1 1-1,0-1 1,0 0 0,0 0 0,1 0 0,-1-1-1,0 1 1,1 0 0,-1 0 0,0 0 0,1 0 0,-1 0 0,1-1 0,0 1-1,-1 0 1,1-1 0,0 1 0,-1 0 0,1-1 0,0 1 0,0-1 0,-1 1-1,1-1 1,0 1 0,0-1 0,1 1 0,10 0-25,0-1 0,0 0 0,0-1 0,0 0 0,0-1 0,0 0 0,0-1 0,0 0 0,-1-1 0,20-9 0,35-9 0,-57 20 0,-3-1 0,1 1 0,1 0 0,-1 1 0,0 0 0,0 0 0,0 0 0,1 1 0,-1 0 0,0 1 0,10 1 0,-16-1 0,-1-1 0,1 1 0,-1 0 0,1-1 0,-1 1 0,1 0 0,-1 0 0,1 0 0,-1-1 0,0 1 0,1 0 0,-1 0 0,0 0 0,0 0 0,0 0 0,1 0 0,-1 0 0,0 0 0,0 0 0,-1-1 0,1 1 0,0 0 0,0 0 0,0 0 0,-1 1 0,-8 30 0,4-17 0,6-14 0,-1-1 0,1 1 0,-1-1 0,1 1 0,0-1 0,-1 1 0,1-1 0,-1 0 0,1 1 0,0-1 0,-1 0 0,1 1 0,0-1 0,-1 0 0,1 0 0,0 0 0,0 0 0,-1 1 0,1-1 0,0 0 0,-1 0 0,1 0 0,0-1 0,0 1 0,-1 0 0,2 0 0,23-2 0,39-16 0,-54 14 0,0 0 0,0 1 0,0 0 0,0 1 0,1 0 0,0 1 0,-1 0 0,21 1 0,-30 1-138,0 0 1,0 1-1,0-1 1,0 1-1,0 0 1,0-1-1,-1 1 1,1-1-1,-1 1 0,1 0 1,-1 0-1,0-1 1,0 1-1,0 0 1,0 0-1,0-1 1,0 1-1,0 0 0,0 0 1,-2 2-1,2 2-1473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8.059"/>
    </inkml:context>
    <inkml:brush xml:id="br0">
      <inkml:brushProperty name="width" value="0.025" units="cm"/>
      <inkml:brushProperty name="height" value="0.025" units="cm"/>
    </inkml:brush>
  </inkml:definitions>
  <inkml:trace contextRef="#ctx0" brushRef="#br0">138 158 13677,'0'0'7623,"3"-8"-4046,10-25-1015,-13 33-2508,0-1-1,0 0 0,0 1 1,0-1-1,0 1 1,-1-1-1,1 0 0,0 1 1,0-1-1,0 1 1,-1-1-1,1 0 0,0 1 1,0-1-1,-1 1 0,1-1 1,-1 1-1,1-1 1,0 1-1,-1-1 0,1 1 1,-1 0-1,1-1 1,-1 1-1,1 0 0,-1-1 1,1 1-1,-1 0 1,0-1-1,1 1 0,-1 0 1,1 0-1,-1 0 0,0 0 1,1 0-1,-1 0 1,0 0-1,1 0 0,-1 0 1,1 0-1,-1 0 1,0 0-1,1 0 0,-1 0 1,1 0-1,-2 1 0,-30 4 97,25-1-155,0 0 0,0 0 0,1 0 0,0 1 0,0 0 1,0 0-1,0 1 0,1 0 0,0 0 0,0 0 0,1 0 0,0 1 0,0 0 1,0 0-1,1 0 0,0 0 0,0 0 0,1 1 0,0-1 0,0 1 0,1 0 1,-1 11-1,2-18 9,0 1 0,0-1 0,1 0 0,-1 0 0,0 0 1,1 0-1,-1 0 0,1 0 0,0 0 0,-1 0 0,1 0 1,0 0-1,-1 0 0,1 0 0,0 0 0,0 0 0,0-1 1,0 1-1,0 0 0,0-1 0,0 1 0,0 0 0,0-1 0,0 0 1,0 1-1,0-1 0,0 1 0,0-1 0,1 0 0,-1 0 1,0 0-1,0 0 0,0 0 0,3 0 0,47-4 545,-36 1-464,0-2 1,1 1-1,-1-2 1,-1 0-1,1-1 0,-1-1 1,21-15-1,4-5-26,43-40-1,-74 60-46,2 1-26,-1-1 0,0 0 0,-1 0 0,0-1 0,0 0 0,-1-1 0,0 0 0,-1 0 0,9-18 0,-15 28 10,0 0-1,0 0 0,0-1 1,0 1-1,0 0 0,0 0 1,0-1-1,0 1 0,0 0 1,0 0-1,0-1 1,0 1-1,0 0 0,0 0 1,0-1-1,0 1 0,0 0 1,0 0-1,0 0 0,0-1 1,-1 1-1,1 0 0,0 0 1,0 0-1,0-1 0,0 1 1,0 0-1,-1 0 1,1 0-1,0 0 0,0-1 1,0 1-1,-1 0 0,1 0 1,0 0-1,0 0 0,-1 0 1,1 0-1,0 0 0,0 0 1,0 0-1,-1 0 0,1 0 1,0 0-1,0 0 1,-1 0-1,1 0 0,0 0 1,0 0-1,-1 0 0,1 0 1,0 0-1,0 0 0,-1 0 1,1 0-1,0 0 0,0 1 1,0-1-1,-1 0 0,1 0 1,0 0-1,0 0 0,0 0 1,0 1-1,-1-1 1,1 0-1,0 0 0,0 0 1,0 1-1,-18 10-241,2 4 390,0 1-1,0 1 1,2 0-1,0 1 1,1 1-1,1 0 1,0 1-1,-14 34 1,25-52-133,1-1 0,-1 0-1,1 0 1,-1 1 0,1-1 0,-1 0-1,1 0 1,0 1 0,0-1 0,0 0-1,-1 1 1,1-1 0,1 0 0,-1 1-1,0-1 1,0 0 0,0 1 0,1-1-1,-1 0 1,1 1 0,-1-1 0,1 0-1,-1 0 1,1 0 0,1 3 0,0-3 2,-1 0-1,1-1 1,0 1 0,-1 0 0,1-1 0,0 1 0,0-1 0,-1 0 0,1 1 0,0-1 0,0 0 0,0 0 0,-1 0-1,1 0 1,0-1 0,2 0 0,8-1 26,-1-1 0,1-1 0,-1 0 0,18-9 0,-5-2-39,0-1 0,-2-1 0,0-1 0,38-40 0,-43 41 0,-36 57 0,-9 0 0,10-15 0,-24 43 0,41-68 0,1 0 0,0 1 0,-1-1 0,1 1 0,0-1 0,-1 1 0,1-1 0,0 1 0,0-1 0,0 1 0,0-1 0,-1 1 0,1-1 0,0 1 0,0-1 0,0 1 0,0-1 0,0 1 0,0 0 0,0-1 0,0 1 0,0-1 0,1 1 0,-1-1 0,0 1 0,0-1 0,0 1 0,1-1 0,-1 1 0,0-1 0,1 1 0,-1-1 0,0 1 0,1-1 0,-1 0 0,0 1 0,1-1 0,-1 0 0,1 1 0,-1-1 0,1 1 0,30 0 0,33-17 0,14-12-2825,-4-8-5534,-44 18-5152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8.388"/>
    </inkml:context>
    <inkml:brush xml:id="br0">
      <inkml:brushProperty name="width" value="0.025" units="cm"/>
      <inkml:brushProperty name="height" value="0.025" units="cm"/>
    </inkml:brush>
  </inkml:definitions>
  <inkml:trace contextRef="#ctx0" brushRef="#br0">156 8 12620,'0'0'12225,"-8"-2"-7282,7 2-4786,-10-2 267,1 0 1,0 1 0,-1 0 0,-12 2 0,22-2-406,-1 1 1,0 0-1,0 0 0,0 1 1,0-1-1,0 0 1,1 1-1,-1-1 0,0 1 1,0-1-1,0 1 1,1 0-1,-1 0 0,0 0 1,1 0-1,-1 0 1,1 0-1,-1 0 0,1 0 1,0 1-1,-1-1 0,1 0 1,0 1-1,0-1 1,0 1-1,0 0 0,0-1 1,0 1-1,1 0 1,-1 0-1,0-1 0,1 1 1,0 0-1,-1 0 1,1 3-1,0-4-19,0 0 1,1 0-1,-1 0 1,1 0-1,-1 0 1,1 0-1,-1-1 1,1 1-1,-1 0 0,1 0 1,0 0-1,0-1 1,-1 1-1,1 0 1,0-1-1,0 1 1,0-1-1,0 1 1,0-1-1,0 1 0,0-1 1,-1 0-1,1 1 1,2-1-1,32 8-24,-27-6-11,30 5-436,48 14-910,-85-21 1395,-1 0 0,1 0 1,-1 0-1,0 0 1,1 0-1,-1 0 1,1 0-1,-1 0 1,1 1-1,-1-1 1,1 0-1,-1 0 1,0 0-1,1 1 1,-1-1-1,0 0 1,1 1-1,-1-1 1,0 0-1,1 1 1,-1-1-1,0 0 1,1 1-1,-1-1 0,0 0 1,0 1-1,0-1 1,1 1-1,-1-1 1,0 1-1,0-1 1,0 1-1,0-1 1,0 0-1,0 1 1,0-1-1,0 1 1,0-1-1,0 1 1,0-1-1,0 1 1,0-1-1,0 1 1,0-1-1,-1 0 1,1 1-1,0-1 0,0 1 1,0-1-1,-1 1 1,1-1-1,0 0 1,-1 1-1,1-1 1,0 0-1,-1 1 1,1-1-1,0 0 1,-1 0-1,1 1 1,-1-1-1,1 0 1,0 0-1,-1 0 1,1 1-1,-1-1 1,1 0-1,-1 0 0,-32 15 819,6-5-794,0-1 1,-42 7-1,14-11-3040,43-7-5487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9.356"/>
    </inkml:context>
    <inkml:brush xml:id="br0">
      <inkml:brushProperty name="width" value="0.025" units="cm"/>
      <inkml:brushProperty name="height" value="0.025" units="cm"/>
    </inkml:brush>
  </inkml:definitions>
  <inkml:trace contextRef="#ctx0" brushRef="#br0">244 22 15022,'0'0'10116,"-11"-5"-7233,1 2-2655,0-1-1,0 2 0,1-1 1,-2 1-1,1 1 0,0 0 1,0 0-1,0 1 0,0 0 1,-1 1-1,1 0 0,0 1 1,0 0-1,0 1 0,0-1 1,-11 7-1,16-7-226,-27 15 76,31-16-84,0-1 1,0 0-1,1 1 1,-1 0-1,0-1 1,0 1-1,0-1 1,1 1-1,-1 0 0,0 0 1,1-1-1,-1 1 1,1 0-1,-1 0 1,1 0-1,-1 0 1,1 0-1,0 0 1,-1-1-1,1 1 0,0 0 1,-1 0-1,1 0 1,0 0-1,0 0 1,0 0-1,0 0 1,0 2-1,3-2-81,0 1-1,1-1 1,-1 0 0,0 0-1,0 0 1,0 0 0,1 0-1,-1-1 1,0 1 0,1-1-1,-1 0 1,0 0 0,1-1-1,3 0 1,3 1-23,33 0-89,-24-1 178,-1 1 0,0 0-1,1 2 1,-1 0 0,0 1 0,0 0-1,0 2 1,21 7 0,-38-11 39,1 0 1,0-1 0,-1 1-1,1 0 1,-1 0 0,0 0-1,1 0 1,-1 0 0,0 0 0,1 1-1,-1-1 1,0 0 0,0 1-1,0-1 1,0 1 0,0-1-1,-1 1 1,1-1 0,0 1-1,-1 0 1,1-1 0,-1 1-1,1 0 1,-1 2 0,0-1 51,-1-1 1,1 1-1,-1 0 1,0-1-1,0 1 1,0 0-1,0-1 1,-1 1-1,1-1 0,0 0 1,-1 0-1,0 1 1,-3 2-1,-4 4 167,-1 0 0,0-1 0,0 0-1,-1 0 1,-14 6 0,6-4-236,-1-1 0,-37 11 0,49-17 0,-1-1 0,1-1 0,0 1 0,-1-1 0,1-1 0,-1 1 0,1-2 0,-1 1 0,1-1 0,-10-2 0,17 3-58,0-1-1,0 1 1,0 0-1,0-1 1,0 1 0,0-1-1,1 1 1,-1-1-1,0 1 1,0-1-1,1 0 1,-1 1 0,0-1-1,1 0 1,-1 1-1,0-1 1,1 0 0,-1 0-1,1 0 1,-1 0-1,1 0 1,0 1-1,-1-1 1,1 0 0,0 0-1,0 0 1,0 0-1,0 0 1,0 0 0,-1 0-1,2 0 1,-1 0-1,0 0 1,0 0 0,0 0-1,0 0 1,1 0-1,0-1 1,0-2-463,0 0 0,1 1 0,-1-1 0,1 1 0,0 0 0,0 0 0,0-1 0,5-3 0,20-18-5100,7-1-1522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9.712"/>
    </inkml:context>
    <inkml:brush xml:id="br0">
      <inkml:brushProperty name="width" value="0.025" units="cm"/>
      <inkml:brushProperty name="height" value="0.025" units="cm"/>
    </inkml:brush>
  </inkml:definitions>
  <inkml:trace contextRef="#ctx0" brushRef="#br0">111 0 21781,'0'0'5893,"-4"9"-3811,-6 14-1853,1 0-1,1 1 0,1 0 1,2 0-1,0 0 0,1 1 1,2 0-1,0 44 0,2-54-881,1 22-1080,6-15-3696,-7-25 1739,1-2 3064,-1 1 1,-1 0-1,1-1 0,0 1 0,-1 0 1,0 0-1,0 0 0,-2-6 1,-3-1 2081,0 0 1,0-1-1,-14-17 1,4 6 2353,16 23-3693,0 0 0,-1-1 0,1 1 0,0 0 0,0-1 1,0 1-1,-1 0 0,1-1 0,0 1 0,0-1 0,0 1 0,0 0 0,0-1 0,0 1 0,0-1 1,0 1-1,0 0 0,0-1 0,0 1 0,0-1 0,0 1 0,0 0 0,0-1 0,0 1 0,0-1 0,0 1 1,1 0-1,-1-1 0,0 1 0,0 0 0,0-1 0,1 1 0,-1 0 0,1-1 0,16-6 870,29 5-2724,-39 2 1555,77-1-6757,-28 2-1662,-23-1-645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50.056"/>
    </inkml:context>
    <inkml:brush xml:id="br0">
      <inkml:brushProperty name="width" value="0.025" units="cm"/>
      <inkml:brushProperty name="height" value="0.025" units="cm"/>
    </inkml:brush>
  </inkml:definitions>
  <inkml:trace contextRef="#ctx0" brushRef="#br0">165 46 8232,'0'0'20088,"-11"-2"-18876,1 0-1026,0 1 0,0 1 0,0 0 1,0 1-1,0-1 0,0 2 0,-12 2 0,19-3-156,0-1-1,0 1 0,0 0 1,0 0-1,0 0 1,1 0-1,-1 1 1,0-1-1,0 1 1,1-1-1,-1 1 0,1 0 1,-1 0-1,1 0 1,0 0-1,0 1 1,0-1-1,0 1 1,0-1-1,1 1 1,-1 0-1,1-1 0,0 1 1,-1 0-1,1 0 1,1 0-1,-1 0 1,0 0-1,1 0 1,-1 0-1,1 0 1,0 4-1,1-5-28,-1-1-1,1 0 1,0 1 0,0-1 0,0 0-1,0 0 1,0 0 0,0 0 0,0 0-1,0 0 1,0 0 0,1 0 0,-1 0-1,0 0 1,1-1 0,-1 1 0,0 0-1,1-1 1,-1 1 0,1-1 0,-1 0-1,1 1 1,-1-1 0,1 0 0,-1 0-1,1 0 1,-1 0 0,1 0 0,1-1-1,48-2 127,-36-1-86,0-1-1,-1-1 0,0 0 0,0 0 0,0-2 1,-1 0-1,0 0 0,0-1 0,-1-1 1,-1 0-1,1-1 0,-2 0 0,1 0 0,8-15 1,-21 29-306,-4 4 202,-1 0 0,2 0 0,-1 1 0,1 0 0,0 0 0,1 0 1,0 1-1,0-1 0,1 1 0,0 0 0,-2 11 0,5-19-75,1 0-1,-1 0 1,1 0-1,0 0 1,-1-1-1,1 1 1,0 0-1,0-1 1,0 1-1,-1-1 1,1 1-1,0-1 1,0 1-1,0-1 1,0 1-1,0-1 1,0 0-1,0 0 1,0 1-1,0-1 1,0 0 0,0 0-1,0 0 1,0 0-1,0 0 1,0 0-1,0-1 1,0 1-1,0 0 1,0 0-1,2-1 1,36-8-4197,-7-7-480,0-5-1831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6.757"/>
    </inkml:context>
    <inkml:brush xml:id="br0">
      <inkml:brushProperty name="width" value="0.025" units="cm"/>
      <inkml:brushProperty name="height" value="0.025" units="cm"/>
    </inkml:brush>
  </inkml:definitions>
  <inkml:trace contextRef="#ctx0" brushRef="#br0">84 85 11499,'0'0'3246,"10"-9"-284,3-4-1898,25-25 1503,-8 13 3294,-28 27-3583,-4 7-1871,-7 9-546,-33 44 356,-61 65-1,98-122 28,4-7-80,7-16-13,16-24-112,38-62-130,-62 148-592,-13 17 669,8-40 34,2 0 0,0 1 0,1-1-1,0 27 1,17-63 519,-11 8-499,1-1 0,-1 0-1,-1 1 1,0-1 0,0 0 0,0 0-1,-1 1 1,0-1 0,-1 0-1,-1-9 1,2 14-49,0 0-1,-1 1 1,1-1 0,-1 0-1,0 1 1,0-1 0,0 1-1,0-1 1,0 1-1,0 0 1,-1-1 0,1 1-1,-1 0 1,0 0 0,1 0-1,-1 0 1,0 0 0,0 0-1,0 1 1,-1-1 0,1 1-1,0-1 1,-1 1 0,1 0-1,0 0 1,-1 0 0,0 0-1,1 0 1,-1 1-1,1-1 1,-1 1 0,-3-1-1,6 1 10,-1 1-1,0-1 0,0 0 0,0 0 0,0 0 0,0 0 1,0 1-1,0-1 0,0 0 0,1 1 0,-1-1 0,0 1 1,0-1-1,0 1 0,1-1 0,-1 1 0,0 0 0,1-1 0,-1 1 1,0 0-1,1-1 0,-1 1 0,1 0 0,-1 0 0,1 0 1,0-1-1,-1 1 0,1 0 0,0 0 0,-1 0 0,1 0 1,0 0-1,0 0 0,0 0 0,0 0 0,0 0 0,0 0 1,0-1-1,0 1 0,0 0 0,1 0 0,-1 0 0,0 0 0,0 0 1,1 0-1,-1 0 0,1-1 0,-1 1 0,1 0 0,-1 0 1,1-1-1,-1 1 0,1 0 0,0-1 0,-1 1 0,1 0 1,0-1-1,0 1 0,-1-1 0,1 1 0,0-1 0,0 1 1,0-1-1,0 0 0,-1 0 0,1 1 0,0-1 0,0 0 0,1 0 1,44 7-165,0-2 0,73-3 0,-75-2-1887,2 1-3644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50.867"/>
    </inkml:context>
    <inkml:brush xml:id="br0">
      <inkml:brushProperty name="width" value="0.025" units="cm"/>
      <inkml:brushProperty name="height" value="0.025" units="cm"/>
    </inkml:brush>
  </inkml:definitions>
  <inkml:trace contextRef="#ctx0" brushRef="#br0">163 305 19442,'0'0'3054,"-13"6"-294,7-2-2533,-71 41 2326,71-41-2375,0 1-1,0-1 1,1 1 0,-1 0-1,1 1 1,0-1-1,1 1 1,-1 0-1,1 0 1,0 0 0,-4 11-1,7-16-205,1 0-1,0-1 0,-1 1 1,1 0-1,0 0 0,0-1 1,-1 1-1,1 0 1,0 0-1,0 0 0,0-1 1,0 1-1,0 0 0,0 0 1,0 0-1,1-1 0,-1 1 1,0 0-1,0 0 1,0 0-1,1-1 0,-1 1 1,1 0-1,-1-1 0,0 1 1,1 0-1,-1-1 0,1 1 1,0 0-1,1 0 5,-1 0 1,1-1-1,-1 1 0,1-1 0,-1 1 0,1-1 1,-1 0-1,1 0 0,-1 0 0,1 0 0,0 0 0,-1 0 1,4-1-1,2 0 41,0 0 0,-1-1 0,1 0 1,0-1-1,12-6 0,-2-3-2,0-2 1,0 0-1,25-28 0,-12 11-54,-37 38-42,0 1 1,1 0 0,0 1 0,1 0 0,0 0 0,0 0 0,1 0 0,0 1 0,0 0 0,1 0 0,-3 18 0,6-28-8,1 1 1,-1-1-1,0 1 1,1-1-1,-1 1 1,0-1-1,1 1 1,-1-1 0,1 0-1,-1 1 1,0-1-1,1 0 1,-1 1-1,1-1 1,-1 0-1,1 0 1,-1 1 0,1-1-1,-1 0 1,1 0-1,0 0 1,-1 0-1,1 0 1,-1 0-1,1 0 1,-1 0-1,1 0 1,-1 0 0,1 0-1,0 0 1,-1 0-1,1 0 1,-1-1-1,2 1 1,21-6-1016,-11-1 513,0 1 0,-1-2-1,0 1 1,-1-2 0,0 1 0,0-2 0,-1 1 0,13-18 0,-2 0-362,-1-1-1,19-37 1,-34 58 988,61-125 1506,-56 110 1214,12-46-1,-21 53 107,-10 17-640,-13 19-1364,7-3-548,0 1 0,2 1-1,0 0 1,2 1 0,0 0 0,1 1 0,-13 38 0,15-30-241,2 1 0,1 0 0,1 0 0,1 0 0,2 46 0,5-73-386,6-9 232,4-10 119,-9 5-8,0 0 0,-1 0 0,0-1 1,-1 1-1,0-1 0,0 1 0,-1-1 0,-1 0 0,0-12 1,0 23-26,0 0 1,0 0 0,0 0 0,0 1-1,-1-1 1,1 0 0,0 0 0,0 0-1,0 0 1,0 1 0,0-1 0,0 0-1,0 0 1,0 0 0,-1 0 0,1 0-1,0 1 1,0-1 0,0 0 0,0 0-1,-1 0 1,1 0 0,0 0 0,0 0 0,0 0-1,0 0 1,-1 0 0,1 0 0,0 0-1,0 0 1,0 0 0,-1 0 0,1 0-1,0 0 1,0 0 0,0 0 0,-1 0-1,1 0 1,0 0 0,0 0 0,0 0-1,0 0 1,-1 0 0,1 0 0,0 0-1,0 0 1,0 0 0,0-1 0,-1 1-1,1 0 1,0 0 0,0 0 0,0 0 0,0 0-1,0-1 1,0 1 0,0 0 0,-1 0-1,1 0 1,0-1 0,0 2 0,-1 0 0,1 0 0,-1 0 0,1 0 0,0 0 0,-1 0 0,1 0 0,0 0 0,0 0 0,0 0 0,0 0 0,0 0 0,0 0 0,0 0 0,0 0 0,0 0 0,0 0 0,1 0-1,-1 0 1,0 0 0,1 0 0,-1 0 0,1 1 0,1 0 9,-1-1-1,1 1 1,0 0-1,0-1 0,0 0 1,0 1-1,0-1 0,0 0 1,0 0-1,1 0 1,-1 0-1,0 0 0,1-1 1,-1 1-1,0-1 0,1 0 1,2 1-1,46 0 104,-40-2-73,1-1-1,-1 0 1,1-1-1,0 0 1,-1-1-1,0 0 0,0-1 1,0 0-1,-1-1 0,0 0 1,0-1-1,0 0 1,-1-1-1,0 0 0,0 0 1,8-11-1,-17 19-40,0 0 0,-1 0 0,1 0 0,0 0 0,0 0 0,-1 0 0,1 0 0,0 0 0,0-1 0,-1 1 0,1 0 0,0 0 0,0 0 0,0 0 0,-1 0 0,1 0 0,0-1 0,0 1 0,0 0 0,-1 0 0,1 0 0,0-1 0,0 1 0,0 0 0,0 0 0,0 0 0,-1-1 0,1 1 0,0 0 0,0 0 0,0-1 0,0 1 0,0 0 0,0 0 0,0-1 0,0 1 0,0 0 0,0 0 0,0-1 0,0 1 0,0 0 0,0 0 0,0-1 0,0 1 0,0 0 0,0 0 0,1-1 0,-1 1 0,0-1 0,-24 11 0,9 0 0,-1 2 0,2 0 0,-26 26 0,34-32 0,1 0 0,0 1 0,0-1 0,0 1 0,1 0 0,0 1 0,0-1 0,1 0 0,0 1 0,0 0 0,-2 13 0,5-20-26,0 0 0,-1 0 0,1 0 0,0 0 0,0 0 0,0 0 0,0 0 0,1 0 0,-1 0 1,0 0-1,0 0 0,0 0 0,1 0 0,-1 0 0,1 0 0,-1 0 0,1 0 0,-1 0 0,1 0 0,-1 0 0,1 0 0,0-1 0,-1 1 0,1 0 0,0 0 0,0-1 0,0 1 0,-1-1 1,3 2-1,-1-2-159,1 1 1,0 0-1,-1-1 1,1 1-1,0-1 1,-1 0-1,1 0 1,0 0-1,0-1 1,-1 1-1,5-1 1,2-2-1150,1 1 0,-1-1-1,1-1 1,-1 0 0,15-9 0,5-6-10891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51.226"/>
    </inkml:context>
    <inkml:brush xml:id="br0">
      <inkml:brushProperty name="width" value="0.025" units="cm"/>
      <inkml:brushProperty name="height" value="0.025" units="cm"/>
    </inkml:brush>
  </inkml:definitions>
  <inkml:trace contextRef="#ctx0" brushRef="#br0">302 21 19122,'0'0'11809,"-13"-4"-10235,10 2-1510,-5-1-50,1 1 0,-1-1 0,0 1 0,0 1 1,0 0-1,0 0 0,0 0 0,0 1 0,0 0 0,0 1 1,-1-1-1,1 2 0,-13 3 0,13-2-14,-45 20 0,51-22 0,0 0 0,0 0 0,0 1 0,0-1 0,0 1 0,0-1 0,1 1 0,-1 0 0,0-1 0,1 1 0,-1 0 0,1 0 0,0 0 0,0 0 0,0 0 0,0 1 0,0-1 0,0 0 0,0 0 0,0 4 0,1-5 0,1 0 0,-1 1 0,0-1 0,1 0 0,-1 1 0,1-1 0,0 0 0,-1 0 0,1 0 0,0 0 0,0 0 0,0 0 0,0 0 0,0 0 0,0 0 0,0 0 0,0 0 0,0 0 0,0-1 0,0 1 0,1 0 0,-1-1 0,0 1 0,0-1 0,1 0 0,-1 1 0,0-1 0,1 0 0,1 0 0,50 7 0,-42-6 0,33 2-72,-28-3-42,-1 0 0,0 2 0,1 0 0,-1 0 0,0 2 0,27 9 0,-42-13 104,1 0-1,-1 0 1,0 0 0,0 0 0,1 0 0,-1 0 0,0 1-1,1-1 1,-1 0 0,0 0 0,0 0 0,0 1-1,1-1 1,-1 0 0,0 0 0,0 0 0,0 1 0,1-1-1,-1 0 1,0 0 0,0 1 0,0-1 0,0 0-1,0 1 1,0-1 0,1 0 0,-1 0 0,0 1 0,0-1-1,0 0 1,0 1 0,0-1 0,0 0 0,0 0-1,0 1 1,-1-1 0,1 0 0,0 1 0,0-1 0,0 0-1,0 0 1,0 1 0,-15 10 308,-20 4 553,34-15-852,-183 47 188,100-28-214,58-15-2941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6.781"/>
    </inkml:context>
    <inkml:brush xml:id="br0">
      <inkml:brushProperty name="width" value="0.025" units="cm"/>
      <inkml:brushProperty name="height" value="0.025" units="cm"/>
    </inkml:brush>
  </inkml:definitions>
  <inkml:trace contextRef="#ctx0" brushRef="#br0">10 1 9705,'0'0'12433,"0"13"-11835,-5 142 1158,0 45 1613,5-199-3315,0 0 0,0 0-1,0-1 1,0 1 0,0 0 0,0 0 0,0 0 0,0 0-1,1 0 1,-1 0 0,0 0 0,1 0 0,-1 0 0,0-1-1,1 1 1,-1 0 0,1 0 0,-1 0 0,1-1 0,-1 1-1,1 0 1,0-1 0,-1 1 0,1 0 0,0-1 0,0 1-1,-1-1 1,1 1 0,0-1 0,0 1 0,0-1-1,1 1 1,0-1 38,1-1-1,-1 1 1,0 0-1,1-1 1,-1 1 0,0-1-1,1 1 1,-1-1-1,0 0 1,0 0-1,1 0 1,1-2-1,9-5 249,-1-1-1,-1 0 1,13-12-1,22-29-76,54-74 0,-17 18-207,-82 105-56,0 0 0,0-1 0,0 1 0,0 0 0,0 0 0,0 0 0,0 0 0,0 0 0,0 0 0,1 0 0,-1 0 0,0 1 0,1-1 0,-1 0 0,1 1 0,1-1 0,-3 1 0,1 0 0,-1 0 0,1 1 0,-1-1 0,1 0 0,-1 1 0,1-1 0,-1 0 0,1 1 0,-1-1 0,0 0 0,1 1 0,-1-1 0,1 1 0,-1-1 0,0 0 0,0 1 0,1-1 0,-1 1 0,0-1 0,0 1 0,0 0 0,1-1 0,-1 1 0,0-1 0,0 1 0,0-1 0,0 2 0,-2 55 0,2-49 0,-18 83 0,13-69 0,0 0 0,2 0 0,-2 30 0,5-51-21,0-1 1,0 1-1,0-1 1,0 1-1,0-1 1,0 1-1,0-1 1,0 1-1,0-1 1,0 0-1,0 1 1,0-1-1,1 1 1,-1-1-1,0 1 1,0-1-1,1 0 1,-1 1-1,0-1 1,0 1-1,1-1 1,-1 0-1,0 1 1,1-1-1,-1 0 1,1 0-1,-1 1 1,0-1-1,1 0 1,-1 0-1,1 1 1,-1-1-1,1 0 1,18-4-1895,14-17-4500,-16 6-2335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2.679"/>
    </inkml:context>
    <inkml:brush xml:id="br0">
      <inkml:brushProperty name="width" value="0.025" units="cm"/>
      <inkml:brushProperty name="height" value="0.025" units="cm"/>
    </inkml:brush>
  </inkml:definitions>
  <inkml:trace contextRef="#ctx0" brushRef="#br0">59 663 17328,'0'0'1244,"-10"6"155,-29 19 160,31-22-119,7-8-965,6-9-123,-5 14-329,35-59 1194,63-82 0,-43 64-731,39-59-17,79-112-169,-154 231-335,-19 17 33,0 0 1,1 0-1,-1 0 0,0 0 1,1 1-1,-1-1 0,0 0 0,1 0 1,-1 0-1,0 0 0,1 0 1,-1 0-1,0 1 0,0-1 1,1 0-1,-1 0 0,0 0 1,0 1-1,1-1 0,-1 0 0,0 0 1,0 1-1,1-1 0,-1 0 1,0 0-1,0 1 0,0-1 1,0 0-1,0 1 0,0-1 1,1 0-1,-1 1 0,0-1 0,0 0 1,0 1-1,0 0 0,-1 48 45,0-37 49,-15 143 221,6-70-101,0 97 0,10-171-361,1-1 1,-1 0-1,2 0 0,-1 0 1,2 0-1,-1 0 1,1 0-1,7 16 0,-8-23 44,0 0-1,0 0 0,0 0 0,1 0 0,-1 0 0,1-1 0,-1 1 0,1-1 1,0 1-1,0-1 0,0 0 0,0 0 0,0 0 0,0-1 0,1 1 0,-1-1 1,1 0-1,-1 0 0,1 0 0,-1 0 0,1-1 0,0 1 0,-1-1 0,1 0 1,0 0-1,5-1 0,-4 1-465,0-1 1,-1 0-1,1 1 1,0-2-1,0 1 1,-1-1-1,8-3 0,28-27-6940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7.512"/>
    </inkml:context>
    <inkml:brush xml:id="br0">
      <inkml:brushProperty name="width" value="0.025" units="cm"/>
      <inkml:brushProperty name="height" value="0.025" units="cm"/>
    </inkml:brush>
  </inkml:definitions>
  <inkml:trace contextRef="#ctx0" brushRef="#br0">106 35 19506,'0'0'10085,"-10"4"-9007,5-2-993,0 0 0,0 0 0,0 1 1,0-1-1,0 1 0,1 0 0,0 1 0,-1-1 0,1 1 0,1 0 1,-1 0-1,0 0 0,1 0 0,0 1 0,0-1 0,0 1 1,1 0-1,-1 0 0,-2 9 0,2-3-41,-1-1 0,2 1 0,-1 0 0,2 0-1,-1 0 1,1 0 0,1 0 0,1 18 0,0-28-44,-1 0 0,0 1 0,0-1 0,1 0 0,-1 0 0,1 0 0,-1 1 0,1-1 0,0 0 0,-1 0 0,1 0 0,0 0 0,0 0 0,-1 0 0,1 0 0,0 0 0,0 0 0,0-1 0,0 1 0,0 0 0,1-1 0,-1 1 0,0-1 0,0 1 0,0-1 0,0 1 0,1-1 0,-1 0 0,0 1 0,1-1 0,-1 0 0,0 0 0,0 0 0,1 0 0,-1 0 0,0 0 0,2-1 0,1 0 0,0 1 0,0-1 0,0 0 0,0-1 0,-1 1 0,1-1 0,-1 1 0,1-1 0,-1 0 0,1 0 0,2-4 0,6-5 0,-2-1 0,1-1 0,-2 1 0,0-2 0,0 1 0,-1-1 0,-1-1 0,0 1 0,-1-1 0,-1 0 0,0-1 0,-1 1 0,-1-1 0,3-28 0,-10 43 0,-5 11 0,-5 12 0,11-15 0,1 0 0,-1 0 0,2 1 0,-1-1 0,0 15 0,1-21 0,1 0 0,0 1 0,0-1 0,0 0 0,0 1 0,0-1 0,0 0 0,1 1 0,-1-1 0,0 0 0,1 1 0,-1-1 0,1 0 0,-1 0 0,1 0 0,0 1 0,-1-1 0,1 0 0,0 0 0,0 0 0,0 0 0,0 0 0,0 0 0,0 0 0,0-1 0,0 1 0,0 0 0,0-1 0,1 1 0,-1 0 0,0-1 0,0 1 0,1-1 0,-1 0 0,0 1 0,1-1 0,2 0 0,11-1 0,1 0 0,-1-1 0,1 0 0,-1-2 0,0 0 0,0 0 0,17-9 0,-18 7 0,0 1 0,1 0 0,-1 1 0,1 1 0,0 0 0,0 1 0,0 0 0,20 1 0,-34 1 0,0 1 0,1-1 0,-1 0 0,0 1 0,0-1 0,1 1 0,-1-1 0,0 1 0,0 0 0,1-1 0,-1 1 0,0 0 0,0 0 0,0 0 0,0 0 0,0 0 0,0 0 0,-1 0 0,1 0 0,0 0 0,0 0 0,-1 1 0,1-1 0,-1 0 0,1 0 0,-1 1 0,1-1 0,-1 0 0,0 3 0,2 49 0,-2-21 0,0-31 0,1 0 0,-1-1 0,1 1 0,-1-1 0,0 1 0,1-1 0,-1 1 0,1-1 0,-1 1 0,1-1 0,0 0 0,-1 1 0,1-1 0,-1 0 0,1 0 0,0 1 0,-1-1 0,1 0 0,0 0 0,-1 0 0,1 0 0,0 1 0,-1-1 0,1 0 0,0-1 0,-1 1 0,2 0 0,22-1 0,-21 0 0,8-1 0,1-1 0,0-1 0,-1 0 0,0-1 0,0 0 0,0 0 0,-1-1 0,17-13 0,-17 12 0,-1 1 0,1 0 0,0 0 0,0 1 0,1 0 0,-1 1 0,1 0 0,0 1 0,14-3 0,-24 6 0,-1 1 0,1-1 0,0 0 0,-1 1 0,1-1 0,-1 1 0,1-1 0,-1 1 0,0-1 0,1 1 0,-1-1 0,1 1 0,-1-1 0,0 1 0,0 0 0,1-1 0,-1 1 0,0 0 0,0-1 0,0 1 0,1 0 0,-1-1 0,0 1 0,0 0 0,0-1 0,0 1 0,0 0 0,0-1 0,-1 1 0,1 0 0,0-1 0,-1 2 0,-2 25 0,-4-9 0,-1 16 0,8-33 0,0 0 0,0 0 0,0 0 0,1 0 0,-1-1 0,0 1 0,1 0 0,-1 0 0,1-1 0,-1 1 0,1 0 0,-1 0 0,1-1 0,0 1 0,-1-1 0,1 1 0,0-1 0,-1 1 0,1-1 0,0 1 0,-1-1 0,1 1 0,0-1 0,0 0 0,0 1 0,0-1 0,-1 0 0,1 0 0,0 0 0,0 0 0,0 0 0,0 0 0,0 0 0,0 0 0,-1 0 0,1 0 0,1 0 0,12-2 0,0 1 0,0-2 0,0 0 0,0-1 0,-1 0 0,1-1 0,16-8 0,-13 5 0,0 1 0,1 1 0,26-6 0,-43 12-13,-1 0 0,1 0 1,-1 0-1,0 0 0,1 0 0,-1 0 1,1 0-1,-1 0 0,0 1 0,1-1 0,-1 0 1,0 0-1,1 0 0,-1 1 0,1-1 1,-1 0-1,0 0 0,0 1 0,1-1 1,-1 0-1,0 1 0,1-1 0,-1 0 0,0 1 1,0-1-1,0 0 0,1 1 0,-1-1 1,0 0-1,0 1 0,0-1 0,0 1 0,0-1 1,0 0-1,0 1 0,0-1 0,0 1 1,0-1-1,0 1 0,0 26-1591,1 2-2335,11-21-3962,5-4-2743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8.709"/>
    </inkml:context>
    <inkml:brush xml:id="br0">
      <inkml:brushProperty name="width" value="0.025" units="cm"/>
      <inkml:brushProperty name="height" value="0.025" units="cm"/>
    </inkml:brush>
  </inkml:definitions>
  <inkml:trace contextRef="#ctx0" brushRef="#br0">102 277 23895,'0'0'4030,"-9"0"-950,0 1-2787,0 0 0,0 1 1,0 0-1,-13 5 0,20-7-285,0 0 0,0 1 0,0 0 0,1-1 0,-1 1 0,0 0 0,1 0 0,-1 0 0,1 0 0,-1 0 0,1 0 0,-1 0 0,1 1 0,0-1 0,0 0 0,0 1 0,-1-1 0,1 1 0,1 0 0,-1-1 0,0 1 0,0 0 0,0-1 0,1 1 0,-1 0 0,1 0 0,0 0 0,-1-1 0,1 1 0,0 0 0,0 0 0,0 0 0,0 0 0,1-1 0,-1 1 0,1 3 0,0-4-8,-1 0 0,1 0 0,0 0 0,-1 0 0,1 0 0,0-1 0,0 1 0,0 0 0,-1 0 0,1-1 0,0 1 0,0-1 0,0 1 0,0-1 0,0 1 0,0-1 0,0 0 0,0 1 0,0-1 0,0 0 0,1 0 0,-1 0 0,0 0 0,0 0 0,0 0 0,0 0 0,0 0 0,0 0 0,0 0 0,0-1 0,0 1 0,1 0 0,-1-1 0,0 1 0,0-1 0,-1 1 0,2-1 0,3-1 0,0-1 0,0 1 0,0-1 0,-1 0 0,1 0 0,5-5 0,9-13 0,32-48 0,-37 49 0,-30 69 0,13-44 0,1 1 0,0-1 0,0 1 0,0 0 0,1 0 0,0 0 0,0 0 0,1 0 0,-1 0 0,2 8 0,-1-13 0,0 0 0,1 1 0,-1-1 0,1 0 0,-1 0 0,1 1 0,-1-1 0,1 0 0,0 0 0,0 0 0,-1 0 0,1 0 0,0 0 0,0 0 0,0 0 0,0 0 0,0-1 0,0 1 0,2 1 0,0-1 0,0 0 0,0 0 0,0-1 0,0 1 0,0-1 0,0 1 0,0-1 0,0 0 0,0 0 0,0 0 0,4-1 0,0-1 0,0 0 0,-1-1 0,1 1 0,-1-1 0,0 0 0,0 0 0,0-1 0,0 0 0,-1 0 0,1-1 0,-1 1 0,7-9 0,54-68 0,-61 74 0,46-66 0,41-79 0,-92 152 0,0 0 0,0 0 0,0 0 0,0 0 0,0 0 0,0 0 0,0 0 0,0 0 0,0 0 0,1 0 0,-1 0 0,0 0 0,0 0 0,0 0 0,0 0 0,0 0 0,0 0 0,0 0 0,0 0 0,0 0 0,0 0 0,0 0 0,0 0 0,0 0 0,0 0 0,0 0 0,1 0 0,-5 15 0,-8 21 0,-1-1 0,2 1 0,2 1 0,1-1 0,2 1 0,1 1 0,2-1 0,2 43 0,16-104 0,-10 5 0,0 0 0,-1-1 0,-1 1 0,-1-1 0,0 0 0,-3-32 0,1 52 0,1-1 0,-1 1 0,0-1 0,0 1 0,0-1 0,0 0 0,0 1 0,0-1 0,0 1 0,0-1 0,0 0 0,0 1 0,-1-1 0,1 1 0,0-1 0,0 1 0,0-1 0,-1 1 0,1-1 0,0 1 0,-1-1 0,1 1 0,0-1 0,-1 1 0,1-1 0,-1 1 0,1-1 0,-1 1 0,1 0 0,-1-1 0,1 1 0,-1 0 0,1 0 0,-1-1 0,1 1 0,-1 0 0,1 0 0,-2 0 0,2 0 0,-1 1 0,0-1 0,0 1 0,1-1 0,-1 1 0,1 0 0,-1 0 0,0-1 0,1 1 0,-1 0 0,1 0 0,0-1 0,-1 1 0,1 0 0,0 0 0,-1 0 0,1 0 0,0 0 0,0-1 0,0 1 0,0 0 0,0 0 0,0 0 0,0 1 0,0 3 0,0 0 0,0 0 0,1 1 0,0-1 0,0 0 0,0 0 0,0 0 0,1-1 0,0 1 0,0 0 0,0 0 0,1-1 0,3 6 0,-4-8 0,0 0 0,0 0 0,0 0 0,0-1 0,0 1 0,1-1 0,-1 1 0,0-1 0,1 0 0,-1 0 0,1 0 0,-1 0 0,1 0 0,0-1 0,-1 1 0,1-1 0,0 0 0,-1 0 0,1 0 0,0 0 0,-1 0 0,1 0 0,0-1 0,-1 1 0,1-1 0,-1 0 0,5-2 0,1-1 0,1 0 0,-1-1 0,-1-1 0,1 1 0,-1-1 0,0 0 0,0-1 0,6-7 0,29-38 0,-51 65 0,0 0 0,0 1 0,1 0 0,1 0 0,0 0 0,1 1 0,0 0 0,1 1 0,1-1 0,1 1 0,0 0 0,1-1 0,1 1 0,1 31 0,0-46 0,0 0 0,0 0 0,1 0 0,-1-1 0,0 1 0,1 0 0,-1 0 0,1 0 0,-1-1 0,1 1 0,-1 0 0,1 0 0,0-1 0,-1 1 0,1-1 0,0 1 0,-1 0 0,1-1 0,0 0 0,0 1 0,0-1 0,0 1 0,-1-1 0,1 0 0,0 1 0,0-1 0,0 0 0,0 0 0,0 0 0,0 0 0,0 0 0,0 0 0,-1 0 0,1 0 0,0 0 0,0 0 0,0-1 0,0 1 0,0 0 0,0-1 0,-1 1 0,1 0 0,0-1 0,0 1 0,1-2 0,37-21 0,2-16 0,-28 24 0,0 2 0,1 0 0,0 1 0,1 0 0,1 1 0,0 1 0,19-9 0,-35 19 0,1-1 0,0 1 0,-1 0 0,1-1 0,0 1 0,0 0 0,0 0 0,-1 0 0,1 0 0,0 0 0,0 0 0,0 0 0,-1 0 0,1 0 0,0 0 0,0 0 0,-1 0 0,1 1 0,0-1 0,0 0 0,-1 1 0,1-1 0,0 0 0,0 1 0,-1-1 0,1 1 0,0 0 0,9 23 0,-10 46 0,-1-50 0,1-17 0,0-1 0,0 1 0,0 0 0,0 0 0,1-1 0,-1 1 0,1 0 0,-1-1 0,1 1 0,0-1 0,0 1 0,1-1 0,-1 1 0,0-1 0,1 0 0,0 1 0,-1-1 0,1 0 0,0 0 0,0 0 0,0 0 0,0-1 0,0 1 0,1-1 0,-1 1 0,0-1 0,1 0 0,-1 0 0,1 0 0,-1 0 0,1 0 0,0 0 0,-1-1 0,1 1 0,3-1 0,-1 1 0,1-1 0,0-1 0,-1 1 0,1-1 0,0 0 0,-1 0 0,1 0 0,-1-1 0,0 0 0,1 0 0,-1 0 0,0-1 0,0 1 0,0-1 0,-1-1 0,8-5 0,-2-1 0,0-1 0,0 0 0,-2-1 0,1 1 0,-1-2 0,10-21 0,-15 28 0,-1 1 0,1-1 0,-1 0 0,0 0 0,-1 0 0,1 0 0,-1 0 0,-1 0 0,1-1 0,-1 1 0,0 0 0,0 0 0,-1-1 0,0 1 0,0 0 0,0 0 0,-1 0 0,-2-7 0,2 11 0,1-1 0,-1 0 0,0 0 0,0 1 0,0-1 0,0 1 0,0-1 0,0 1 0,-1 0 0,1 0 0,-1 0 0,0 0 0,1 1 0,-1-1 0,0 1 0,0-1 0,0 1 0,0 0 0,0 0 0,-5 0 0,7 1 0,1 1 0,0-1 0,0 1 0,0 0 0,0-1 0,-1 1 0,1-1 0,0 1 0,0 0 0,0-1 0,0 1 0,1 0 0,-1-1 0,0 1 0,0-1 0,0 1 0,0 0 0,1-1 0,-1 1 0,0-1 0,0 1 0,1-1 0,-1 1 0,1-1 0,-1 1 0,0-1 0,1 1 0,-1-1 0,1 1 0,-1-1 0,2 1 0,4 2-60,1-1 0,0 1 0,0-1 0,0-1 0,-1 1 0,2-1 0,-1 0 0,0-1 0,0 0 0,0 0 0,0 0 1,10-2-1,-16-4-5135,-1-6-5967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9.039"/>
    </inkml:context>
    <inkml:brush xml:id="br0">
      <inkml:brushProperty name="width" value="0.025" units="cm"/>
      <inkml:brushProperty name="height" value="0.025" units="cm"/>
    </inkml:brush>
  </inkml:definitions>
  <inkml:trace contextRef="#ctx0" brushRef="#br0">1 25 30525,'-1'-1'2242,"1"-4"-2242,0 0 0,7-1 0,8 1 0,0 5 0,2-1 0,-8 1-1922,2-2-13645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48.447"/>
    </inkml:context>
    <inkml:brush xml:id="br0">
      <inkml:brushProperty name="width" value="0.025" units="cm"/>
      <inkml:brushProperty name="height" value="0.025" units="cm"/>
    </inkml:brush>
  </inkml:definitions>
  <inkml:trace contextRef="#ctx0" brushRef="#br0">1 57 13164,'0'0'2606,"2"-9"-28,10-28 107,-5 26-511,-1 13-435,2 15-105,-4 21-739,-1 0 0,-2-1 1,-4 42-1,1 1-654,2 48-363,0-33-343,0-31-3025,0-11-2718,0 1-3985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48.790"/>
    </inkml:context>
    <inkml:brush xml:id="br0">
      <inkml:brushProperty name="width" value="0.025" units="cm"/>
      <inkml:brushProperty name="height" value="0.025" units="cm"/>
    </inkml:brush>
  </inkml:definitions>
  <inkml:trace contextRef="#ctx0" brushRef="#br0">7 340 8360,'-3'-51'551,"0"13"2024,4-69 0,-1 99-2102,1 0 1,0-1-1,1 1 0,-1 0 0,2 0 1,-1 0-1,1 0 0,0 1 0,1-1 0,0 1 1,0 0-1,1 0 0,10-13 0,-13 18-370,0 0 1,0 0-1,1 0 0,-1 0 0,0 1 0,1-1 0,-1 1 1,1-1-1,0 1 0,-1 0 0,1 0 0,0 0 1,-1 1-1,1-1 0,0 1 0,0-1 0,0 1 0,0 0 1,0 0-1,0 0 0,4 1 0,-2 1-3,0-1-1,0 1 1,0 0-1,-1 1 1,1-1 0,0 1-1,-1 0 1,0 0-1,0 1 1,0-1-1,4 5 1,2 3 162,-1 0-1,0 1 1,0 0-1,-1 1 1,-1-1-1,0 2 1,8 21 0,-13-27-54,0 0 1,0 0 0,-1 0 0,0 0 0,-1 1-1,1-1 1,-2 0 0,1 0 0,-1 1 0,0-1 0,-1 0-1,0 0 1,0 0 0,-1 0 0,0 0 0,-4 8 0,4-11-86,0 0 1,0 0 0,-1 0 0,0-1 0,1 1 0,-1-1 0,-1 0 0,1 0 0,0-1-1,-1 1 1,0-1 0,0 0 0,0 0 0,0-1 0,0 1 0,-1-1 0,1 0 0,-1-1 0,1 1-1,-1-1 1,0 0 0,0-1 0,-10 1 0,13-2-143,0 1 0,0-1 0,0 1 1,0-1-1,0 0 0,0 0 0,0 0 0,0-1 0,0 1 0,1-1 0,-1 1 1,1-1-1,-1 0 0,1 0 0,-1 0 0,1-1 0,0 1 0,0 0 0,0-1 1,1 1-1,-1-1 0,0 0 0,1 0 0,0 1 0,-1-1 0,1 0 0,-1-5 0,-1-2-239,1-1-1,0 1 1,0-1-1,1 1 1,0-1-1,2-20 1,-1 29-86,0 1 1,1-1 0,-1 1-1,0-1 1,1 1 0,0 0-1,-1-1 1,1 1 0,0 0-1,-1-1 1,1 1 0,0 0-1,0 0 1,0 0 0,0 0-1,0 0 1,1 0 0,-1 0-1,0 0 1,0 0 0,1 0-1,-1 0 1,0 1 0,1-1-1,-1 1 1,1-1 0,-1 1-1,1 0 1,-1-1-1,1 1 1,-1 0 0,1 0-1,-1 0 1,1 0 0,-1 0-1,1 0 1,2 1 0,24-1-6789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49.146"/>
    </inkml:context>
    <inkml:brush xml:id="br0">
      <inkml:brushProperty name="width" value="0.025" units="cm"/>
      <inkml:brushProperty name="height" value="0.025" units="cm"/>
    </inkml:brush>
  </inkml:definitions>
  <inkml:trace contextRef="#ctx0" brushRef="#br0">182 97 19250,'0'0'4420,"-12"-1"-1788,7 0-2492,0 0 0,0 1 1,0 0-1,0 0 0,0 0 0,0 0 0,0 1 0,0 0 0,0 0 1,0 0-1,0 1 0,0 0 0,0-1 0,1 2 0,-1-1 0,1 1 0,0-1 1,0 1-1,0 0 0,0 1 0,0-1 0,0 1 0,-4 5 0,0 3-103,0 0-1,1 0 1,0 0-1,-7 18 0,12-24-33,0-1-1,0 0 0,1 0 0,0 1 0,0-1 0,0 1 0,0 0 0,1-1 0,0 1 0,0-1 1,1 1-1,-1-1 0,1 1 0,2 5 0,-2-10-5,0 1 0,-1-1 1,1 0-1,0 0 0,1 1 0,-1-1 0,0 0 1,0 0-1,0 0 0,1 0 0,-1 0 0,0-1 0,1 1 1,-1 0-1,1-1 0,-1 1 0,1-1 0,-1 1 1,1-1-1,-1 0 0,1 1 0,0-1 0,-1 0 1,1 0-1,-1 0 0,1 0 0,0-1 0,-1 1 1,1 0-1,-1-1 0,3 0 0,2 0 69,0-1-1,-1 0 0,1 0 0,-1 0 1,1 0-1,-1-1 0,7-5 0,4-5 99,0-1 0,-2-1-1,1-1 1,-2 0 0,0 0 0,-1-1-1,-1-1 1,0 0 0,-2-1-1,0 0 1,-1 0 0,-1-1 0,0 0-1,4-29 1,-11 39-164,-3 10 0,-9 21 0,-12 35 0,20-43-3,0 0-1,0-1 1,1 1 0,0 0-1,2 0 1,-1 1 0,2 20-1,0-32-103,0-1 0,0 0 0,1 1 0,-1-1-1,1 0 1,-1 1 0,1-1 0,-1 0 0,1 0 0,0 1-1,0-1 1,0 0 0,-1 0 0,1 0 0,0 0 0,0 0-1,0 0 1,1 0 0,-1-1 0,0 1 0,0 0-1,0 0 1,1-1 0,-1 1 0,0-1 0,1 1 0,1-1-1,40 4-9000,-35-5 6110,9 1-5634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49.564"/>
    </inkml:context>
    <inkml:brush xml:id="br0">
      <inkml:brushProperty name="width" value="0.025" units="cm"/>
      <inkml:brushProperty name="height" value="0.025" units="cm"/>
    </inkml:brush>
  </inkml:definitions>
  <inkml:trace contextRef="#ctx0" brushRef="#br0">182 1 7591,'0'0'20468,"-12"2"-18696,3-1-1535,0 1 1,1 1 0,-1-1-1,0 2 1,1-1-1,0 1 1,0 0-1,0 1 1,0 0-1,1 0 1,-10 9 0,11-8-196,-30 31 22,34-35-66,0 1 1,0-1-1,0 1 0,0-1 1,1 1-1,-1 0 1,1 0-1,-1 0 0,1 0 1,0 0-1,1 0 1,-2 5-1,7-7 2,0 0 0,-1 0 0,1-1 0,0 0 0,0 0 0,0 0 0,9-2 0,34-9-192,-38 8 98,0 0 1,1 1 0,-1 0 0,1 0 0,-1 1 0,1 1 0,-1 0 0,19 2 0,-27-1 76,-1 0 1,1 0-1,-1 0 1,1 0-1,-1 0 1,0 0-1,0 0 1,0 1-1,1-1 1,-1 1-1,0-1 0,-1 1 1,1-1-1,0 1 1,0-1-1,-1 1 1,1 0-1,-1 0 1,1-1-1,-1 1 1,0 0-1,0-1 1,1 1-1,-1 0 1,-1 3-1,-3 48 377,1-42-275,-1 1-1,0 0 1,-1-1 0,-1 0-1,1 0 1,-2-1-1,1 0 1,-1 0 0,-1 0-1,0-1 1,-1 0-1,-12 10 1,19-17-147,-1-1 1,0-1-1,1 1 1,-1 0-1,0-1 0,0 1 1,0-1-1,1 0 1,-1 0-1,0 0 0,0 0 1,0 0-1,0-1 0,1 0 1,-1 1-1,0-1 1,1 0-1,-1 0 0,0 0 1,1-1-1,-1 1 1,1 0-1,0-1 0,-1 0 1,1 0-1,0 1 1,0-1-1,0-1 0,0 1 1,0 0-1,1 0 1,-1-1-1,1 1 0,-1-1 1,1 1-1,-1-5 1,15 4-19216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49.892"/>
    </inkml:context>
    <inkml:brush xml:id="br0">
      <inkml:brushProperty name="width" value="0.025" units="cm"/>
      <inkml:brushProperty name="height" value="0.025" units="cm"/>
    </inkml:brush>
  </inkml:definitions>
  <inkml:trace contextRef="#ctx0" brushRef="#br0">66 1 6118,'0'0'22805,"-43"61"-20947,32-30-288,4 3-1154,2-1-416,5-6 0,0-5 0,6-7 0,8-6-256,2-6-2018,2-3-1826,2-12-1570,-2-15-3458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0.899"/>
    </inkml:context>
    <inkml:brush xml:id="br0">
      <inkml:brushProperty name="width" value="0.025" units="cm"/>
      <inkml:brushProperty name="height" value="0.025" units="cm"/>
    </inkml:brush>
  </inkml:definitions>
  <inkml:trace contextRef="#ctx0" brushRef="#br0">62 1 18706,'0'0'10143,"-6"15"-8809,-7 26-688,1 0 0,2 2 0,-8 71 0,16-40-646,3 0 0,16 112 0,-12-177 0,1-18 0,3-17 0,1-26 0,-2-1 0,-3 1 0,-2-58 0,-3 111 0,0-1 0,0 0 0,0 0 0,0 0 0,0 0 0,0 0 0,0 0 0,0 1 0,0-1 0,-1 0 0,1 0 0,0 0 0,0 0 0,0 0 0,0 0 0,0 0 0,-1 0 0,1 0 0,0 0 0,0 0 0,0 0 0,0 0 0,0 0 0,-1 1 0,1-1 0,0 0 0,0 0 0,0-1 0,0 1 0,0 0 0,-1 0 0,1 0 0,0 0 0,0 0 0,0 0 0,0 0 0,-1 0 0,1 0 0,0 0 0,0 0 0,0 0 0,0 0 0,0 0 0,0-1 0,0 1 0,-1 0 0,1 0 0,0 0 0,0 0 0,0 0 0,0 0 0,0-1 0,0 1 0,0 0 0,0 0 0,0 0 0,0 0 0,0 0 0,0-1 0,-8 13 0,4 0 0,1-1 0,0 0 0,1 1 0,1-1 0,0 1 0,0-1 0,1 1 0,0 0 0,4 18 0,-4-29 0,0 0 0,0 1 0,1-1 0,-1 1 0,1-1 0,-1 0 0,1 1 0,0-1 0,-1 0 0,1 0 0,0 0 0,0 1 0,0-1 0,0 0 0,0 0 0,0 0 0,0 0 0,0 0 0,0-1 0,0 1 0,1 0 0,-1 0 0,0-1 0,1 1 0,-1-1 0,0 1 0,1-1 0,-1 0 0,1 1 0,-1-1 0,0 0 0,1 0 0,-1 0 0,1 0 0,2-1 0,-1 1 0,0-1 0,0 0 0,0 0 0,-1 0 0,1 0 0,0 0 0,0-1 0,-1 1 0,1-1 0,-1 0 0,1 0 0,-1 0 0,0 0 0,0 0 0,0 0 0,2-3 0,9-16 0,0-1 0,-2 0 0,0 0 0,-2-1 0,8-27 0,-29 90 0,5-21 0,1 1 0,1 0 0,-5 40 0,10-55 0,-1 0 0,1 0 0,1 0 0,-1 0 0,1 0 0,-1 0 0,2 0 0,-1 0 0,0 0 0,1 0 0,0-1 0,0 1 0,1-1 0,-1 1 0,1-1 0,0 0 0,0 0 0,0 0 0,0 0 0,1 0 0,5 3 0,-8-6 0,0 0 0,0-1 0,1 1 0,-1-1 0,0 1 0,0-1 0,0 1 0,0-1 0,1 0 0,-1 0 0,0 0 0,0 1 0,0-1 0,1 0 0,-1-1 0,0 1 0,0 0 0,1 0 0,-1 0 0,0-1 0,0 1 0,0-1 0,0 1 0,1-1 0,-1 1 0,0-1 0,0 0 0,0 1 0,0-1 0,0 0 0,0 0 0,1-1 0,28-37 0,-23 29 0,13-18 0,-11 14 0,1 0 0,0 1 0,15-15 0,-25 28 0,0-1 0,1 0 0,-1 1 0,1-1 0,-1 0 0,1 1 0,-1-1 0,1 1 0,-1-1 0,1 1 0,-1-1 0,1 1 0,0-1 0,-1 1 0,1 0 0,0-1 0,0 1 0,-1 0 0,1-1 0,0 1 0,-1 0 0,1 0 0,0 0 0,0 0 0,0 0 0,-1 0 0,1 0 0,0 0 0,0 0 0,-1 0 0,1 0 0,0 0 0,0 1 0,-1-1 0,1 0 0,0 1 0,-1-1 0,1 0 0,0 1 0,-1-1 0,1 1 0,0-1 0,-1 1 0,1-1 0,-1 1 0,1-1 0,-1 1 0,1 0 0,-1-1 0,1 1 0,-1 0 0,0-1 0,1 1 0,-1 0 0,0-1 0,0 1 0,0 0 0,1 0 0,-1 0 0,0-1 0,0 1 0,0 0 0,0 0 0,2 60 0,-2-51 0,-1 13 0,0-16 0,0-1 0,1 1 0,0 0 0,1 0 0,1 10 0,3-16 0,-1 0 0,1 0 0,0 0 0,0-1 0,-1 0 0,1 1 0,0-2 0,0 1 0,-1-1 0,8-1 0,-5-1 0,0-1 0,0 0 0,-1 0 0,1-1 0,-1 0 0,0 0 0,0 0 0,-1-1 0,0 0 0,0 0 0,0 0 0,-1-1 0,0 1 0,0-1 0,0 0 0,4-13 0,-4 10 0,0 0 0,-1 0 0,0 0 0,-1-1 0,0 1 0,-1-1 0,0 1 0,0-1 0,-1 0 0,0 1 0,-4-22 0,3 31 0,1 0 0,0 0 0,0 0 0,0 0 0,-1 0 0,1 0 0,0 0 0,-1 0 0,1 0 0,-1 0 0,0 0 0,1 0 0,-1 0 0,0 0 0,1 1 0,-1-1 0,0 0 0,0 0 0,0 1 0,-1-2 0,1 2 0,1 0 0,0 0 0,-1 0 0,1 0 0,-1 1 0,1-1 0,-1 0 0,1 0 0,-1 0 0,1 1 0,0-1 0,-1 0 0,1 0 0,-1 1 0,1-1 0,0 0 0,-1 1 0,1-1 0,0 1 0,0-1 0,-1 0 0,1 1 0,0-1 0,0 1 0,0-1 0,-1 1 0,1-1 0,0 0 0,0 1 0,0 0 0,0 1 0,-1 0 0,1 0 0,0-1 0,0 1 0,-1 0 0,2 0 0,-1 0 0,0-1 0,0 1 0,0 0 0,1 0 0,-1-1 0,1 1 0,0 0 0,-1 0 0,1-1 0,0 1 0,0-1 0,0 1 0,0-1 0,0 1 0,0-1 0,1 0 0,-1 1 0,0-1 0,1 0 0,-1 0 0,1 0 0,1 1 0,2 0-28,0 0-1,0-1 1,0 1 0,0-1 0,0 0-1,1-1 1,-1 1 0,0-1-1,10-1 1,-15 1-174,1 0 1,-1 0-1,0 0 1,1 0-1,-1 0 1,1 0-1,-1 0 0,0-1 1,1 1-1,-1 0 1,0 0-1,0 0 1,1-1-1,-1 1 0,0 0 1,1 0-1,-1-1 1,0 1-1,0 0 1,0 0-1,1-1 0,-1 1 1,0 0-1,0-1 1,0 1-1,0 0 1,1-1-1,-1 1 0,0 0 1,0-1-1,0 1 1,0-1-1,0 1 0,0 0 1,0-1-1,0 1 1,0 0-1,0-1 1,0 1-1,0 0 0,-1-1 1,1-2-1839,0-14-11130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1.240"/>
    </inkml:context>
    <inkml:brush xml:id="br0">
      <inkml:brushProperty name="width" value="0.025" units="cm"/>
      <inkml:brushProperty name="height" value="0.025" units="cm"/>
    </inkml:brush>
  </inkml:definitions>
  <inkml:trace contextRef="#ctx0" brushRef="#br0">686 318 18578,'-10'-5'8648,"-1"1"-4324,8-1-3107,3 0-1217,0 2 0,2 1 0,7 1 0,-6 1 0</inkml:trace>
  <inkml:trace contextRef="#ctx0" brushRef="#br0" timeOffset="1">11 61 14798,'0'0'17969,"-10"-50"-17969,10 41 0,0 8 0,3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3.453"/>
    </inkml:context>
    <inkml:brush xml:id="br0">
      <inkml:brushProperty name="width" value="0.025" units="cm"/>
      <inkml:brushProperty name="height" value="0.025" units="cm"/>
    </inkml:brush>
  </inkml:definitions>
  <inkml:trace contextRef="#ctx0" brushRef="#br0">21 83 15439,'0'0'6213,"-1"9"-5887,-4 36 123,2 1 0,3-1 1,5 54-1,0 30 258,-4-69-292,0 0 536,-12 110 0,5-240 127,7 10-1027,3 0-1,2 0 1,3 1 0,3 0 0,2 0-1,3 2 1,35-84 0,-47 130-74,1 1 0,0-1 0,1 1 1,-1 0-1,2 1 0,0 0 0,15-15 0,-20 22 13,0-1 0,0 1 0,0-1-1,0 1 1,1 0 0,-1 0 0,1 0-1,-1 1 1,1-1 0,-1 1-1,1 0 1,0 0 0,0 0 0,0 1-1,0-1 1,-1 1 0,1 0 0,0 0-1,0 0 1,0 1 0,0-1 0,0 1-1,-1 0 1,1 0 0,0 0-1,0 0 1,5 4 0,-6-3 16,-1-1-1,0 1 1,0 0-1,0 0 1,0 0-1,0 0 1,-1 0-1,1 1 1,-1-1-1,1 1 1,-1-1-1,0 1 1,0-1 0,0 1-1,0-1 1,0 1-1,-1 0 1,1-1-1,-1 1 1,0 0-1,0 0 1,0 0-1,0-1 1,0 1 0,0 0-1,-1 0 1,0-1-1,1 1 1,-2 3-1,-1 4 145,-1 0 1,0-1-1,0 1 0,0-1 0,-1 0 0,-11 14 0,-9 8 245,-1-1 0,-38 33 0,48-49-438,1-1 0,-2-1 1,0 0-1,0-2 1,-1 1-1,-20 7 0,37-18-44,1 1 0,-1-1 0,1 0 0,-1 1 0,0-1 0,1 0 0,-1 1 0,0-1 0,1 0 0,-1 1 0,0-1 0,1 0 0,-1 0 0,0 0-1,0 0 1,1 0 0,-1 0 0,0 0 0,1 0 0,-1 0 0,0 0 0,0 0 0,1 0 0,-1-1 0,0 1 0,1 0 0,-1 0 0,0-1 0,1 1 0,-1-1 0,0 1 0,1 0 0,-1-1-1,1 1 1,-1-1 0,1 1 0,-1-1 0,1 0 0,-1 1 0,1-1 0,0 1 0,-1-1 0,1 0 0,0 1 0,0-1 0,-1 0 0,1 1 0,0-1 0,0 0 0,0-1 0,0-2-918,0 0 1,0 0-1,1 0 1,0 0-1,0 0 1,0 0-1,3-6 1,23-38-12850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1.594"/>
    </inkml:context>
    <inkml:brush xml:id="br0">
      <inkml:brushProperty name="width" value="0.025" units="cm"/>
      <inkml:brushProperty name="height" value="0.025" units="cm"/>
    </inkml:brush>
  </inkml:definitions>
  <inkml:trace contextRef="#ctx0" brushRef="#br0">0 0 12107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2.075"/>
    </inkml:context>
    <inkml:brush xml:id="br0">
      <inkml:brushProperty name="width" value="0.025" units="cm"/>
      <inkml:brushProperty name="height" value="0.025" units="cm"/>
    </inkml:brush>
  </inkml:definitions>
  <inkml:trace contextRef="#ctx0" brushRef="#br0">4 5 15727,'0'0'11590,"1"15"-10838,-6 702-405,49-875 208,52-305 577,-93 450-1136,0 0 0,1 1 0,1-1 0,11-23 0,-15 35-9,0-1 0,0 0-1,0 0 1,0 1-1,0-1 1,0 1-1,0-1 1,1 1-1,-1-1 1,1 1 0,-1 0-1,1-1 1,-1 1-1,1 0 1,0 0-1,-1 0 1,1 0-1,0 1 1,0-1 0,0 0-1,0 1 1,0-1-1,0 1 1,-1 0-1,1 0 1,0 0-1,0 0 1,0 0 0,0 0-1,0 0 1,0 0-1,0 1 1,0-1-1,0 1 1,0 0-1,0-1 1,-1 1 0,1 0-1,0 0 1,0 0-1,-1 0 1,4 3-1,-1 0 4,0 0-1,0 0 1,-1 1-1,1 0 0,-1-1 1,0 1-1,0 1 1,0-1-1,-1 0 1,0 1-1,0-1 0,0 1 1,-1-1-1,0 1 1,0 0-1,0 0 1,-1-1-1,1 1 0,-2 0 1,0 6-1,1 0 245,-2 0 0,1 0 0,-2 0 0,1 0 1,-2 0-1,1-1 0,-2 0 0,-9 20 0,7-20-65,-1 0 1,1-1-1,-2 0 1,1 0-1,-13 10 1,17-17-151,1 0 0,-1 0 0,0 0 0,0-1-1,0 1 1,0-1 0,0 0 0,0 0 0,0-1 0,-1 1 0,1-1 0,-1 0 0,1 0 0,-1-1 0,1 1 0,-1-1 0,0 0 0,-5-1 0,8 0-90,-1 0 0,0 0 0,1-1 1,-1 1-1,1-1 0,-1 1 0,1-1 0,0 0 0,0 0 0,0 0 0,0 0 1,0 0-1,0-1 0,1 1 0,-1-1 0,1 1 0,0-1 0,-1 1 0,1-1 1,0 0-1,0 1 0,1-1 0,-1 0 0,1 0 0,-1 0 0,1 0 0,0 0 1,0-3-1,0 0-245,-1 0 0,1 0-1,1 0 1,-1 1 0,1-1 0,0 0 0,0 0 0,0 0 0,1 1 0,0-1 0,0 1-1,1-1 1,3-5 0,17-10-5497,5 6-2200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3.011"/>
    </inkml:context>
    <inkml:brush xml:id="br0">
      <inkml:brushProperty name="width" value="0.025" units="cm"/>
      <inkml:brushProperty name="height" value="0.025" units="cm"/>
    </inkml:brush>
  </inkml:definitions>
  <inkml:trace contextRef="#ctx0" brushRef="#br0">60 524 17457,'0'0'10788,"10"-11"-10441,-4 5-311,0 1-26,-1 0 0,0-1 1,0 0-1,0 0 1,-1 0-1,0-1 1,0 1-1,0-1 1,-1 0-1,0 0 1,-1 0-1,1-1 0,0-7 1,-2 13 3,-1 1 1,0-1-1,0 0 0,1 1 1,-1-1-1,-1 0 0,1 1 1,0-1-1,0 0 1,0 1-1,-1-1 0,1 1 1,-1-1-1,0 0 0,1 1 1,-1-1-1,0 1 1,0-1-1,0 1 0,0 0 1,0-1-1,0 1 0,0 0 1,0 0-1,-1 0 1,-2-2-1,2 2 31,0 1 1,-1-1-1,1 1 1,-1 0-1,1 0 1,0 0-1,-1 0 1,1 0-1,-1 0 0,1 1 1,-1-1-1,1 1 1,0 0-1,-1 0 1,1 0-1,0 0 1,0 0-1,0 0 1,-3 2-1,-1 1-20,1 0 0,0 0 1,0 0-1,0 1 0,0 0 0,0 0 0,1 0 1,-5 9-1,7-11-30,0 0-1,0 0 1,0 0 0,1 0 0,-1 1 0,1-1 0,0 1-1,0-1 1,0 1 0,1 0 0,-1-1 0,1 1-1,0-1 1,0 1 0,0 0 0,0-1 0,2 5 0,-1-6-6,0-1 1,0 1 0,1-1 0,-1 1 0,1-1 0,-1 0 0,1 0-1,-1 0 1,1 0 0,0 0 0,-1 0 0,1 0 0,0 0 0,0-1-1,0 1 1,0-1 0,-1 0 0,1 1 0,0-1 0,0 0 0,0 0-1,0 0 1,3-1 0,50-3 67,19-17 81,-61 16-127,1 0-1,-1 1 1,1 1 0,0 0 0,0 1-1,0 1 1,0 0 0,16 1 0,-29 0-14,1 1 0,-1-1 0,0 1 0,1 0 1,-1 0-1,1 0 0,-1-1 0,0 1 0,0 0 1,0 1-1,1-1 0,-1 0 0,0 0 0,0 0 1,0 1-1,-1-1 0,1 0 0,0 1 0,0-1 1,-1 1-1,1-1 0,-1 1 0,1-1 0,-1 1 1,0-1-1,1 4 0,0 8 301,-2-24 531,1-32-443,1 0 0,10-56-1,-8 85-498,0 0 0,1 0-1,0 0 1,1 1-1,1-1 1,0 2-1,1-1 1,1 0-1,-1 1 1,20-21 0,-21 27 135,0-1-1,0 0 1,0 0 0,-1 0 0,0 0 0,-1-1 0,0 0 0,0 0 0,0 0 0,-1 0 0,0-1 0,-1 1 0,0-1 0,0 0 0,-1 0 0,1-10 0,-2 19-18,-1 0-1,1 0 1,0 0-1,0 0 1,0-1-1,0 1 1,0 0-1,0 0 1,0 0-1,-1 0 1,1 0-1,0 0 1,0 0-1,0-1 1,0 1-1,-1 0 1,1 0-1,0 0 1,0 0-1,0 0 1,0 0-1,-1 0 0,1 0 1,0 0-1,0 0 1,0 0-1,0 0 1,-1 0-1,1 0 1,0 0-1,0 0 1,0 0-1,-1 0 1,1 0-1,0 0 1,0 1-1,0-1 1,0 0-1,0 0 1,-1 0-1,1 0 1,0 0-1,0 0 1,0 0-1,0 1 1,0-1-1,0 0 1,-1 0-1,1 0 1,0 0-1,0 0 1,0 1-1,0-1 1,0 0-1,0 0 1,0 1-1,-10 9-84,-6 28 134,1 0 0,2 1 1,2 0-1,-11 73 1,18-89 90,-4 21-37,2 1 1,1 1-1,3 49 0,3-72-79,1 1 0,1-1 0,1 0-1,1 0 1,0-1 0,2 1-1,18 38 1,-25-61-28,0 0 0,0-1 1,0 1-1,0 0 0,0-1 0,0 1 1,0 0-1,1 0 0,-1 0 0,0-1 0,0 1 1,0 0-1,0 0 0,1-1 0,-1 1 0,0 0 1,0 0-1,0 0 0,1 0 0,-1-1 1,0 1-1,0 0 0,0 0 0,1 0 0,-1 0 1,0 0-1,1 0 0,-1 0 0,0 0 1,0 0-1,1 0 0,-1 0 0,0 0 0,0 0 1,1 0-1,-1 0 0,0 0 0,0 0 1,1 0-1,-1 0 0,0 0 0,0 0 0,1 0 1,-1 0-1,0 0 0,0 1 0,1-1 0,-1 0 1,0 0-1,0 0 0,0 1 0,1-1 1,-1 0-1,0 0 0,0 0 0,0 1 0,0-1 1,1 0-1,-1 0 0,0 1 0,0-1 1,0 0-1,0 0 0,0 1 0,0-1 0,6-23-47,-6 20 21,12-58-1607,28-88-1,-29 117 1607,1 2-1,2-1 0,1 2 0,30-44 0,-42 70 83,3-5 184,0 1 0,-1-1 0,1-1 0,-2 1 0,1-1 0,-1 1 0,0-1-1,-1 0 1,0-1 0,0 1 0,-1 0 0,1-15 0,-3 23-235,0 1 1,0-1-1,0 0 1,0 1 0,0-1-1,0 1 1,0-1-1,0 0 1,0 1-1,0-1 1,0 1 0,0-1-1,0 1 1,-1-1-1,1 0 1,0 1 0,-1-1-1,1 1 1,0-1-1,-1 1 1,1 0-1,0-1 1,-1 1 0,1-1-1,-1 1 1,1-1-1,-1 1 1,1 0-1,-1 0 1,1-1 0,-1 1-1,1 0 1,-1 0-1,0-1 1,-22 8 87,16-3-82,0 0 1,1 1-1,0 0 1,-11 11-1,6-3-10,0 0 0,1 2 0,1-1 0,0 1 0,1 0 0,0 1 0,1 0 0,1 0 0,1 1 0,0 0 0,1 0 0,1 0 0,-2 34 0,5-49-84,0 1 0,0-1 1,0 1-1,1-1 0,-1 0 0,0 1 0,1-1 1,0 0-1,0 0 0,-1 1 0,1-1 0,0 0 1,1 0-1,-1 0 0,0 0 0,1 0 0,-1 0 1,1 0-1,0-1 0,-1 1 0,1-1 0,0 1 1,0-1-1,0 1 0,0-1 0,0 0 0,0 0 1,0 0-1,1 0 0,-1-1 0,0 1 0,1 0 1,-1-1-1,0 0 0,1 1 0,-1-1 0,4 0 1,0-1-302,1 1 1,-1-1 0,1 0 0,-1 0 0,1 0 0,-1-1-1,0 0 1,0-1 0,0 1 0,0-1 0,0 0 0,-1-1-1,6-3 1,26-29-5280,1-7-3235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3.338"/>
    </inkml:context>
    <inkml:brush xml:id="br0">
      <inkml:brushProperty name="width" value="0.025" units="cm"/>
      <inkml:brushProperty name="height" value="0.025" units="cm"/>
    </inkml:brush>
  </inkml:definitions>
  <inkml:trace contextRef="#ctx0" brushRef="#br0">97 1 20083,'0'0'8616,"-57"86"-8167,40-33-65,7 5-288,2 1-32,4-1-32,3-4-64,1-5-224,0-9-129,0-6-63,5-7-769,0-9-929,4-13-417,1-5-1248,0-13-1987,2-13-5060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3.852"/>
    </inkml:context>
    <inkml:brush xml:id="br0">
      <inkml:brushProperty name="width" value="0.025" units="cm"/>
      <inkml:brushProperty name="height" value="0.025" units="cm"/>
    </inkml:brush>
  </inkml:definitions>
  <inkml:trace contextRef="#ctx0" brushRef="#br0">23 385 13453,'-3'8'3710,"1"-3"-3222,-2 4 22,1 0 0,0 0 0,1 0 0,0 0 0,0 1 1,1-1-1,1 1 0,-1-1 0,3 18 0,-2-26-498,1 1 0,-1-1 0,1 0 0,0 0 0,0 0 0,0 0 0,-1 0 0,1-1 0,0 1 0,0 0 0,0 0 0,1-1 0,-1 1 0,0 0 0,0-1 0,0 1 0,0-1 0,0 1 0,1-1 0,-1 0 0,0 0 0,0 1 0,1-1 0,-1 0 0,0 0 0,1 0 0,-1 0 0,0 0 0,0-1 0,1 1 0,-1 0 0,0-1 0,2 0 0,2 0 31,0 0 1,0-1-1,0 0 0,0 0 0,0 0 0,8-5 0,3-7 270,-1 1 1,-1-2-1,-1 0 0,0 0 0,-1-1 0,0-1 1,-1 0-1,-1 0 0,-1-1 0,8-22 0,9-30 740,23-96 0,-46 153-966,8-38-230,-11 51 142,0 0 1,0-1 0,0 1 0,1 0 0,-1 0 0,0 0-1,0 0 1,0 0 0,0-1 0,0 1 0,0 0 0,0 0 0,0 0-1,0-1 1,0 1 0,0 0 0,0 0 0,0 0 0,0 0 0,0-1-1,0 1 1,0 0 0,0 0 0,0 0 0,0-1 0,0 1 0,0 0-1,0 0 1,0 0 0,0 0 0,0 0 0,-1-1 0,1 1-1,0 0 1,0 0 0,0 0 0,0 0 0,0 0 0,0-1 0,-1 1-1,1 0 1,0 0 0,0 0 0,0 0 0,0 0 0,-1 0 0,1 0-1,0 0 1,0 0 0,0 0 0,0 0 0,-1 0 0,1 0-1,0 0 1,-15 21 136,-2 10 198,1 1 1,2 1 0,2 0 0,1 0 0,1 1 0,2 1 0,1-1-1,2 1 1,2 1 0,0 49 0,4-77-335,-1 0 0,1 1 0,1-1 0,0 0 0,0 0 0,0 0 0,5 9 0,-6-15 0,0 1 0,0-1 0,0 1 0,1-1 0,-1 1 0,1-1 0,-1 0 0,1 0 0,0 0 0,0 0 0,0 0 0,0 0 0,0 0 0,1-1 0,-1 1 0,0-1 0,1 0 0,-1 0 0,1 0 0,0 0 0,-1 0 0,1 0 0,0 0 0,5 0 0,-7-2-4,0 1 0,1-1 0,-1 1-1,0-1 1,0 1 0,1-1 0,-1 0 0,0 0 0,0 1-1,0-1 1,0 0 0,0 0 0,0 0 0,0 0 0,0 0-1,0 0 1,-1 0 0,1-1 0,0 1 0,-1 0 0,1 0-1,-1-1 1,1 1 0,-1 0 0,0-1 0,1 1 0,-1 0-1,0-1 1,0 1 0,0-3 0,2-53-271,-3 45 188,1-3-93,0 0-1,-2 0 1,-4-20-1,6 32 184,0 1 0,-1 0 0,1-1 0,-1 1 0,1 0 0,-1-1-1,0 1 1,0 0 0,0 0 0,0 0 0,0 0 0,-1 0 0,1 0-1,0 0 1,-1 0 0,0 1 0,1-1 0,-1 0 0,0 1 0,0-1-1,0 1 1,0 0 0,0 0 0,0 0 0,0 0 0,0 0 0,-1 0 0,1 0-1,0 1 1,0-1 0,-3 1 0,4 0 8,0 0 0,1 1 0,-1-1 0,1 1 0,-1-1 0,0 0 0,1 1 0,-1-1 0,1 1 0,-1-1 0,1 1 0,0 0 0,-1-1 0,1 1 1,0-1-1,-1 1 0,1 0 0,0-1 0,-1 1 0,1 0 0,0 0 0,0-1 0,0 1 0,0 0 0,0-1 0,0 1 0,0 0 0,0 0 0,0-1 0,0 1 0,0 0 0,0-1 0,1 1 0,-1 0 0,0-1 0,0 1 0,1 0 0,-1-1 0,1 1 0,-1-1 0,0 1 0,1 0 1,0 0-1,18 30 304,-12-26-304,1 0 0,-1-1 0,1 0 0,0-1-1,0 0 1,1 0 0,-1 0 0,1-1 0,-1-1 0,1 1 0,-1-1 0,1-1 0,0 0 0,0 0 0,-1 0 0,1-1 0,0-1 0,15-3 0,-18 3-7,1 1 1,-1-1-1,0 0 0,0 0 0,0-1 1,0 0-1,-1 0 0,1 0 1,-1-1-1,1 0 0,-1 0 1,0 0-1,-1-1 0,1 1 1,-1-1-1,0 0 0,0 0 1,-1-1-1,1 1 0,-1-1 0,0 0 1,-1 0-1,1 0 0,-1 0 1,2-12-1,-3 18-4,-1-1 0,0 1 0,0-1 0,0 1 0,0-1 0,0 1 0,1 0 0,-1-1 0,0 1 0,0-1 0,0 1 0,0-1 0,0 1 0,0 0 0,-1-1 0,1 1 0,0-1 0,0 1 0,0-1 0,0 1 0,0 0 0,-1-1 0,1 1 0,0 0 0,0-1 0,0 1 0,-1-1 0,1 1 0,0 0 0,-1 0 0,1-1 0,0 1 0,-1 0 0,1 0 0,0-1 0,-1 1 0,1 0 0,-1 0 0,1 0 0,0-1 0,-2 1 0,-18 10 0,-17 25 0,25-18 0,1-1 0,1 2 0,0-1 0,-13 34 0,20-43 0,0 0 0,1 1 0,-1-1 0,1 1 0,1-1 0,0 1 0,0 0 0,1 0 0,0 0 0,0-1 0,1 1 0,0 0 0,4 12 0,-4-17-40,1-1-1,0 0 1,-1 0-1,1-1 1,0 1 0,0 0-1,1-1 1,-1 1-1,1-1 1,-1 0 0,1 0-1,0 0 1,-1 0-1,1 0 1,0 0 0,0-1-1,1 1 1,-1-1-1,0 0 1,0 0 0,4 0-1,3 1-532,1 0 0,-1-1 0,0 0 0,0-1 0,1 0-1,9-2 1,35-8-7018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1.522"/>
    </inkml:context>
    <inkml:brush xml:id="br0">
      <inkml:brushProperty name="width" value="0.025" units="cm"/>
      <inkml:brushProperty name="height" value="0.025" units="cm"/>
    </inkml:brush>
  </inkml:definitions>
  <inkml:trace contextRef="#ctx0" brushRef="#br0">519 1 18353,'-10'0'1063,"0"0"-939,0 0 0,0 1 0,1 0 0,-1 1 0,1 0 0,-1 1 0,1 0 0,0 0 0,0 1 0,0 0 0,0 1 0,-8 5 0,-13 14 66,0 1 1,2 1-1,0 1 1,2 2-1,1 1 1,2 1-1,1 1 1,-35 67-1,38-59 87,1 1 0,3 0 0,1 1 0,2 1-1,2 0 1,2 0 0,-4 70 0,11-96-354,1 0 0,1 0 0,0 0 0,1 0 0,1 0 0,1-1 0,0 0 0,1 1-1,1-1 1,1-1 0,9 18 0,-7-18-475,1-1 0,0 0 0,1 0 0,1-1 0,0 0 0,22 17 0,37 19-4909,2-10-5306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4.442"/>
    </inkml:context>
    <inkml:brush xml:id="br0">
      <inkml:brushProperty name="width" value="0.025" units="cm"/>
      <inkml:brushProperty name="height" value="0.025" units="cm"/>
    </inkml:brush>
  </inkml:definitions>
  <inkml:trace contextRef="#ctx0" brushRef="#br0">283 111 23510,'-3'-11'2643,"2"4"-2206,-2 0 0,1 1 0,-1-1-1,0 0 1,0 1 0,-1 0 0,0 0 0,-9-11 0,10 14-374,0 0 0,0 0 0,0 1 0,0-1 0,-1 1 0,1 0 0,-1 0 0,1 0 0,-1 1 0,0-1-1,0 1 1,0 0 0,0 0 0,0 0 0,0 0 0,0 1 0,0 0 0,0 0 0,0 0 0,0 0 0,-5 1 0,2 1-119,1 0-1,-1 1 1,1 0 0,0 0 0,-1 0 0,1 0 0,1 1-1,-1 0 1,0 1 0,1-1 0,0 1 0,0 0-1,1 0 1,-8 11 0,5-7 9,1 0 0,0 0 0,0 1 0,1-1 0,1 1 0,0 0 0,0 1 1,-4 19-1,8-27 32,0 0 0,0 0 1,0 0-1,0 0 1,1 0-1,-1 0 0,1 0 1,0 0-1,0-1 1,0 1-1,0 0 0,0-1 1,1 1-1,-1 0 1,1-1-1,-1 0 0,1 1 1,0-1-1,0 0 1,0 0-1,0 0 0,1 0 1,-1 0-1,1 0 1,-1-1-1,1 1 0,4 1 1,10 4-130,0 0 1,0 0-1,27 5 1,-12-4 69,-28-7 75,10 4 78,1-1 0,-1 2 1,0 0-1,-1 0 0,16 11 1,-27-16-55,0 0 0,-1 0 1,1 1-1,-1-1 0,1 1 1,-1-1-1,1 1 0,-1-1 0,0 1 1,0 0-1,0 0 0,0 0 0,0-1 1,0 1-1,-1 0 0,1 0 1,0 0-1,0 4 0,-2-3 5,1 0 0,-1-1 0,0 1 0,0 0 0,0-1 0,0 1 0,0 0 0,0-1 0,-1 0 0,1 1 0,-1-1 0,1 0 0,-1 0 0,0 1 0,0-2-1,0 1 1,0 0 0,-4 2 0,-17 15 232,-2-1 0,0 0-1,-1-3 1,-1 0-1,0-1 1,-1-2-1,-44 14 1,71-25-300,-1-1-1,1 1 1,-1-1-1,0 0 1,1 1 0,-1-1-1,1 0 1,-1 0-1,0 0 1,0 0-1,1 0 1,-1 0 0,1-1-1,-3 0 1,4 1-5,0 0-1,-1-1 1,1 1 0,0-1-1,0 1 1,0 0 0,0-1 0,0 1-1,0-1 1,0 1 0,0 0 0,0-1-1,0 1 1,0-1 0,0 1 0,0 0-1,0-1 1,0 1 0,0-1-1,0 1 1,0 0 0,0-1 0,1 1-1,-1-1 1,0 1 0,0 0 0,1-1-1,-1 1 1,0 0 0,0 0 0,1-1-1,-1 1 1,1-1 0,37-33-4038,-1 10-1028,4-4-2071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5.055"/>
    </inkml:context>
    <inkml:brush xml:id="br0">
      <inkml:brushProperty name="width" value="0.025" units="cm"/>
      <inkml:brushProperty name="height" value="0.025" units="cm"/>
    </inkml:brush>
  </inkml:definitions>
  <inkml:trace contextRef="#ctx0" brushRef="#br0">30 364 14061,'-3'8'3780,"0"1"-2802,-3 8 541,1 1 1,-6 29-1,10-42-1316,1-1 0,-1 1-1,1-1 1,0 1 0,1-1 0,-1 1 0,2 6 0,-1-10-175,-1 1 1,1-1-1,-1 0 1,1 1 0,0-1-1,-1 0 1,1 1 0,0-1-1,0 0 1,0 0 0,0 0-1,0 0 1,0 0 0,0 0-1,1 0 1,-1 0-1,0 0 1,0 0 0,1-1-1,-1 1 1,3 0 0,2 1 47,0-1 0,-1-1 0,1 1 0,0-1 0,0 0 0,0 0 0,0-1 0,-1 0 0,1 0 0,0 0 1,0-1-1,-1 1 0,1-1 0,-1-1 0,0 1 0,0-1 0,1 0 0,-2 0 0,1 0 0,0-1 0,-1 0 0,1 0 1,5-7-1,11-12 428,-2-1 1,0-1-1,19-36 1,-12 20-751,-26 41 215,0-1 0,0 1 0,0 0 0,0 0 0,0-1 0,0 1 0,0 0 0,0 0 0,0-1 0,0 1 0,0 0 0,0 0 0,0 0 0,1-1 0,-1 1 0,0 0 1,0 0-1,0 0 0,0-1 0,0 1 0,1 0 0,-1 0 0,0 0 0,0 0 0,0-1 0,1 1 0,-1 0 0,0 0 0,0 0 0,0 0 0,1 0 0,-1 0 0,0 0 0,0-1 0,1 1 1,-1 0-1,0 0 0,0 0 0,1 0 0,-1 0 0,0 0 0,0 0 0,0 0 0,1 1 0,-1-1 0,0 0 0,0 0 0,1 0 0,-1 0 0,0 0 0,1 0 0,-2 18-457,-9 28 445,0-19-711,2 1 1,1 0-1,1 1 1,1-1-1,0 31 0,5-58 645,0-1 0,0 1 0,0 0 0,0 0-1,0 0 1,0-1 0,0 1 0,0 0 0,0 0-1,1 0 1,-1-1 0,0 1 0,1 0 0,-1 0-1,0-1 1,1 1 0,-1 0 0,1 0 0,-1-1 0,1 1-1,-1-1 1,1 1 0,0-1 0,-1 1 0,1-1-1,0 1 1,-1-1 0,1 1 0,0-1 0,0 0-1,-1 1 1,1-1 0,0 0 0,0 0 0,0 1-1,-1-1 1,1 0 0,0 0 0,0 0 0,0 0-1,0 0 1,-1 0 0,1-1 0,0 1 0,0 0 0,0 0-1,-1 0 1,1-1 0,0 1 0,0 0 0,1-2-1,2 0-204,1 0-1,0 0 1,-1 0-1,1-1 1,-1 0-1,0 0 0,6-5 1,7-11-914,-1-1-1,17-25 1,-13 13 775,-2-2-1,21-47 1,-18 25-150,-3 0 0,19-93-1,-31 106-1951,-6 18 7688,-10 37-2831,-44 87 3498,27-46-3134,3 2 1,-27 92-1,51-147-2656,-4 13 597,1 1 1,1-1 0,-2 17-1,4-28-580,0 0-1,-1-1 1,1 1 0,0 0-1,0 0 1,0-1-1,0 1 1,0 0-1,1 0 1,-1-1-1,1 1 1,-1 0-1,1 0 1,-1-1-1,1 1 1,0-1-1,0 1 1,0-1-1,0 1 1,0-1-1,0 1 1,0-1-1,0 0 1,1 0 0,-1 0-1,0 1 1,1-1-1,-1 0 1,1-1-1,0 1 1,-1 0-1,1 0 1,2 0-1,3 0-3,0 0 1,0-1-1,1 0 0,-1-1 0,0 1 0,0-1 0,0-1 0,0 1 1,13-6-1,56-31-128,-65 30-78,1 2 1,-1-1-1,1 1 1,1 1-1,-1 0 1,1 1-1,0 1 1,14-3-1,-26 6 192,1-1-1,-1 1 1,0 0-1,0 0 1,1 0-1,-1 0 1,0 0-1,1 0 1,-1 1-1,0-1 1,0 0-1,1 1 1,-1-1-1,0 1 1,0-1-1,0 1 1,0-1-1,0 1 1,1 0-1,-1 0 1,0-1-1,-1 1 1,1 0-1,0 0 1,0 0-1,0 0 1,0 0-1,-1 0 1,1 0-1,0 0 1,-1 1-1,1-1 1,-1 0-1,0 0 1,1 0-1,-1 1 1,0-1-1,0 0 1,1 1-1,-1-1 1,0 0-1,0 0 1,-1 1-1,1-1 1,0 0-1,0 0 1,-1 1-1,1 0 1,-2 5 265,1-1 0,-1 0 0,0 0 0,-1 0 0,1 0 0,-1 0 0,0 0 0,-6 7 0,-2 0-63,0-1-1,-1 0 1,0-1-1,-1-1 1,-19 13 0,28-19-183,-1-1 1,0 0-1,1-1 1,-1 1-1,0-1 1,0 0 0,-1 0-1,1-1 1,0 1-1,-1-1 1,1 0-1,-1-1 1,1 1-1,-1-1 1,1 0-1,-1-1 1,1 1-1,-1-1 1,1 0-1,-6-2 1,8 1-183,1 0 0,-1 0 0,1 0 0,-1 0 0,1 0 0,0-1 0,0 1 0,0-1 0,0 0 1,0 1-1,0-1 0,1 0 0,-1 0 0,1 0 0,0 0 0,-1-5 0,-11-54-7868,8 25-5041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5.548"/>
    </inkml:context>
    <inkml:brush xml:id="br0">
      <inkml:brushProperty name="width" value="0.025" units="cm"/>
      <inkml:brushProperty name="height" value="0.025" units="cm"/>
    </inkml:brush>
  </inkml:definitions>
  <inkml:trace contextRef="#ctx0" brushRef="#br0">1 0 10602,'0'0'128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6.266"/>
    </inkml:context>
    <inkml:brush xml:id="br0">
      <inkml:brushProperty name="width" value="0.025" units="cm"/>
      <inkml:brushProperty name="height" value="0.025" units="cm"/>
    </inkml:brush>
  </inkml:definitions>
  <inkml:trace contextRef="#ctx0" brushRef="#br0">151 18 3523,'37'-6'18519,"-89"-5"-10338,44 11-7893,1-1 0,0 1 0,0 1 0,-1-1 0,-8 3 0,12-2-346,-1 0 1,1 1-1,0 0 0,-1-1 0,1 1 0,0 1 1,0-1-1,0 0 0,1 1 0,-1 0 0,0 0 1,1 0-1,0 0 0,0 1 0,0-1 0,0 1 1,1 0-1,-1 0 0,1 0 0,0 0 0,-2 4 1,4-7 29,0-1 1,-1 1-1,1-1 1,0 1 0,0-1-1,0 1 1,-1-1-1,1 1 1,0-1 0,0 1-1,0-1 1,0 1-1,0 0 1,0-1-1,0 1 1,0-1 0,0 1-1,1-1 1,-1 1-1,0-1 1,0 1 0,0-1-1,1 1 1,-1-1-1,0 1 1,0-1-1,1 0 1,-1 1 0,0-1-1,1 1 1,-1-1-1,0 0 1,1 1 0,-1-1-1,1 0 1,-1 1-1,1-1 1,-1 0 0,1 1-1,29 1-628,-20-3 617,0-1 0,-1 0 0,1 0-1,12-5 1,-21 7 52,0-1 0,-1 1 0,1 0 0,0 0 0,0 0 0,-1-1 0,1 1 0,0 0 0,-1-1 0,1 1-1,0-1 1,-1 1 0,1-1 0,-1 1 0,1-1 0,-1 1 0,1-1 0,-1 1 0,1-1 0,-1 0 0,1 1 0,-1-1 0,0 0 0,0 1-1,1-3 1,-15 1 1738,-4 11-115,17-9-1636,1 1-1,0-1 1,-1 1 0,1-1 0,0 1 0,0-1-1,0 1 1,-1-1 0,1 1 0,0-1 0,0 1-1,0-1 1,0 1 0,0-1 0,0 1 0,0-1-1,0 1 1,0 0 0,0-1 0,1 1 0,-1-1 0,0 1-1,0-1 1,0 1 0,1-1 0,-1 1 0,0-1-1,0 0 1,1 1 0,-1-1 0,1 1 0,-1-1-1,0 0 1,1 1 0,-1-1 0,1 1 0,13 13-42,-1 0 1,17 24 0,-27-35 53,0 1 0,-1 0 0,0-1 0,0 1 0,0 1-1,0-1 1,0 0 0,-1 0 0,0 1 0,0-1 0,0 0 0,-1 1 0,1-1 0,-1 1 0,0-1 0,0 1 0,-1 4-1,0-7-4,-1 1 0,1-1-1,0 0 1,-1 0 0,1 0-1,-1 0 1,0 0-1,0-1 1,0 1 0,0 0-1,0-1 1,0 1-1,0-1 1,0 0 0,-1 0-1,1 0 1,0 0 0,-1 0-1,1 0 1,-1-1-1,1 1 1,-1-1 0,-3 1-1,0 0 2,0 0 0,0-1 0,0 0 0,0 0 0,-1 0-1,1-1 1,0 1 0,-11-4 0,-21-17-2716,26 11 218,12 9 2438,0 1 0,0 0 0,0 0-1,0-1 1,0 1 0,0 0 0,0 0 0,1-1 0,-1 1-1,0 0 1,0 0 0,0 0 0,0-1 0,0 1 0,0 0-1,1 0 1,-1 0 0,0-1 0,0 1 0,0 0 0,1 0-1,-1 0 1,0 0 0,0 0 0,1-1 0,-1 1-1,0 0 1,0 0 0,0 0 0,1 0 0,-1 0 0,0 0-1,0 0 1,1 0 0,-1 0 0,0 0 0,0 0 0,1 0-1,-1 0 1,0 0 0,0 0 0,1 0 0,-1 0 0,0 1-1,0-1 1,1 0 0,11-1-5180,1-3-1745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4.203"/>
    </inkml:context>
    <inkml:brush xml:id="br0">
      <inkml:brushProperty name="width" value="0.025" units="cm"/>
      <inkml:brushProperty name="height" value="0.025" units="cm"/>
    </inkml:brush>
  </inkml:definitions>
  <inkml:trace contextRef="#ctx0" brushRef="#br0">0 0 17296,'0'0'8478,"11"9"-7635,-1-1-726,-1 0 0,-1 1 0,1 0 0,-1 0-1,-1 1 1,1 0 0,-2 0 0,7 13 0,104 248 456,-40-89-5097,-74-176 3362,12 29-1278,-15-19-6092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7.229"/>
    </inkml:context>
    <inkml:brush xml:id="br0">
      <inkml:brushProperty name="width" value="0.025" units="cm"/>
      <inkml:brushProperty name="height" value="0.025" units="cm"/>
    </inkml:brush>
  </inkml:definitions>
  <inkml:trace contextRef="#ctx0" brushRef="#br0">58 0 16303,'0'0'6855,"0"14"-5702,-27 231 1816,14-158-1016,-4 122 1,17-208-1940,0 0 1,0 1-1,0-1 1,0 0-1,0 1 1,0-1-1,0 0 1,0 1-1,1-1 1,-1 0-1,0 1 1,1-1-1,-1 0 1,1 0-1,0 1 1,-1-1-1,1 0 1,0 0-1,1 2 1,-1-3 8,-1 0 0,1 0 0,0 0 0,0 0 0,-1 1 0,1-1 0,0 0 0,0 0 0,-1 0 0,1 0-1,0-1 1,0 1 0,-1 0 0,1 0 0,0 0 0,-1 0 0,1-1 0,0 1 0,-1 0 0,1-1 0,0 1 0,-1-1 0,1 1 0,0-1 0,4-3 62,-1 1 0,0-1 0,0 0-1,-1-1 1,1 1 0,-1-1 0,5-8 0,0-5-82,-1-1 0,-1 1 1,-1-1-1,-1 0 1,0 0-1,-1-1 0,-2 1 1,0-1-1,0 1 1,-5-30-1,4 48-11,0 1-1,0-1 1,1 1 0,-1 0-1,0-1 1,0 1 0,0-1-1,0 1 1,0-1 0,0 1-1,0 0 1,0-1 0,0 1-1,-1-1 1,1 1 0,0-1-1,0 1 1,0 0 0,0-1-1,-1 1 1,1-1-1,0 1 1,0 0 0,-1-1-1,1 1 1,0 0 0,0 0-1,-1-1 1,1 1 0,-1 0-1,1-1 1,0 1 0,-1 0-1,1 0 1,0 0 0,-1 0-1,1-1 1,-1 1 0,1 0-1,-1 0 1,1 0 0,0 0-1,-1 0 1,1 0 0,-1 0-1,1 0 1,-1 0 0,1 0-1,0 0 1,-1 0 0,1 0-1,-1 1 1,1-1 0,0 0-1,-1 0 1,-14 21-667,9-3 647,1 0 1,1 0-1,1 0 1,1 1-1,0-1 1,2 29-1,0-46 49,0-1 1,0 1-1,1 0 0,-1-1 0,0 1 0,1-1 0,-1 1 0,0 0 0,1-1 0,-1 1 0,1-1 0,-1 1 0,1-1 0,-1 0 0,1 1 1,-1-1-1,1 1 0,0-1 0,-1 0 0,1 1 0,0-1 0,-1 0 0,1 0 0,0 0 0,-1 1 0,1-1 0,0 0 0,-1 0 0,1 0 1,0 0-1,-1 0 0,1 0 0,0 0 0,-1-1 0,1 1 0,0 0 0,-1 0 0,1 0 0,0-1 0,-1 1 0,1 0 0,0-1 0,0 0 1,31-15 364,-17 1-383,0-2 0,-1 0 0,-1 0 0,-1-1 0,0-1 1,15-35-1,-16 33-4,-21 84 1,3-39 0,0 1 0,2 0 0,-3 49 0,8-73 0,0-1 0,0 1 0,0-1 0,0 1 0,0-1 0,0 1 0,0-1 0,0 1 0,0-1 0,0 1 0,0-1 0,1 0 0,-1 1 0,0-1 0,0 1 0,1-1 0,-1 1 0,0-1 0,1 0 0,-1 1 0,0-1 0,1 0 0,-1 1 0,0-1 0,1 0 0,-1 0 0,1 1 0,-1-1 0,1 0 0,-1 0 0,0 0 0,1 0 0,-1 1 0,1-1 0,-1 0 0,1 0 0,-1 0 0,1 0 0,-1 0 0,1 0 0,-1 0 0,1 0 0,-1 0 0,1-1 0,-1 1 0,1 0 0,-1 0 0,0 0 0,1 0 0,-1-1 0,1 1 0,-1 0 0,0-1 0,1 1 0,-1 0 0,1 0 0,-1-1 0,27-19 0,-7-4 0,0-2 0,-2 0 0,-1-1 0,-1-1 0,13-31 0,-20 41 0,-7 18 0,-1 7 0,-2 12 0,-23 63 0,16-62 0,2 0 0,0 1 0,1-1 0,2 1 0,-3 28 0,6-48-2,0-1 0,1 1-1,-1 0 1,0 0 0,0 0 0,0-1 0,1 1-1,-1 0 1,0 0 0,0-1 0,1 1 0,-1 0-1,1-1 1,-1 1 0,1 0 0,-1-1 0,1 1-1,-1-1 1,1 1 0,0-1 0,-1 1 0,1-1 0,0 1-1,-1-1 1,1 0 0,0 1 0,-1-1 0,1 0-1,0 0 1,1 1 0,33 0-338,-25-3-123,0 1 0,0-2 0,0 1 0,15-7 0,2-8-4768,-3-4-1869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9.545"/>
    </inkml:context>
    <inkml:brush xml:id="br0">
      <inkml:brushProperty name="width" value="0.025" units="cm"/>
      <inkml:brushProperty name="height" value="0.025" units="cm"/>
    </inkml:brush>
  </inkml:definitions>
  <inkml:trace contextRef="#ctx0" brushRef="#br0">146 0 11755,'0'0'9705,"-3"10"-8178,-34 138 2506,-22 177 0,35-116-3082,23-199-933,0 0 0,0 0 1,-1 0-1,-1 0 0,1 0 0,-8 15 1,10-24-297,-1-11-1133,0 1-1,0-1 1,1 1-1,0-1 0,1 1 1,3-18-1,2-23-7728,-6 18-970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0.060"/>
    </inkml:context>
    <inkml:brush xml:id="br0">
      <inkml:brushProperty name="width" value="0.025" units="cm"/>
      <inkml:brushProperty name="height" value="0.025" units="cm"/>
    </inkml:brush>
  </inkml:definitions>
  <inkml:trace contextRef="#ctx0" brushRef="#br0">0 157 13645,'0'0'12908,"10"2"-11760,64 4 640,-56-6-2515,0-1 0,0-1 0,18-4 0,-28 5-78,1-2 0,-1 1-1,1-1 1,-1 0 0,0-1 0,-1 0 0,1 0 0,7-6 0,-11 7 104,-1 0 0,1-1-1,-1 1 1,1-1 0,-1 0-1,0 0 1,0 0 0,-1 0 0,1 0-1,-1-1 1,0 1 0,0-1-1,-1 1 1,1-1 0,0-7-1,-5 18 9064,-24 44-4024,25-45-4045,-7 16 632,2 1 0,0 0 0,1 0 0,1 0 0,1 1 0,1-1 0,0 31 0,3-53-914,0 1-1,0-1 1,0 1-1,0-1 1,0 1-1,0-1 1,0 1-1,0-1 1,1 1-1,-1-1 1,0 1-1,0-1 1,0 0-1,1 1 1,-1-1-1,0 1 1,0-1 0,1 0-1,-1 1 1,0-1-1,1 0 1,-1 1-1,1-1 1,-1 0-1,0 1 1,1-1-1,-1 0 1,1 0-1,-1 0 1,1 1-1,-1-1 1,0 0 0,1 0-1,-1 0 1,1 0-1,20-7 89,15-20 42,-18 6 98,-2-1 0,0-1 0,-1-1 1,-2 0-1,15-35 0,17-29 803,-44 122-1357,-7 2 351,-16 55-1,14-64-20,2 1-1,0 0 0,-3 55 0,9-82-17,-1-1 1,1 1-1,0-1 0,0 1 0,0-1 0,0 0 0,0 1 0,0-1 0,0 1 0,1-1 0,-1 1 0,0-1 0,0 0 1,0 1-1,0-1 0,0 1 0,1-1 0,-1 0 0,0 1 0,0-1 0,1 0 0,-1 1 0,0-1 0,1 0 0,-1 1 1,0-1-1,1 0 0,-1 0 0,0 1 0,1-1 0,-1 0 0,0 0 0,1 0 0,-1 0 0,1 1 0,-1-1 0,1 0 1,-1 0-1,0 0 0,2 0 0,20-9-81,17-22-17,-20 9-860,-1-1-1,19-31 1,-11 11-4727,33-81 1,-31 56 13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0.558"/>
    </inkml:context>
    <inkml:brush xml:id="br0">
      <inkml:brushProperty name="width" value="0.025" units="cm"/>
      <inkml:brushProperty name="height" value="0.025" units="cm"/>
    </inkml:brush>
  </inkml:definitions>
  <inkml:trace contextRef="#ctx0" brushRef="#br0">97 1 16047,'0'0'3529,"-4"11"-582,-48 156 2884,40-119-5282,3 0 1,1 0-1,-2 85 1,9-123-548,1 24-146,0-33 117,0 0 0,0 0 1,0 0-1,0-1 1,0 1-1,0 0 1,0 0-1,0 0 0,0 0 1,1 0-1,-1 0 1,0 0-1,1-1 1,-1 1-1,0 0 1,1 0-1,-1-1 0,1 1 1,-1 0-1,1 0 1,0-1-1,-1 1 1,1-1-1,1 2 0,-1-2 5,0 0-1,-1 0 1,1-1-1,0 1 1,0 0-1,0 0 1,-1-1-1,1 1 0,0 0 1,-1-1-1,1 1 1,0-1-1,-1 1 1,1-1-1,-1 1 1,1-1-1,0 0 0,-1 1 1,1-1-1,-1 0 1,0 1-1,1-1 1,-1 0-1,0 1 1,1-2-1,8-23-182,-8 22 164,9-30 21,-3 1 0,0-1 0,1-37 0,-8 84 213,0-7-124,0 0 1,0 0-1,0 0 0,1 0 0,3 12 0,-3-17-65,0 0 0,0 0 0,0 0 0,0 0 0,0 0-1,0 0 1,0-1 0,1 1 0,-1 0 0,1-1 0,-1 1-1,1-1 1,-1 0 0,1 1 0,0-1 0,0 0 0,0 0-1,0 0 1,0 0 0,0-1 0,0 1 0,0 0 0,0-1-1,3 1 1,3 0 74,0-1-1,-1 0 1,1 0-1,0-1 1,0 0-1,-1 0 1,1-1-1,0 0 1,-1 0-1,0-1 0,1 0 1,-1 0-1,0 0 1,-1-1-1,1 0 1,-1-1-1,1 0 1,-1 0-1,-1 0 1,11-12-1,-8 9 30,-1-1 0,0 1 0,-1-1 0,0-1-1,0 1 1,-1-1 0,-1 0 0,1 0 0,-2-1 0,1 1 0,-1-1-1,-1 0 1,0 0 0,1-15 0,-3 26-107,0-1 0,0 0 0,0 1 0,0-1 0,0 0 0,0 0 0,0 1 0,-1-1 0,1 0 0,0 0 0,0 1 0,-1-1 0,1 0 0,0 1 0,-1-1 0,1 1 0,0-1 0,-1 0 0,1 1 0,-1-1 0,1 1 0,-1-1 0,1 1 0,-1-1 0,1 1 0,-1 0 0,0-1 0,1 1 0,-1-1 0,0 1 0,1 0 0,-1 0 0,0 0 0,1-1 0,-1 1 0,0 0 0,0 0 0,1 0 0,-1 0 0,0 0 0,0 0 0,1 0 0,-1 0 0,-1 1 0,-1-1 0,0 1 0,0 0 0,1 0 0,-1 0 0,0 0 0,0 1 0,1-1 0,-1 1 0,0 0 0,-3 3 0,-9 11 0,1 0 0,0 1 0,2 1 0,0 0 0,1 0 0,0 1 0,2 1 0,0 0 0,1 0 0,1 1 0,1-1 0,1 1 0,1 1 0,1-1 0,-1 43 0,4-60 7,0-1 0,1 0 0,-1 0 0,0 1 0,1-1 0,0 0 0,0 0 0,0 0 0,0 1 1,1-1-1,-1 0 0,1-1 0,0 1 0,0 0 0,0 0 0,0-1 0,0 1 0,0-1 0,1 0 0,-1 0 0,1 0 0,0 0 0,-1 0 0,1 0 0,0-1 0,0 1 0,0-1 1,0 0-1,0 0 0,1 0 0,-1 0 0,0-1 0,0 1 0,7-1 0,-1 1-126,0-1 0,0 0 0,0-1 0,0 0 0,1-1 1,-1 0-1,-1 0 0,1-1 0,0 0 0,-1 0 0,16-9 0,12-12-6959,1-6-7341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2.129"/>
    </inkml:context>
    <inkml:brush xml:id="br0">
      <inkml:brushProperty name="width" value="0.025" units="cm"/>
      <inkml:brushProperty name="height" value="0.025" units="cm"/>
    </inkml:brush>
  </inkml:definitions>
  <inkml:trace contextRef="#ctx0" brushRef="#br0">450 0 20083,'0'0'1569,"-18"69"-1344,18-27 191,0 11 65,1 9-97,7 7 257,-4 7-257,-4 6-192,-2 8 289,-24 9 319,-17 5-511,-14 6-161,-14-1-929,-8-12-2210,-6-14-2883,4-24-8968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5.089"/>
    </inkml:context>
    <inkml:brush xml:id="br0">
      <inkml:brushProperty name="width" value="0.025" units="cm"/>
      <inkml:brushProperty name="height" value="0.025" units="cm"/>
    </inkml:brush>
  </inkml:definitions>
  <inkml:trace contextRef="#ctx0" brushRef="#br0">15 24 11211,'2'-23'13783,"3"101"-11546,-8 125 1,1-167-2063,-5 81 21,-2 48-104,9-165-129,0 0 1,0 0-1,0-1 0,0 1 0,1 0 0,-1 0 0,0 0 0,0 0 1,1 0-1,-1-1 0,0 1 0,0 0 0,1 0 0,-1 0 0,0 0 1,0 0-1,1 0 0,-1 0 0,0 0 0,0 0 0,1 0 0,-1 0 1,0 0-1,0 0 0,1 0 0,-1 0 0,0 0 0,0 0 0,1 0 1,-1 1-1,0-1 0,0 0 0,1 0 0,-1 0 0,0 0 0,0 0 1,0 1-1,1-1 0,-1 0 0,0 0 0,0 0 0,0 1 1,0-1-1,0 0 0,1 0 0,-1 0 0,0 1 0,0-1 0,0 0 1,0 0-1,0 1 0,0-1 0,0 0 0,0 1 0,0-1 0,0 0 1,12-22-3298,-9-6-1380,-2-6-2002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5.634"/>
    </inkml:context>
    <inkml:brush xml:id="br0">
      <inkml:brushProperty name="width" value="0.025" units="cm"/>
      <inkml:brushProperty name="height" value="0.025" units="cm"/>
    </inkml:brush>
  </inkml:definitions>
  <inkml:trace contextRef="#ctx0" brushRef="#br0">5 400 14029,'0'0'5819,"-1"10"-3507,-2 31-727,3-40-1525,0 0 0,1 0 1,-1 0-1,1-1 0,-1 1 0,1 0 0,-1 0 0,1 0 0,-1 0 0,1 0 1,0-1-1,-1 1 0,1 0 0,0-1 0,0 1 0,0 0 0,0-1 1,-1 1-1,1-1 0,0 0 0,0 1 0,0-1 0,0 0 0,0 1 0,0-1 1,0 0-1,0 0 0,0 0 0,0 0 0,0 0 0,2 0 0,32-3 704,-34 3-745,9-2 20,0-2 0,0 1 1,0-1-1,-1 0 0,1-1 1,-1 0-1,0-1 0,0 0 0,10-10 1,9-8-162,31-36 0,-45 45 47,-1 0 1,-1 0-1,0-1 0,-1-1 0,-1 0 1,0 0-1,-2-1 0,0 0 1,-1-1-1,0 0 0,-2 0 0,0 0 1,-1-1-1,-2 1 0,2-30 0,-4 49 83,0-1 0,0 1 0,1 0-1,-1-1 1,0 1 0,0-1 0,0 1-1,0 0 1,0-1 0,0 1 0,0-1-1,0 1 1,0 0 0,0-1 0,0 1-1,0-1 1,-1 1 0,1 0 0,0-1-1,0 1 1,0-1 0,-1 1 0,1 0-1,0-1 1,0 1 0,0 0 0,-1-1-1,1 1 1,0 0 0,-1 0 0,1-1-1,0 1 1,-1 0 0,1 0 0,0 0-1,-1-1 1,1 1 0,-1 0 0,0 0-1,-13 11 169,-13 28 64,6-1 261,-20 47-1,35-70-336,1 0 1,0 0-1,1 0 1,1 1-1,0 0 0,0 25 1,3-40-166,0 0-1,0 0 1,0 0 0,0-1 0,0 1 0,1 0 0,-1 0 0,0 0-1,1 0 1,-1 0 0,1-1 0,-1 1 0,1 0 0,-1 0 0,1-1-1,0 1 1,-1 0 0,1-1 0,0 1 0,-1-1 0,1 1 0,0-1-1,0 1 1,0-1 0,-1 1 0,1-1 0,0 0 0,0 0 0,0 1-1,0-1 1,0 0 0,0 0 0,0 0 0,-1 0 0,1 0-1,0 0 1,0 0 0,0 0 0,0 0 0,0-1 0,0 1 0,0 0-1,0 0 1,1-1 0,3-1 18,-1 1 0,1 0 1,0-1-1,-1 0 0,1 0 0,-1-1 0,6-3 0,42-45 159,-51 106-320,-20 22 291,14-63 133,1 0 0,0 0 1,1 1-1,-2 27 0,5-42-269,0 1-1,1-1 1,-1 0-1,0 1 1,0-1-1,0 1 1,0-1-1,1 0 1,-1 1-1,0-1 1,0 0-1,1 0 1,-1 1-1,0-1 1,0 0-1,1 1 0,-1-1 1,0 0-1,1 0 1,-1 0-1,1 1 1,-1-1-1,0 0 1,1 0-1,-1 0 1,0 0-1,1 0 1,-1 0-1,1 0 1,-1 0-1,0 0 1,1 0-1,-1 0 1,1 0-1,-1 0 1,0 0-1,1 0 1,-1 0-1,1 0 1,-1 0-1,0-1 0,1 1 1,-1 0-1,0 0 1,1 0-1,-1-1 1,30-11 180,-11 4-1110,-18 8 766,-1 0-1,1 0 0,-1 0 0,1 0 0,-1 1 0,1-1 0,-1 0 0,1 0 0,-1 1 0,1-1 0,-1 0 0,1 1 0,-1-1 0,1 1 0,-1-1 0,0 1 0,1-1 0,-1 0 0,0 1 0,1-1 1,-1 1-1,0 0 0,0-1 0,0 1 0,1-1 0,-1 1 0,0-1 0,0 1 0,0-1 0,0 1 0,0 0 0,0 0 0,0 25-4586,0-18 942,0 1-3745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5.995"/>
    </inkml:context>
    <inkml:brush xml:id="br0">
      <inkml:brushProperty name="width" value="0.025" units="cm"/>
      <inkml:brushProperty name="height" value="0.025" units="cm"/>
    </inkml:brush>
  </inkml:definitions>
  <inkml:trace contextRef="#ctx0" brushRef="#br0">90 145 15246,'0'0'11350,"10"-1"-9402,-6 1-1838,0 0 0,0 0 0,0-1 0,0 0 0,0 0 0,0 0 0,0 0 0,-1-1 0,1 1 0,-1-1 0,1 0 0,-1 0 0,1 0 0,-1-1 0,0 1 0,0-1 0,0 0 0,0 0 0,-1 0 0,1 0 0,-1 0 0,0 0 0,0-1 0,0 1 0,0-1 0,-1 1 0,1-1 0,-1 0 0,0 0-1,0 0 1,0 1 0,0-1 0,-1 0 0,0-6 0,1 8-94,-1 0 0,0 0 0,0 0 0,0 0-1,0 0 1,-1 0 0,1 0 0,0 0 0,-1 1-1,1-1 1,-1 0 0,0 0 0,0 0 0,1 1 0,-1-1-1,0 0 1,-1 1 0,1-1 0,0 1 0,0-1-1,-1 1 1,1 0 0,0-1 0,-1 1 0,-2-2 0,1 2-21,1 1-1,-1-1 1,1 0 0,-1 1 0,1-1 0,-1 1 0,0 0 0,1 0 0,-1 0 0,1 0 0,-1 0-1,0 1 1,1-1 0,-1 1 0,1-1 0,-1 1 0,1 0 0,0 0 0,-1 0 0,-2 2 0,-1 2-80,-1 0 0,0 0 0,1 1 1,0-1-1,0 2 0,1-1 1,0 0-1,0 1 0,0 0 0,1 0 1,-6 13-1,2-2-51,0 1 1,1 0-1,-7 34 1,13-47 78,0-1 1,0 0-1,0 1 1,1-1-1,-1 0 0,1 1 1,1-1-1,-1 1 1,2 6-1,-1-10-80,0-1-1,0 1 1,0 0 0,0-1-1,0 1 1,0-1 0,1 1-1,-1-1 1,0 0 0,1 0-1,-1 1 1,1-1 0,0 0-1,-1 0 1,1 0 0,0-1-1,-1 1 1,1 0 0,0-1-1,0 1 1,0-1 0,0 1-1,-1-1 1,1 0 0,0 0-1,0 0 1,0 0 0,3-1-1,4 1-725,-1-1 0,1 0-1,-1-1 1,1 0-1,-1 0 1,0-1-1,0 0 1,0-1-1,-1 1 1,1-2-1,10-6 1,22-15-5180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6.590"/>
    </inkml:context>
    <inkml:brush xml:id="br0">
      <inkml:brushProperty name="width" value="0.025" units="cm"/>
      <inkml:brushProperty name="height" value="0.025" units="cm"/>
    </inkml:brush>
  </inkml:definitions>
  <inkml:trace contextRef="#ctx0" brushRef="#br0">134 98 7944,'0'0'13879,"-9"8"-11861,-11 10-1539,0 2 0,2 0-1,0 1 1,2 0 0,-16 27-1,36-47-303,0-1 0,0 0 0,0 0 0,0 0 0,0 0 0,0-1 0,0 1 0,5-3 0,66-15 131,-69 16-330,0 2 0,0-1 0,0 1 0,0 0 0,0 0 0,0 0 0,0 1 0,0 0 1,0 0-1,10 4 0,-4 5-143,-12-10 207,0-1 0,0 1 0,0 0 0,0-1 0,0 1 0,0-1 0,0 1 1,0 0-1,0-1 0,1 1 0,-1 0 0,0-1 0,0 1 0,0 0 0,0-1 0,0 1 0,1 0 0,-1-1 0,0 1 0,0 0 0,1 0 0,-1-1 0,0 1 0,0 0 1,1 0-1,-1-1 0,0 1 0,1 0 0,-1 0 0,0 0 0,1 0 0,-1-1 0,0 1 0,1 0 0,-1 0 0,0 0 0,1 0 0,-1 0 0,0 0 0,1 0 0,-1 0 0,1 0 1,-1 0-1,0 0 0,1 0 0,-1 0 0,0 0 0,1 1 0,-1-1 0,0 0 0,1 0 0,-1 0 0,0 0 0,1 1 0,-1-1 0,0 0 0,0 0 0,1 1 0,-1-1 1,0 0-1,0 0 0,1 1 0,-1-1 0,4-21 368,-2 0-1,0-1 1,-1 1 0,-4-36 0,3 55-416,0 1 1,0 0-1,0-1 0,-1 1 1,1 0-1,0-1 0,-1 1 1,1 0-1,-1 0 0,0-1 0,1 1 1,-1 0-1,0 0 0,0 0 1,1 0-1,-1 0 0,0 0 1,0 0-1,0 0 0,0 0 1,-1 0-1,1 1 0,0-1 1,0 0-1,0 1 0,-1-1 0,1 1 1,-2-1-1,2 1 1,0 0 0,0 0 0,0 0 0,0 1 1,0-1-1,0 1 0,0-1 0,0 0 0,0 1 0,0-1 0,1 1 0,-1 0 0,0-1 0,0 1 0,0 0 0,1-1 0,-1 1 1,0 0-1,1 0 0,-1 0 0,1 0 0,-1 0 0,1 0 0,0-1 0,-1 1 0,1 0 0,0 0 0,-1 0 0,1 0 1,0 0-1,0 0 0,0 0 0,0 1 0,0-1 0,0 0 0,0 0 0,1 1 0,-1 0-20,0-1-1,0 1 0,0-1 1,0 1-1,1-1 0,-1 0 1,0 1-1,1-1 0,-1 1 1,1-1-1,0 0 1,-1 1-1,1-1 0,0 0 1,0 0-1,0 0 0,0 0 1,0 0-1,0 0 0,0 0 1,0 0-1,0 0 1,3 1-1,-1 0-9,1-1-1,0 1 1,0-1-1,0 0 1,0 0 0,0 0-1,0-1 1,6 1 0,3-1 25,0 0 1,0-1-1,-1-1 1,24-6-1,-14 1 44,-2 0 0,38-20 0,-49 22-21,-1 0 0,0 0 1,0-1-1,-1 0 0,1 0 0,-1 0 1,-1-1-1,1 0 0,5-10 0,-6-1 171,-18 20 151,-21 21-4,23-12-294,1 0 0,0 0 0,1 0 0,0 1 0,1 0 0,0 1 0,1 0 1,0 0-1,1 0 0,1 1 0,0-1 0,1 1 0,-3 28 0,6-41-53,0 1 0,0-1 1,0 0-1,0 0 0,0 0 0,1 0 1,-1 0-1,0 0 0,1 0 0,-1 0 1,1 0-1,-1-1 0,1 1 0,-1 0 1,1 0-1,-1 0 0,1 0 0,0-1 1,0 1-1,-1 0 0,1 0 0,0-1 1,0 1-1,0-1 0,0 1 0,0-1 1,1 1-1,1 0-132,1 0 0,-1 0 0,1 0 0,0-1 0,-1 0 0,1 1 0,-1-1 0,7-1 0,-3 0-401,1 0 0,0-1-1,0 0 1,-1 0 0,1 0 0,-1-1 0,11-6-1,7-10-6099,-4-5-2894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7.102"/>
    </inkml:context>
    <inkml:brush xml:id="br0">
      <inkml:brushProperty name="width" value="0.025" units="cm"/>
      <inkml:brushProperty name="height" value="0.025" units="cm"/>
    </inkml:brush>
  </inkml:definitions>
  <inkml:trace contextRef="#ctx0" brushRef="#br0">62 1 19442,'0'0'10560,"-6"11"-9872,-4 15-461,1 0 0,1 0 0,1 1 0,2 0 0,-4 45 0,3 141 476,6-193-691,0-19-12,-1-1 0,1 1 0,0-1 0,0 1 0,0 0 0,0-1 0,0 1 0,0 0 0,0-1 0,0 1 0,0-1 0,0 1 0,0 0 0,1-1 0,-1 1 0,0-1 0,0 1 0,1-1 0,-1 1 0,0-1 0,1 1 0,-1-1 0,0 1 0,1-1 0,0 1 0,8-10 0,8-28 0,-12 9 0,0 0 0,-2 0 0,-1-1 0,-2-32 0,-5 43 0,-3 26 0,-5 30 0,12-29-3,0 0 1,0 0-1,1 0 1,1-1-1,-1 1 1,1 0-1,4 14 1,-4-20 2,0-1 0,0 0 0,0 0 0,0 0 1,1 0-1,-1 0 0,1 0 0,-1 0 0,1 0 0,0-1 0,0 1 0,0-1 1,0 1-1,0-1 0,0 0 0,0 0 0,0 0 0,0 0 0,1 0 0,-1 0 1,0 0-1,1-1 0,-1 1 0,0-1 0,1 0 0,-1 0 0,1 0 0,-1 0 0,1 0 1,-1 0-1,0-1 0,5 0 0,2-1 2,0-1-1,1 0 1,-2 0 0,1-1-1,0 0 1,-1-1 0,0 0-1,0 0 1,0-1 0,-1 0-1,8-7 1,12-13-4,32-41 0,-46 52 2,-12 23 0,-5 10 0,-11 18 0,6-17 0,0 2 0,1-1 0,1 2 0,1-1 0,1 0 0,1 1 0,-1 24 0,5-46-33,0 1 0,-1-1 1,1 1-1,0 0 0,0-1 0,1 1 0,-1-1 1,0 1-1,0 0 0,0-1 0,0 1 0,0-1 1,1 1-1,-1-1 0,0 1 0,0-1 0,1 1 1,-1-1-1,0 1 0,1-1 0,-1 1 0,1-1 1,-1 1-1,1-1 0,-1 0 0,0 1 0,1-1 1,0 0-1,-1 1 0,1-1 0,-1 0 0,1 0 1,-1 1-1,1-1 0,-1 0 0,1 0 0,0 0 1,-1 0-1,1 0 0,-1 0 0,1 0 0,0 0 1,-1 0-1,1 0 0,-1 0 0,1 0 0,0-1 1,-1 1-1,1 0 0,-1 0 0,1 0 0,-1-1 1,1 1-1,-1 0 0,1-1 0,-1 1 0,1-1 1,0 0-1,2 0-483,0-1 1,0 0 0,0 0-1,0-1 1,-1 1-1,1 0 1,-1-1-1,1 0 1,1-3 0,10-23-7034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4.528"/>
    </inkml:context>
    <inkml:brush xml:id="br0">
      <inkml:brushProperty name="width" value="0.025" units="cm"/>
      <inkml:brushProperty name="height" value="0.025" units="cm"/>
    </inkml:brush>
  </inkml:definitions>
  <inkml:trace contextRef="#ctx0" brushRef="#br0">1 421 16432,'0'0'3907,"49"-52"-1985,3 17 673,20-13-1090,13-7-544,9-4-577,2 1-320,-6 0-2338,-14 2-6022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7.585"/>
    </inkml:context>
    <inkml:brush xml:id="br0">
      <inkml:brushProperty name="width" value="0.025" units="cm"/>
      <inkml:brushProperty name="height" value="0.025" units="cm"/>
    </inkml:brush>
  </inkml:definitions>
  <inkml:trace contextRef="#ctx0" brushRef="#br0">23 0 19442,'0'0'11804,"-5"9"-10998,-12 30-486,17-38-328,0 0 1,0 0-1,0 1 0,0-1 1,1 0-1,-1 0 1,0 0-1,1 0 0,-1 0 1,1 0-1,-1 0 0,1 0 1,0 0-1,-1 0 1,1 0-1,0 0 0,0 0 1,-1 0-1,1 0 1,0-1-1,0 1 0,0 0 1,0-1-1,0 1 0,0-1 1,0 1-1,1-1 1,-1 1-1,0-1 0,0 0 1,0 0-1,0 1 0,0-1 1,2 0-1,40 6-3429,-42-6 3367,14 1-2890,0-1 0,0 0 1,21-4-1,-2-5 7987,-41 17-1763,-5 11-2723,5-8-214,3-6-268,0 0 165,0 0 0,0 1 1,0-1-1,1 1 0,-1 0 0,1 0 0,1 1 0,-1-1 1,1 0-1,0 1 0,-1 13 0,3-20-223,0 1-1,1 0 1,-1 0-1,0-1 1,1 1-1,-1 0 1,1-1-1,0 1 1,-1 0-1,1-1 1,-1 1-1,1-1 1,0 1-1,-1-1 1,1 1-1,0-1 1,0 1-1,-1-1 1,1 0-1,0 1 1,0-1-1,0 0 1,-1 0-1,1 0 1,1 0-1,31 6-126,-19-4-49,-4 0 104,0 0 0,1 1 0,-1 0 0,0 1 1,-1 0-1,1 1 0,-1 0 0,13 8 0,-20-11 40,0 0 0,0 0 0,0-1-1,-1 1 1,1 0 0,0 0 0,-1 1 0,1-1-1,-1 0 1,0 0 0,0 1 0,0-1 0,0 1 0,0-1-1,0 1 1,0 2 0,-1-1 65,-1-1 1,1 0-1,0 0 1,-1 1-1,0-1 1,1 0-1,-1 0 1,-1 0-1,1 0 1,0 0-1,-1 0 1,1 0-1,-1 0 1,0-1-1,0 1 0,-3 3 1,-10 10 943,0 0 0,-21 17 0,31-27-781,-2-1-1,1-1 1,-1 1 0,0-1-1,0 0 1,0-1 0,0 0-1,0 0 1,-13 3 0,19-6-269,1 0 0,-1 0 0,1 0 0,-1 0 0,1 0 0,0 0 0,-1 0 0,1 0 0,-1 0 0,1 0 0,-1 0 0,1-1 0,0 1 0,-1 0 0,1 0 0,-1 0 0,1-1 0,0 1 0,-1 0 0,1 0 0,0-1 0,-1 1 0,1 0 0,0-1 0,0 1 0,-1 0 0,1-1 0,0 1 0,0-1 0,0 1 0,-1 0 0,1-1 0,0 1 0,0-1 0,-1-23-3006,11-20-5023,4 17 1097,2 2-2108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8.116"/>
    </inkml:context>
    <inkml:brush xml:id="br0">
      <inkml:brushProperty name="width" value="0.025" units="cm"/>
      <inkml:brushProperty name="height" value="0.025" units="cm"/>
    </inkml:brush>
  </inkml:definitions>
  <inkml:trace contextRef="#ctx0" brushRef="#br0">80 246 6438,'0'0'17120,"-10"14"-16522,3-6-559,-33 46 1020,37-48-832,0-1 0,0 1 1,1 0-1,-1 0 0,1 0 1,0 0-1,1 0 0,-1 0 1,1 0-1,0 11 0,1-16-218,0 0 0,1 0 0,-1-1 0,0 1 0,1 0 0,-1 0 0,1 0 0,-1 0 0,1 0 0,-1-1 0,1 1 0,0 0 0,-1 0 0,1-1 0,0 1 0,-1 0 0,1-1 0,0 1 0,0-1 0,0 1 0,-1-1 1,1 0-1,0 1 0,0-1 0,0 0 0,0 1 0,0-1 0,0 0 0,0 0 0,0 0 0,0 0 0,0 0 0,0 0 0,0 0 0,1 0 0,2 0 106,1-1 1,-1 1-1,0-1 1,0 0 0,0 0-1,0 0 1,7-3-1,0-2 239,-1-1 0,-1 0 0,1-1 0,-1 0 0,0 0 0,10-13 0,46-64 803,-46 58-1065,-16 23-87,18-23 0,-1 0 0,-2-1 1,-1 0-1,-1-2 1,15-40-1,-30 54-5,-11 21 0,-10 19 0,5-3 0,1 1 0,1 0 0,-17 42 0,26-55 0,1 1 0,-1 0 0,2 0 0,-1 0 0,2 0 0,-1 0 0,1 0 0,1 1 0,0-1 0,0 0 0,1 0 0,3 15 0,-3-22 0,0 0 0,1 0 0,-1-1 0,1 1 0,-1-1 0,1 1 0,0-1 0,0 1 0,0-1 0,0 0 0,1 0 0,-1 0 0,0-1 0,1 1 0,-1 0 0,1-1 0,0 1 0,0-1 0,-1 0 0,1 0 0,0 0 0,0-1 0,0 1 0,0-1 0,0 1 0,0-1 0,5 0 0,0 0 0,0 0 0,0-1 0,0 0 0,0 0 0,0 0 0,0-1 0,-1 0 0,1-1 0,10-5 0,4-4 0,-1-1 0,-1-1 0,31-27 0,-44 35 0,-1 0 0,1 0 0,-1-1 0,-1 0 0,1-1 0,-1 1 0,0-1 0,-1 0 0,1 0 0,-2-1 0,1 1 0,3-18 0,-6 26 0,-1-1 0,0 1 0,1-1 0,-1 0 0,0 0 0,0 1 0,0-1 0,0 0 0,1 1 0,-1-1 0,0 0 0,0 0 0,0 1 0,0-1 0,-1 0 0,1 1 0,0-1 0,0 0 0,0 0 0,0 1 0,-1-1 0,1 0 0,0 1 0,-1-1 0,1 1 0,-1-1 0,1 0 0,-1 1 0,1-1 0,-1 1 0,1-1 0,-1 1 0,1-1 0,-1 1 0,1 0 0,-1-1 0,0 1 0,1 0 0,-1-1 0,0 1 0,1 0 0,-1 0 0,0 0 0,0-1 0,1 1 0,-1 0 0,0 0 0,1 0 0,-1 0 0,0 0 0,0 0 0,1 1 0,-1-1 0,0 0 0,1 0 0,-1 0 0,0 1 0,1-1 0,-1 0 0,-1 1 0,-2 1 0,-1 0 0,0 1 0,1-1 0,0 1 0,-1 0 0,1 0 0,-4 5 0,1 0 12,0 0 0,1 0-1,0 1 1,1 0 0,0 1 0,0-1 0,1 1-1,0 0 1,1 0 0,0 0 0,-2 12-1,4-19-28,1 0 0,0 0 0,-1 0-1,1 0 1,0 1 0,1-1 0,-1 0-1,0 0 1,1 0 0,0 0 0,0 0-1,0 0 1,0 0 0,0 0 0,0 0-1,1 0 1,0-1 0,-1 1 0,1-1-1,0 1 1,0-1 0,0 0 0,1 1-1,-1-1 1,1 0 0,-1 0 0,1-1-1,-1 1 1,1-1 0,0 1 0,0-1-1,0 0 1,0 0 0,0 0 0,0 0-1,0-1 1,0 1 0,0-1 0,0 0-1,5 0 1,25 1-4275,4-5-6417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8.580"/>
    </inkml:context>
    <inkml:brush xml:id="br0">
      <inkml:brushProperty name="width" value="0.025" units="cm"/>
      <inkml:brushProperty name="height" value="0.025" units="cm"/>
    </inkml:brush>
  </inkml:definitions>
  <inkml:trace contextRef="#ctx0" brushRef="#br0">36 1 25977,'0'0'4003,"-23"76"-2465,20-36-994,-2 3-319,2 1-161,1-3-32,2-4 0,0-8-64,0-7-32,0-6-385,4-9-576,3-7-833,0-4-1249,1-19-1056,-3-8-3140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8.938"/>
    </inkml:context>
    <inkml:brush xml:id="br0">
      <inkml:brushProperty name="width" value="0.025" units="cm"/>
      <inkml:brushProperty name="height" value="0.025" units="cm"/>
    </inkml:brush>
  </inkml:definitions>
  <inkml:trace contextRef="#ctx0" brushRef="#br0">17 41 16816,'0'0'12876,"49"-24"-11403,-19 19-416,0 1-512,3 0-545,-2 2 0,-3 1 0,-4 1-1153,-9 0-929,-6 0-1826,-9 6-1761,-4 4-2467</inkml:trace>
  <inkml:trace contextRef="#ctx0" brushRef="#br0" timeOffset="1">0 252 18546,'0'0'11915,"72"10"-10250,-31-25-1024,5-2-641,-5 1 0,-5 1 0,-7 6 0,-8 6-1409,-14 3-2851,-23 7-20372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9.295"/>
    </inkml:context>
    <inkml:brush xml:id="br0">
      <inkml:brushProperty name="width" value="0.025" units="cm"/>
      <inkml:brushProperty name="height" value="0.025" units="cm"/>
    </inkml:brush>
  </inkml:definitions>
  <inkml:trace contextRef="#ctx0" brushRef="#br0">0 143 19218,'0'0'7752,"50"-28"-4934,-17 7-1216,5-3-1282,0 3-288,-1 2-384,-4 3-1858,-6 8-1986,-9 3-1634,-6 5-2914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9.637"/>
    </inkml:context>
    <inkml:brush xml:id="br0">
      <inkml:brushProperty name="width" value="0.025" units="cm"/>
      <inkml:brushProperty name="height" value="0.025" units="cm"/>
    </inkml:brush>
  </inkml:definitions>
  <inkml:trace contextRef="#ctx0" brushRef="#br0">1 225 2018,'0'0'13874,"8"-9"-7980,26-29-2109,-32 36-3594,0 0 0,0 0 0,0 0-1,1 0 1,-1 0 0,1 1 0,-1-1 0,1 1 0,0 0 0,-1 0 0,1-1-1,0 2 1,6-2 0,-8 2-156,1 0-1,-1 0 1,1 0-1,-1 0 1,1 0-1,-1 1 1,1-1-1,-1 1 1,0-1-1,1 1 1,-1 0-1,1-1 1,-1 1 0,0 0-1,0 0 1,0 0-1,1 0 1,-1 0-1,1 1 1,1 2-23,0 0-1,-1 1 1,0-1 0,1 0 0,-2 1 0,1-1 0,0 1-1,-1-1 1,0 1 0,0 0 0,0 0 0,-1-1 0,0 6 0,1-6 243,-1 0 0,0 0 1,-1-1-1,1 1 0,-1 0 1,0 0-1,0 0 0,0-1 1,0 1-1,0-1 0,-3 5 1,7-45 347,2 4-603,0 0 0,-3 0 0,-1-33 0,1-9 0,-1 74 0,-1 1 0,1-1 0,-1 1 0,1-1 0,0 0 0,-1 1 0,1-1 0,0 1 0,0 0 0,-1-1 0,1 1 0,0 0 0,0-1 0,0 1 0,-1 0 0,1 0 0,0 0 0,0-1 0,0 1 0,0 0 0,-1 0 0,1 0 0,0 0 0,0 1 0,0-1 0,1 0 0,25 4 0,5 2-1050,-21-3-173,0 0 0,-1-1-1,1 0 1,0-1 0,0 0 0,0-1 0,0 0 0,-1-1 0,1 0 0,12-3 0,-4-8-8584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10.013"/>
    </inkml:context>
    <inkml:brush xml:id="br0">
      <inkml:brushProperty name="width" value="0.025" units="cm"/>
      <inkml:brushProperty name="height" value="0.025" units="cm"/>
    </inkml:brush>
  </inkml:definitions>
  <inkml:trace contextRef="#ctx0" brushRef="#br0">98 0 18546,'0'0'11573,"-4"14"-10772,-58 235 299,50-190-851,3 1 0,-1 90 0,10-148-249,0-1 0,0 1 0,0-1 0,0 1 0,0 0 0,0-1 0,0 1 0,1-1 0,-1 1 0,1-1 0,-1 1 0,1-1 0,0 1 0,0-1 0,-1 0 0,3 3 0,-2-4 0,-1 1 0,1-1 0,0 1 0,0-1 0,-1 0 0,1 1 0,0-1 0,0 0 0,0 0 0,0 1 0,-1-1 0,1 0 0,0 0 0,0 0 0,0 0 0,0 0 0,-1 0 0,1 0 0,0-1 0,0 1 0,0 0 0,1-1 0,2-1 0,0 0 0,1 0 0,-1-1 0,0 1 0,0-1 0,0 0 0,-1-1 0,1 1 0,4-7 0,14-18 0,-1-2 0,-1 0 0,-2-2 0,-1 0 0,-1-1 0,-2 0 0,-2-1 0,9-36 0,-17 45-2162,-11 30-2898,-16 39-5185,21-39 9540,-15 29-5547,-7 14 4633,3 3 5260,18-42-2109,0 0 0,0 0-1,1 0 1,0 0 0,1 0 0,0 0 0,1 1-1,0-1 1,1 10 0,0-16-1285,0 0-1,0 0 1,1 0-1,-1 0 1,1 0-1,0-1 1,0 1-1,0-1 1,0 1-1,0-1 1,1 0 0,-1 0-1,1 0 1,-1 0-1,1 0 1,0 0-1,0-1 1,3 2-1,-2-1-1005,-1 0 0,1-1 0,0 1 0,0-1 0,0 0 0,0 0 0,8 0 0,-3-1-5503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10.340"/>
    </inkml:context>
    <inkml:brush xml:id="br0">
      <inkml:brushProperty name="width" value="0.025" units="cm"/>
      <inkml:brushProperty name="height" value="0.025" units="cm"/>
    </inkml:brush>
  </inkml:definitions>
  <inkml:trace contextRef="#ctx0" brushRef="#br0">13 0 19154,'0'0'10058,"-12"78"-8457,12-43-704,0 7-352,0-2-289,0 0-160,0-1-64,2-5-609,5-3-1088,0-9-2147,2-8-2466,0-10-3427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10.920"/>
    </inkml:context>
    <inkml:brush xml:id="br0">
      <inkml:brushProperty name="width" value="0.025" units="cm"/>
      <inkml:brushProperty name="height" value="0.025" units="cm"/>
    </inkml:brush>
  </inkml:definitions>
  <inkml:trace contextRef="#ctx0" brushRef="#br0">58 0 20628,'0'0'6827,"-9"7"-5348,5-4-1403,0 0 0,1 0 0,-1 0 0,1 0 0,0 1 0,0-1 0,0 1 0,0 0 0,1 0 0,-1 0 0,1 0 0,0 0 0,0 1 0,0-1 0,1 1 0,0-1 0,0 1 0,0 0 0,0-1 0,1 1 0,0 0 0,0-1 0,0 1 0,1 5 1,-1-9-73,0 0 1,0 0-1,1 0 1,-1 0 0,0 0-1,1-1 1,-1 1 0,0 0-1,1 0 1,-1 0 0,1-1-1,-1 1 1,1 0 0,0-1-1,-1 1 1,1 0 0,0-1-1,-1 1 1,1-1 0,0 1-1,0-1 1,0 1 0,-1-1-1,1 0 1,0 1 0,2-1-1,28-1 278,26-22 168,-56 23-448,10-6 29,55-23-267,-62 28 124,0-1 0,1 1-1,-1 0 1,0 0-1,0 0 1,1 1 0,-1 0-1,0-1 1,1 2 0,-1-1-1,1 0 1,-1 1 0,6 1-1,-9-1 109,0-1 0,0 1 0,0 0 0,0 0 0,0 0 0,0-1 0,0 1 0,0 0-1,-1 0 1,1 0 0,0 1 0,0-1 0,-1 0 0,1 0 0,-1 0 0,1 0 0,-1 1 0,0-1 0,1 0-1,-1 0 1,0 2 0,3 36 295,-3-34-151,0-1 0,0 1 0,0 0 0,1-1-1,0 1 1,2 8 0,-2-11-80,1-1 0,-1 1 0,1-1 0,-1 1 0,1-1 0,-1 0 0,1 0 0,0 0 0,0 0 0,0 0 0,0 0 0,-1 0 0,1-1 0,0 1 0,0-1 0,0 1 0,0-1 0,1 0 0,-1 0 0,4 0 0,44-4 324,-23-1-383,-1-1-1,0-1 1,0-2 0,-1 0-1,0-2 1,-1-1-1,0-1 1,35-25 0,-58 38 6,2-2-25,-1 1 1,0-1-1,1 0 1,-1 1-1,0-1 1,0 0-1,0 0 1,0 0-1,-1 0 1,1-1-1,0 1 1,-1 0-1,0-1 1,1 1-1,-1-1 1,0 0-1,0 1 1,1-5-1,-3 7 31,0 0 0,1 1 0,-1-1-1,1 0 1,-1 0 0,1 1 0,-1-1 0,1 1 0,-1-1 0,1 1-1,-1-1 1,1 0 0,0 1 0,-1-1 0,1 1 0,0 0-1,-1-1 1,1 1 0,0-1 0,0 1 0,0-1 0,-1 1 0,1 0-1,0-1 1,0 1 0,0 0 0,2 2-13,0 1 0,0-1 0,1 0 0,-1-1 0,1 1 0,0 0 0,-1-1 0,1 0 0,0 1 0,1-1 0,-1 0 0,0 0 0,6 2 0,16 12 0,-1 5-91,-1 2 0,-2 0 0,0 2 0,28 44 0,-40-55 68,-1 1 0,0 0-1,-1 0 1,-1 0 0,-1 1 0,0 0 0,-1 0 0,-1 1-1,0-1 1,1 27 0,-4-38 46,0-1 0,1 0 0,-1 1 0,-1-1 0,1 0-1,-1 0 1,0 1 0,0-1 0,0 0 0,0 0 0,-1 0 0,1 0 0,-1 0 0,0 0 0,0 0-1,-1-1 1,1 1 0,-1-1 0,0 0 0,0 0 0,0 0 0,0 0 0,0 0 0,-1 0 0,1-1-1,-1 0 1,0 0 0,0 0 0,1 0 0,-8 2 0,2-1-23,-1 0 0,0 0 0,0-1 0,0-1 0,0 1 0,0-2 0,0 1 0,0-1 0,-15-2 0,22 1 0,-1 0 0,1 1 0,-1-1 0,1-1 0,0 1 0,0 0 0,0-1 0,0 0 0,0 1 0,0-1 0,0 0 0,0-1 0,1 1 0,-1 0 0,1-1 0,0 1 0,-1-1 0,1 0 0,0 0 0,1 0 0,-1 0 0,1 0 0,-1 0 0,1 0 0,0-1 0,0 1 0,0 0 0,0-1 0,1 1 0,-1-5 0,0-2 0,1 1 0,0-1 0,0 0 0,1 1 0,0-1 0,1 1 0,0-1 0,0 1 0,1 0 0,0 0 0,1 0 0,0 0 0,1 0 0,7-11 0,-2 7 0,0 1 0,1 0 0,0 1 0,1 1 0,0-1 0,1 2 0,0 0 0,17-9 0,35-13-642,0 1-2159,-58 26 1735,1-1 0,0 0 0,-1-1 0,0 1 0,9-10 0,0-7-16289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11.373"/>
    </inkml:context>
    <inkml:brush xml:id="br0">
      <inkml:brushProperty name="width" value="0.025" units="cm"/>
      <inkml:brushProperty name="height" value="0.025" units="cm"/>
    </inkml:brush>
  </inkml:definitions>
  <inkml:trace contextRef="#ctx0" brushRef="#br0">0 35 18193,'0'0'12946,"10"0"-18749,-1 0 5653,-1 0-1,1-1 1,-1 0-1,1-1 1,-1 0-1,0 0 1,1-1-1,-1 0 1,0 0 0,8-6-1,-15 8 251,0 1 1,0-1-1,0 0 0,0 0 0,0 1 0,0-1 1,0 1-1,0-1 0,0 1 0,0-1 1,0 1-1,1-1 0,-1 1 0,0 0 0,0 0 1,0 0-1,1 0 0,-1 0 0,0 0 1,0 0-1,0 0 0,1 0 0,-1 0 0,0 1 1,0-1-1,0 0 0,0 1 0,0-1 0,1 1 1,-1 0-1,0-1 0,0 1 0,0 0 1,0-1-1,-1 1 0,1 0 0,0 0 0,0 0 1,0 0-1,-1 0 0,1 0 0,0 0 1,0 2-1,2 6 42,0 0 1,-1 1-1,0-1 1,0 0-1,0 11 1,5 23 176,5-19-2002,2-14-3553,5-8-7309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5.180"/>
    </inkml:context>
    <inkml:brush xml:id="br0">
      <inkml:brushProperty name="width" value="0.025" units="cm"/>
      <inkml:brushProperty name="height" value="0.025" units="cm"/>
    </inkml:brush>
  </inkml:definitions>
  <inkml:trace contextRef="#ctx0" brushRef="#br0">0 4005 13581,'0'0'1270,"13"-8"209,3-2-959,-1-1-1,0-1 1,-1 0 0,-1 0-1,23-27 1,385-444 3079,32 25-3203,-247 253-243,-199 198-150,1265-1235 351,178-103 1573,-1433 1330-1931,-8 8 3,-1 0-1,0-1 1,0 1 0,0-1-1,-1-1 1,0 1-1,-1-1 1,0-1-1,0 1 1,-1-1 0,6-16-1,-11 25-225,0 0 0,0 0-1,0 0 1,0 0 0,0 0-1,0 0 1,-1 1 0,1-1 0,0 0-1,0 0 1,-1 0 0,1 0-1,-1 1 1,1-1 0,-1 0 0,1 0-1,-1 1 1,1-1 0,-1 0-1,0 1 1,1-1 0,-1 1 0,0-1-1,0 1 1,1-1 0,-1 1-1,0-1 1,0 1 0,0 0 0,0-1-1,1 1 1,-1 0 0,0 0-1,0 0 1,0 0 0,0 0 0,0 0-1,0 0 1,-1 0 0,-1-1-638,-25-3-10426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43.508"/>
    </inkml:context>
    <inkml:brush xml:id="br0">
      <inkml:brushProperty name="width" value="0.025" units="cm"/>
      <inkml:brushProperty name="height" value="0.025" units="cm"/>
    </inkml:brush>
  </inkml:definitions>
  <inkml:trace contextRef="#ctx0" brushRef="#br0">8 13 23030,'0'0'6838,"0"11"-6469,-7 292 741,7-302-1094,0-1 0,0 1 0,0-1 0,0 1-1,0-1 1,0 1 0,0 0 0,0-1 0,0 1 0,0-1 0,0 1 0,0-1 0,0 1 0,0-1-1,0 1 1,1-1 0,-1 1 0,0-1 0,0 1 0,1-1 0,-1 1 0,0-1 0,1 0-1,-1 1 1,0-1 0,1 1 0,-1-1 0,0 0 0,1 1 0,-1-1 0,1 0 0,-1 0-1,1 1 1,-1-1 0,1 0 0,-1 0 0,1 0 0,-1 1 0,1-1 0,-1 0 0,1 0 0,-1 0-1,1 0 1,-1 0 0,1 0 0,0 0 0,-1 0 0,1 0 0,-1 0 0,1-1 0,-1 1-1,1 0 1,-1 0 0,1 0 0,-1-1 0,1 1 0,-1 0 0,0-1 0,1 1 0,0-1-1,26-22 383,12-34-366,37-70 1,-8 10-45,-53 102 12,-14 15 0,-1 0 0,1 0 0,-1 0 0,0 0 0,1 1 0,-1-1 0,0 0 0,1 0 0,-1 1 0,0-1 0,1 0 0,-1 1 0,0-1 0,0 0 0,1 1 0,-1-1 0,0 0 0,0 1 0,1-1 0,-1 1 0,0-1 0,0 1 0,0-1 0,0 0 0,0 1 0,0-1 0,0 1 0,0 0 0,1 47 0,-1-38 0,-2 14 0,-1 0 0,-1 0 0,-12 40 0,9-41 0,2 0 0,0 0 0,-3 46 0,8-69 0,0 0 0,0 0 0,0 1 0,0-1 0,0 0 0,0 1 1,0-1-1,0 0 0,0 0 0,0 1 0,0-1 0,0 0 0,0 0 0,0 1 0,1-1 0,-1 0 0,0 0 0,0 1 0,0-1 1,0 0-1,1 0 0,-1 0 0,0 1 0,0-1 0,0 0 0,1 0 0,-1 0 0,0 0 0,0 0 0,1 1 0,-1-1 1,0 0-1,0 0 0,1 0 0,-1 0 0,0 0 0,0 0 0,1 0 0,-1 0 0,0 0 0,0 0 0,1 0 0,15-6 4,11-14-38,1-15-2094,-5-5-7371,-8 14-980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44.349"/>
    </inkml:context>
    <inkml:brush xml:id="br0">
      <inkml:brushProperty name="width" value="0.025" units="cm"/>
      <inkml:brushProperty name="height" value="0.025" units="cm"/>
    </inkml:brush>
  </inkml:definitions>
  <inkml:trace contextRef="#ctx0" brushRef="#br0">119 3 17360,'0'0'12967,"-8"5"-12273,-1 2-611,0 0 1,0 1-1,1 0 0,0 0 0,0 1 0,1 0 0,0 1 0,1-1 0,0 1 1,1 0-1,0 1 0,0 0 0,1-1 0,1 1 0,-1 0 0,2 1 1,0-1-1,0 1 0,1-1 0,1 23 0,0-33-83,0-1 0,1 1 0,-1-1 0,0 1 0,1 0 0,-1-1 0,1 1 0,-1-1 0,1 1 0,-1-1 0,1 0 0,-1 1 0,1-1 0,0 1 0,-1-1 0,1 0 0,0 0 0,-1 1 0,1-1 0,0 0 0,-1 0 0,1 0 0,0 0 0,-1 0 0,1 0 0,0 0 0,-1 0 0,1 0 0,0 0 0,0 0 0,-1 0 0,1 0 0,0-1 0,-1 1 0,1 0 0,1-1 0,25-11 0,-20 4 0,1-1 0,-2 0 0,1 0 0,-1-1 0,0 0 0,-1 0 0,-1 0 0,1-1 0,-2 1 0,1-1 0,-1 0 0,-1 0 0,0 0 0,-1-1 0,1-18 0,-2 30 0,0 0 0,0 0 0,0-1 0,0 1 0,0 0 0,0 0 0,0 0 0,0-1 0,0 1 0,0 0 0,1 0 0,-1-1 0,0 1 0,0 0 0,0 0 0,-1 0 0,1-1 0,0 1 0,0 0 0,0 0 0,0-1 0,0 1 0,0 0 0,0 0 0,0 0 0,0-1 0,0 1 0,-1 0 0,1 0 0,0 0 0,0 0 0,0-1 0,0 1 0,-1 0 0,1 0 0,0 0 0,0 0 0,0 0 0,-1-1 0,1 1 0,0 0 0,0 0 0,0 0 0,-1 0 0,1 0 0,0 0 0,0 0 0,-1 0 0,1 0 0,0 0 0,0 0 0,0 0 0,-1 0 0,1 0 0,0 0 0,0 0 0,-1 0 0,1 0 0,0 1 0,0-1 0,0 0 0,-1 0 0,1 0 0,0 0 0,0 0 0,0 0 0,0 1 0,-1-1 0,-7 9 0,8-9 0,-4 4 0,1 1 0,0 0 0,0 0 0,1 0 0,-1 0 0,1 1 0,-2 7 0,5-13 0,-1 0 0,0 0 0,0 1 0,0-1 0,0 0 0,0 0 0,0 1 0,1-1 0,-1 0 0,0 0 0,0 0 0,0 0 0,1 1 0,-1-1 0,0 0 0,0 0 0,1 0 0,-1 0 0,0 0 0,0 0 0,0 0 0,1 0 0,-1 1 0,0-1 0,0 0 0,1 0 0,-1 0 0,0 0 0,1 0 0,-1 0 0,0-1 0,0 1 0,1 0 0,-1 0 0,0 0 0,0 0 0,0 0 0,1 0 0,-1 0 0,0 0 0,0-1 0,1 1 0,-1 0 0,0 0 0,0 0 0,0 0 0,0-1 0,1 1 0,-1 0 0,0 0 0,0 0 0,0-1 0,14-7 0,10-14 0,-17 15 0,0 0 0,0 0 0,1 1 0,-1 0 0,1 1 0,1-1 0,-1 1 0,1 1 0,-1 0 0,1 0 0,1 1 0,11-3 0,-20 6 0,0 0 0,0 0 0,0 0 0,0 0 0,0 0 0,0 0 0,0 0 0,0 1 0,1-1 0,-1 0 0,0 1 0,0-1 0,0 1 0,0-1 0,-1 1 0,1 0 0,0-1 0,0 1 0,0 0 0,0 0 0,-1-1 0,1 1 0,0 0 0,0 0 0,-1 0 0,1 0 0,-1 0 0,1 0 0,-1 0 0,0 0 0,1 2 0,5 42 0,-7-40 0,1 0 0,1 0 0,-1 0 0,1-1 0,0 1 0,0 0 0,2 5 0,-2-9 0,0 0 0,0 0 0,0 0 0,0 0 0,0-1 0,0 1 0,0 0 0,0-1 0,0 1 0,0 0 0,1-1 0,-1 0 0,0 1 0,0-1 0,1 0 0,-1 1 0,0-1 0,1 0 0,-1 0 0,0 0 0,0 0 0,1-1 0,-1 1 0,0 0 0,1 0 0,-1-1 0,0 1 0,0-1 0,2 0 0,36-16 0,-39 17 0,5-3 0,1-1 0,0 1 0,0 0 0,1 0 0,0 0 0,9-1 0,-15 3 0,0 1 0,0 0 0,0 0 0,0 0 0,0 0 0,1 0 0,-1 0 0,0 0 0,0 0 0,0 0 0,0 1 0,0-1 0,0 0 0,0 1 0,0-1 0,0 1 0,0-1 0,0 1 0,0 0 0,0-1 0,0 1 0,0 0 0,0-1 0,-1 1 0,1 0 0,0 0 0,-1 0 0,1 0 0,0 0 0,-1 0 0,1 0 0,-1 0 0,0 0 0,1 0 0,-1 0 0,0 0 0,1 0 0,-1 0 0,0 0 0,0 0 0,0 2 0,1 13 0,5 21 0,-6-36 0,1 0 0,-1-1 0,1 1 0,-1 0 0,1-1 0,0 1 0,-1-1 0,1 1 0,0-1 0,-1 1 0,1-1 0,0 0 0,-1 1 0,1-1 0,0 0 0,0 1 0,-1-1 0,1 0 0,0 0 0,0 0 0,0 0 0,-1 0 0,1 0 0,0 0 0,0 0 0,0 0 0,-1 0 0,1 0 0,0-1 0,0 1 0,0 0 0,-1 0 0,1-1 0,0 1 0,-1-1 0,1 1 0,0 0 0,-1-1 0,1 1 0,0-1 0,-1 0 0,1 1 0,0-2 0,43-35 0,-31 25 0,1 0 0,22-14 0,-32 23 0,0 1 0,-1 0 0,1 0 0,0 0 0,0 1 0,0 0 0,0-1 0,1 1 0,-1 1 0,0-1 0,0 1 0,1-1 0,-1 1 0,0 0 0,7 2 0,-10-2 0,0 1 0,0-1 0,0 1 0,0-1 0,0 1 0,-1-1 0,1 1 0,0 0 0,0 0 0,-1-1 0,1 1 0,0 0 0,-1 0 0,1 0 0,0 0 0,-1 0 0,0 0 0,1 0 0,-1 0 0,1 0 0,-1 0 0,0 0 0,0 0 0,0 0 0,0 0 0,1 0 0,-1 0 0,-1 1 0,1-1 0,0 0 0,0 0 0,0 0 0,-1 0 0,1 1 0,-1-1 0,1 0 0,-1 0 0,1 0 0,0 0 0,0 0 0,0 0 0,-1 1 0,1-1 0,0 0 0,0 0 0,0 0 0,1 0 0,-1 0 0,0 0 0,0 0 0,0 0 0,1 0 0,-1 0 0,1 0 0,-1 0 0,1 0 0,-1 0 0,1 0 0,-1 0 0,1 0 0,0-1 0,0 1 0,-1 0 0,1 0 0,0-1 0,0 1 0,0 0 0,0-1 0,0 1 0,0-1 0,0 1 0,0-1 0,0 0 0,0 1 0,0-1 0,0 0 0,0 0 0,0 0 0,0 0 0,1 0 0,5 0 31,-6 0-69,0 0-1,-1-1 0,1 1 0,0 0 0,0 0 0,0 0 0,-1 0 1,1 0-1,0 0 0,0 0 0,0 0 0,-1 0 0,1 0 0,0 0 1,0 0-1,0 0 0,-1 1 0,1-1 0,0 0 0,0 1 1,-1-1-1,1 1 0,0-1 0,-1 0 0,1 1 0,0-1 0,-1 1 1,1 0-1,-1-1 0,1 1 0,-1 0 0,1-1 0,-1 1 0,1 0 1,-1-1-1,0 1 0,1 0 0,-1 0 0,0-1 0,0 1 0,0 0 1,0 0-1,1 0 0,-1-1 0,0 1 0,0 0 0,0 0 1,-1 0-1,1 1 0,0 11-7083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45.143"/>
    </inkml:context>
    <inkml:brush xml:id="br0">
      <inkml:brushProperty name="width" value="0.025" units="cm"/>
      <inkml:brushProperty name="height" value="0.025" units="cm"/>
    </inkml:brush>
  </inkml:definitions>
  <inkml:trace contextRef="#ctx0" brushRef="#br0">221 66 14157,'-11'2'12247,"-5"-1"-8726,-24 5-3161,23 0-15,1 2 0,0 0 1,-24 17-1,34-21-260,1 0-1,-1 0 1,1 0 0,0 1-1,0 0 1,1 0 0,0 0 0,0 0-1,0 1 1,0-1 0,1 1-1,-5 12 1,7-18-85,1 0 0,0 0 0,0 0 0,0 1 0,0-1 0,0 0 0,0 0 0,0 0 0,0 0 0,0 1 0,0-1 0,0 0 0,0 0 0,0 0 0,0 0 0,0 1 0,0-1 0,0 0 0,0 0 0,0 0 0,0 1 0,0-1 0,0 0 0,0 0 0,0 0 0,0 0 0,0 1 0,0-1 0,1 0 0,-1 0 0,0 0 0,0 0 0,0 0 0,0 1 0,0-1 0,0 0 0,1 0 0,-1 0 0,0 0 0,0 0 0,0 0 0,0 0 0,1 0 0,-1 0 0,0 0 0,0 1 0,0-1 0,1 0 0,11-5 0,13-12 0,-6-2 0,-1-1 0,17-24 0,-29 36 0,0-1 0,-1 1 0,0-1 0,-1 0 0,1-1 0,-2 1 0,1-1 0,3-18 0,-12 62 0,2 0 0,1 0 0,6 68 0,-4-100-67,0 0 1,1 0-1,-1 0 0,0 0 1,1 0-1,-1 0 0,1 0 0,0 0 1,0 0-1,0 0 0,0 0 1,0 0-1,0 0 0,0-1 1,1 1-1,-1-1 0,1 1 0,-1-1 1,1 1-1,-1-1 0,1 0 1,0 1-1,0-1 0,0 0 1,0 0-1,-1 0 0,1-1 0,0 1 1,1 0-1,-1-1 0,0 0 1,0 1-1,0-1 0,0 0 1,0 0-1,0 0 0,0 0 1,1 0-1,2-1 0,0-1-227,0 1 1,0-1-1,0 0 0,0 0 1,0 0-1,-1-1 0,1 0 1,-1 0-1,0 0 0,0 0 0,0-1 1,0 0-1,0 1 0,6-10 1,7-20-4250,-2-6-2066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45.998"/>
    </inkml:context>
    <inkml:brush xml:id="br0">
      <inkml:brushProperty name="width" value="0.025" units="cm"/>
      <inkml:brushProperty name="height" value="0.025" units="cm"/>
    </inkml:brush>
  </inkml:definitions>
  <inkml:trace contextRef="#ctx0" brushRef="#br0">80 1 13357,'0'0'7756,"-4"13"-3677,-13 43-2560,5-15 470,-14 68 0,24-97-1800,0 0 0,1 0 0,1 1 0,0-1 0,0 0 0,2 0-1,-1 0 1,2 0 0,-1 0 0,9 21 0,15 23-189,-21-84 0,-5 28 0,2-109 0,-3 96 0,0 1 0,0 0 0,-2 0 0,1 0 0,-2 0 0,-8-21 0,12 31 0,-1 1 0,1-1 0,-1 1 0,0-1 0,0 1 0,0-1 0,0 1 0,0-1 0,0 1 0,-1 0 0,1 0 0,0 0 0,0-1 0,-4 0 0,5 2 0,-1 0 0,1 0 0,-1 0 0,1 0 0,-1 0 0,1 0 0,-1 0 0,1 0 0,-1 0 0,1 0 0,-1 0 0,1 0 0,-1 1 0,1-1 0,-1 0 0,1 0 0,-1 1 0,1-1 0,0 0 0,-1 1 0,1-1 0,-1 0 0,1 1 0,0-1 0,-1 0 0,1 1 0,0-1 0,0 1 0,-1 0 0,-1 4 0,0-1 0,0 1 0,1-1 0,-1 1 0,1 0 0,1 0 0,-1-1 0,0 8 0,1-8 0,0 0 0,0 0 0,0 0 0,0-1 0,1 1 0,-1 0 0,1 0 0,0-1 0,0 1 0,1 0 0,-1-1 0,1 1 0,-1-1 0,1 0 0,0 0 0,1 1 0,-1-1 0,4 4 0,-2-5 0,-1 0 0,1 0 0,-1 0 0,1 0 0,0-1 0,-1 1 0,1-1 0,0 0 0,0 0 0,0-1 0,0 1 0,0-1 0,0 0 0,0 0 0,0 0 0,0 0 0,7-2 0,-6 1 0,-1 0 0,0-1 0,1 1 0,-1-1 0,0 0 0,0 0 0,0 0 0,-1 0 0,1-1 0,-1 0 0,1 1 0,-1-1 0,0-1 0,4-4 0,35-54 0,-33 48 0,-11 51 0,-13 19 0,10-42 0,1-1 0,0 1 0,1 1 0,1-1 0,0 0 0,1 22 0,1-36 0,0 1 0,0 0 0,1-1 0,-1 1 0,0 0 0,1-1 0,-1 1 0,0-1 0,1 1 0,-1-1 0,1 1 0,-1-1 0,1 1 0,-1-1 0,1 1 0,0-1 0,-1 1 0,1-1 0,-1 0 0,1 0 0,0 1 0,-1-1 0,1 0 0,0 0 0,-1 0 0,1 1 0,0-1 0,0 0 0,-1 0 0,1 0 0,0 0 0,-1-1 0,1 1 0,0 0 0,-1 0 0,1 0 0,0 0 0,-1-1 0,1 1 0,0 0 0,-1-1 0,1 1 0,-1 0 0,1-1 0,0 0 0,31-17 0,27-41 0,-41 39 0,2 1 0,31-26 0,-51 45 0,1-1 0,0 0 0,-1 1 0,1-1 0,0 1 0,-1-1 0,1 1 0,0-1 0,0 1 0,-1 0 0,1-1 0,0 1 0,0 0 0,0 0 0,0-1 0,0 1 0,-1 0 0,1 0 0,0 0 0,0 0 0,0 0 0,0 0 0,0 0 0,0 0 0,-1 1 0,1-1 0,0 0 0,0 0 0,0 1 0,1 0 0,-1 0 0,0 1 0,0 0 0,0-1 0,0 1 0,0 0 0,-1-1 0,1 1 0,-1 0 0,1 0 0,-1 0 0,0 0 0,1-1 0,-1 1 0,0 2 0,-1 16 0,0 0 0,-6 25 0,5-27 0,1-11 0,0-1 0,0 0 0,1 0 0,0 1 0,0-1 0,1 1 0,0-1 0,2 9 0,-3-14 0,1 0 0,0 0 0,-1 0 0,1 0 0,0 1 0,-1-2 0,1 1 0,0 0 0,0 0 0,0 0 0,0 0 0,0 0 0,0-1 0,0 1 0,0 0 0,0-1 0,0 1 0,2 0 0,0 0 0,0-1 0,0 0 0,0 1 0,0-1 0,0 0 0,0 0 0,0-1 0,0 1 0,0 0 0,5-2 0,-1-1 0,-1 1 0,1-1 0,0 0 0,-1 0 0,0-1 0,1 0 0,-2 0 0,1-1 0,0 0 0,-1 1 0,0-2 0,0 1 0,0-1 0,6-10 0,-6 8 0,0 0 0,-1 0 0,0 0 0,0-1 0,-1 0 0,0 1 0,0-1 0,-1 0 0,0-1 0,1-17 0,-4 26 0,1-1 0,0 1 0,-1 0 0,1 0 0,-1-1 0,1 1 0,-1 0 0,1 0 0,-1 0 0,0 0 0,0 0 0,1 0 0,-1 0 0,0 0 0,0 0 0,0 0 0,0 0 0,0 0 0,0 1 0,0-1 0,-1 0 0,1 1 0,0-1 0,0 1 0,0-1 0,-1 1 0,1 0 0,0-1 0,-1 1 0,1 0 0,0 0 0,-2 0 0,-4 0 0,34-1 0,-26 0 2,40-4 63,-39 4-206,0 1 0,0 0 1,0-1-1,1 0 1,-1 1-1,0-1 0,0 0 1,0 0-1,0-1 0,0 1 1,0 0-1,-1 0 1,1-1-1,0 1 0,1-3 1,0-5-7062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46.325"/>
    </inkml:context>
    <inkml:brush xml:id="br0">
      <inkml:brushProperty name="width" value="0.025" units="cm"/>
      <inkml:brushProperty name="height" value="0.025" units="cm"/>
    </inkml:brush>
  </inkml:definitions>
  <inkml:trace contextRef="#ctx0" brushRef="#br0">0 1 29019,'0'0'3748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6:06.273"/>
    </inkml:context>
    <inkml:brush xml:id="br0">
      <inkml:brushProperty name="width" value="0.025" units="cm"/>
      <inkml:brushProperty name="height" value="0.025" units="cm"/>
    </inkml:brush>
  </inkml:definitions>
  <inkml:trace contextRef="#ctx0" brushRef="#br0">1 86 8104,'0'0'1591,"12"-4"-204,68-18 21,0 3-1,2 4 0,0 3 0,143-1 0,620 13 627,-564 13-1986,20 0 518,701 13 2819,-778-21-3157,-118-5 814,160 21-1,-262-20-1020,41 7 260,0-1 0,1-2 0,0-3 0,88-6 0,-98-5 356,-24 4-662,-25 2-1158,-7 1-1882,-3-7-2577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1.853"/>
    </inkml:context>
    <inkml:brush xml:id="br0">
      <inkml:brushProperty name="width" value="0.025" units="cm"/>
      <inkml:brushProperty name="height" value="0.025" units="cm"/>
    </inkml:brush>
  </inkml:definitions>
  <inkml:trace contextRef="#ctx0" brushRef="#br0">110 113 5958,'0'0'7852,"6"-9"-4568,45-83 944,-41 81-3797,-5 12 1683,-10 26 823,-66 137 1217,48-117-3569,2 0 0,-18 62 1,33-84-534,0-1 1,2 1 0,0 1 0,2-1-1,1 0 1,5 51 0,-3-67-102,1 0 0,0-1 1,0 1-1,1 0 1,0-1-1,0 0 0,1 0 1,0 0-1,1 0 0,6 8 1,-7-12-149,0 1 0,1-1 0,-1 0 0,1 0 0,0 0 1,0-1-1,1 0 0,-1 0 0,1 0 0,-1 0 0,1-1 0,0 0 0,0 0 1,0-1-1,0 0 0,7 1 0,23 0-5029,-2-2-3150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2.807"/>
    </inkml:context>
    <inkml:brush xml:id="br0">
      <inkml:brushProperty name="width" value="0.025" units="cm"/>
      <inkml:brushProperty name="height" value="0.025" units="cm"/>
    </inkml:brush>
  </inkml:definitions>
  <inkml:trace contextRef="#ctx0" brushRef="#br0">0 182 11371,'0'0'13266,"11"6"-11563,-5-3-1416,-2-1-193,-1 1 0,1-1 0,0 0 0,0-1 0,0 1 0,0-1 0,0 0 0,0 0 0,0 0 0,0 0 1,1-1-1,-1 1 0,0-1 0,0 0 0,1-1 0,-1 1 0,8-2 0,1-4 50,1-1-1,-1 0 0,-1 0 1,1-2-1,-1 1 1,12-13-1,-15 14 39,-2 0 0,1-1 0,-1 0 0,0 0 0,-1-1 0,0 0 0,0 0 0,-1 0 0,6-13 0,-11 21-165,1 0-1,-1-1 1,1 1-1,-1 0 1,1 0 0,-1-1-1,0 1 1,0 0-1,1 0 1,-1-1-1,0 1 1,0 0-1,0-1 1,-1 1 0,1 0-1,0-1 1,0 1-1,-1 0 1,1 0-1,-1-1 1,1 1-1,-1 0 1,1 0 0,-1 0-1,0 0 1,0 0-1,1-1 1,-1 1-1,-1 0 1,0-1 21,-1 1 0,1 0 0,-1 0 0,1 1 0,-1-1-1,1 0 1,-1 1 0,1 0 0,-1-1 0,0 1 0,1 0 0,-1 1 0,-4-1 0,-3 2 47,-1 0 0,1 0 0,0 1 0,0 1 0,0-1 0,-15 9 0,14-4-85,0 1 0,1 0 0,0 0 0,0 1 0,1 0 0,1 1 0,0 0 0,0 0 0,1 0 0,-6 14 0,8-16 0,1 1 0,0-1 0,1 1 0,0 0 0,0 1 0,1-1 0,0 0 0,1 1 0,1-1 0,-1 1 0,1-1 0,1 1 0,3 16 0,-3-24 0,0 0 1,1 0-1,-1 0 0,0-1 0,1 1 1,0-1-1,0 1 0,0-1 0,0 0 1,0 0-1,0 0 0,1 0 0,-1 0 1,1 0-1,-1 0 0,1-1 1,-1 1-1,1-1 0,0 0 0,0 0 1,0 0-1,0 0 0,0-1 0,0 1 1,0-1-1,0 1 0,0-1 0,0 0 1,4-1-1,5 1-6,0 0 1,0-2-1,0 1 0,0-1 0,-1-1 1,15-5-1,39-17-1666,-1-2-5432,-22 7-1128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3.164"/>
    </inkml:context>
    <inkml:brush xml:id="br0">
      <inkml:brushProperty name="width" value="0.025" units="cm"/>
      <inkml:brushProperty name="height" value="0.025" units="cm"/>
    </inkml:brush>
  </inkml:definitions>
  <inkml:trace contextRef="#ctx0" brushRef="#br0">255 0 17649,'0'0'6689,"-7"13"-3086,-210 373 1223,202-369-5424,15-17 562,0 0-1,-1 0 1,1 0 0,0 0 0,0 0-1,-1 0 1,1 0 0,0 0 0,0 0-1,-1 0 1,1 0 0,0 0 0,0 0 0,0-1-1,-1 1 1,1 0 0,0 0 0,0 0-1,0 0 1,-1 0 0,1-1 0,0 1-1,0 0 1,0 0 0,0 0 0,-1 0 0,1-1-1,0 1 1,0 0 0,0 0 0,0-1-1,0 1 1,0 0 0,0 0 0,0 0-1,0-1 1,0 1 0,0 0 0,0 0 0,0-1-1,0 1 1,-1-45-4138,2 24 2295,-6-66-7666,0 45 3561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3.507"/>
    </inkml:context>
    <inkml:brush xml:id="br0">
      <inkml:brushProperty name="width" value="0.025" units="cm"/>
      <inkml:brushProperty name="height" value="0.025" units="cm"/>
    </inkml:brush>
  </inkml:definitions>
  <inkml:trace contextRef="#ctx0" brushRef="#br0">6 1 9385,'0'0'15342,"-6"54"-13292,22-36-448,5-2-65,7-6-127,5-2-449,1-3-609,4-2-224,-1 0-448,-2-3-1410,-5 2-1601,-3-1-2146,-4-1-4228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5.915"/>
    </inkml:context>
    <inkml:brush xml:id="br0">
      <inkml:brushProperty name="width" value="0.025" units="cm"/>
      <inkml:brushProperty name="height" value="0.025" units="cm"/>
    </inkml:brush>
  </inkml:definitions>
  <inkml:trace contextRef="#ctx0" brushRef="#br0">1 0 14862,'0'0'6390,"7"15"-5477,9 15-601,102 183 956,207 224-913,-141-202-64,452 621 1439,-74-43-1529,-18-22-55,246 160 2363,-780-940-2477,44 44 467,-50-51-553,1-1 0,-1 0 0,1 0 0,0 0 0,0 0 0,0-1 0,0 0 0,0 0 0,1 0-1,-1 0 1,6 0 0,-9-2-116,0 0-1,-1 0 1,1 0-1,-1 0 1,1-1-1,-1 1 1,1 0-1,-1-1 1,0 1-1,1-1 0,-1 0 1,1 1-1,-1-1 1,0 0-1,0 0 1,1 0-1,-1 0 1,0 0-1,0 0 1,0 0-1,0 0 1,0 0-1,0-1 1,0 1-1,-1 0 0,1-1 1,0 1-1,-1-1 1,1 1-1,-1 0 1,0-1-1,1 1 1,-1-1-1,0 1 1,0-3-1,11-46-6342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4.022"/>
    </inkml:context>
    <inkml:brush xml:id="br0">
      <inkml:brushProperty name="width" value="0.025" units="cm"/>
      <inkml:brushProperty name="height" value="0.025" units="cm"/>
    </inkml:brush>
  </inkml:definitions>
  <inkml:trace contextRef="#ctx0" brushRef="#br0">8 1 21556,'0'0'5179,"-2"9"-3412,-1 4-1563,2 0 0,0 1 0,0-1 0,1 0 0,1 0 0,0 0 0,1 1 0,4 15 0,14 70 617,-15-69-499,1 0-1,1-1 1,2 1-1,18 41 1,-27-70-322,0 0 0,0 0 0,1 0 0,-1-1 0,0 1 0,0 0 0,1 0 0,-1-1 0,1 1 0,-1 0 0,1-1 0,-1 1 0,1 0 0,-1-1 0,1 1 0,-1-1 0,1 1 0,0-1 0,-1 1 0,1-1 0,0 0 0,-1 1 0,1-1 0,0 0 0,0 1 0,-1-1 0,1 0 0,0 0 0,0 1 0,-1-1 0,1 0 0,0 0 0,0 0 0,0 0 0,-1 0 0,1-1 0,0 1 0,0 0 0,0 0 0,-1 0 0,1-1 0,1 1 0,-1-2 0,1 1 0,-1 0 0,0-1 0,0 1 0,0-1 0,0 0 0,0 1 0,0-1 0,0 0 0,-1 0 0,1 1 0,0-1 0,-1 0 0,0 0 0,1 0 0,-1-3 0,0-6-82,0 0 0,-1 0 0,0 0 0,-1 0 0,0 0 0,-7-19 0,8 26 54,-1 0 0,1 0-1,-1 0 1,0 0 0,0 1 0,0-1-1,0 1 1,0-1 0,-1 1-1,0 0 1,0 0 0,0 0 0,0 0-1,0 1 1,0-1 0,-1 1 0,1 0-1,-1 0 1,0 0 0,1 0-1,-8-2 1,11 4 21,-1 0-1,0 1 1,0-1 0,0 0-1,0 0 1,1 0-1,-1 1 1,0-1-1,0 0 1,0 1 0,1-1-1,-1 1 1,0-1-1,1 1 1,-1-1 0,0 1-1,1-1 1,-1 1-1,1 0 1,-1-1-1,1 1 1,-1 0 0,1-1-1,-1 1 1,1 0-1,0 0 1,-1-1 0,1 1-1,0 0 1,0 0-1,0 0 1,-1 0-1,1-1 1,0 1 0,0 0-1,0 0 1,0 0-1,0 0 1,1 0-1,-1-1 1,0 1 0,1 1-1,-1 1 6,0 1-1,0-1 1,1 0-1,0 0 0,-1 1 1,1-1-1,0 0 1,1 0-1,-1 0 1,4 6-1,-1-5 8,1 0 0,1 0-1,-1-1 1,0 0 0,1 1-1,0-2 1,-1 1 0,1-1-1,0 0 1,1 0 0,-1 0 0,0-1-1,0 0 1,1-1 0,-1 1-1,1-1 1,-1 0 0,0-1-1,8 0 1,-2-1 76,-1 0 1,0 0-1,0-1 1,0 0-1,0-1 0,0 0 1,-1-1-1,1 0 0,18-12 1,-24 13-40,1-1 0,-1 1 1,0-1-1,0 1 0,-1-1 1,1-1-1,-1 1 1,0-1-1,-1 1 0,1-1 1,-1 0-1,0-1 0,-1 1 1,4-12-1,-6 18-42,0 0 0,0 0 0,-1 1 0,1-1 0,0 0 0,0 0 0,0 0 0,0 0 0,-1 0 0,1 0 0,0 1 0,0-1 0,0 0 0,-1 0 0,1 0 0,0 0 0,0 0 0,0 0 0,-1 0 0,1 0 0,0 0 0,0 0 0,-1 0 0,1 0 0,0 0 0,0 0 0,0 0 0,-1 0 0,1 0 0,0-1 0,0 1 0,0 0 0,-1 0 0,1 0 0,0 0 0,0 0 0,0 0 0,0-1 0,-1 1 0,1 0 0,0 0 0,0 0 0,0 0 0,0-1 0,0 1 0,0 0 0,-1 0 0,1 0 0,0-1 0,0 1 0,0 0 0,0 0 0,0 0 0,0-1 0,0 1 0,0 0 0,0 0 0,0 0 0,0-1 0,0 1 0,0 0 0,0-1 0,0 1 0,-7 10 0,1 0 0,0 0 0,0 1 0,1-1 0,0 1 0,1 0 0,0 0 0,1 1 0,0-1 0,1 1 0,0 0 0,0 19 0,1-30 0,1 1 0,0-1 0,0 0 0,0 0 0,0 1 0,0-1 0,0 0 0,1 0 0,-1 0 0,0 1 0,1-1 0,-1 0 0,1 0 0,-1 0 0,1 0 0,-1 0 0,1 1 0,0-1 0,0 0 0,-1 0 0,1-1 0,0 1 0,0 0 0,0 0 0,2 1 0,-1-1 0,0-1 0,0 0 0,0 1 0,0-1 0,0 0 0,0 0 0,0 0 0,0 0 0,0 0 0,0 0 0,0-1 0,0 1 0,0-1 0,2 0 0,6-3 0,-1 0 0,0-1 0,0 0 0,0 0 0,11-9 0,26-29 0,22-17 0,-62 55 0,1 0 0,0 1 0,-1-1 0,2 2 0,-1-1 0,0 1 0,1 0 0,10-2 0,-17 5 0,1 0 0,-1 0 0,1 0 0,-1 0 0,1 0 0,-1 0 0,0 0 0,1 1 0,-1-1 0,1 0 0,-1 1 0,0 0 0,1-1 0,-1 1 0,0 0 0,0-1 0,1 1 0,-1 0 0,0 0 0,0 0 0,0 0 0,0 0 0,0 0 0,0 0 0,0 1 0,-1-1 0,1 0 0,0 1 0,-1-1 0,1 0 0,-1 1 0,1-1 0,-1 0 0,0 1 0,1-1 0,-1 1 0,0-1 0,0 3 0,2 11 0,-1 0 0,0 0 0,-2 17 0,0-2 0,1-29 0,0 1 0,0-1 0,0 1 0,0-1 0,1 1 0,-1-1 0,0 1 0,1-1 0,-1 1 0,1-1 0,-1 1 0,1-1 0,0 1 0,-1-1 0,1 0 0,0 0 0,0 1 0,0-1 0,0 0 0,0 0 0,0 0 0,1 0 0,-1 0 0,2 1 0,-1-1 0,0-1 0,0 0 0,0 0 0,0 0 0,0 0 0,0 0 0,0 0 0,0-1 0,0 1 0,-1-1 0,1 1 0,0-1 0,0 0 0,0 0 0,-1 0 0,4-1 0,7-6 0,0-1 0,-1 0 0,18-19 0,-29 28 0,8-8 0,-5 4 0,0 0 0,0 1 0,0-1 0,1 1 0,0 0 0,0 0 0,0 0 0,0 0 0,0 1 0,0-1 0,1 1 0,-1 0 0,1 1 0,-1-1 0,9-1 0,-12 4 0,0-1 0,0 1 0,1-1 0,-1 1 0,0 0 0,0-1 0,0 1 0,0 0 0,0 0 0,-1 0 0,1 0 0,0 0 0,0 0 0,-1 0 0,1 0 0,0 0 0,-1 0 0,1 1 0,-1-1 0,1 0 0,-1 0 0,0 0 0,1 3 0,-1-3 0,0 1 0,1 0 0,-1 0 0,1-1 0,0 1 0,0 0 0,-1-1 0,1 1 0,0 0 0,0-1 0,1 1 0,-1-1 0,0 0 0,0 1 0,1-1 0,-1 0 0,1 0 0,-1 0 0,1 0 0,2 2 0,59-4 0,-63 1-30,0 0 0,0 0 0,1 0 0,-1 0 0,0 0 0,0 0 0,0 0 0,1 0 0,-1 0 0,0 0 0,0 0 0,0 1 0,1-1 0,-1 0 0,0 0 0,0 0 0,0 0 0,0 0 0,1 0 0,-1 0 0,0 0 0,0 1 1,0-1-1,0 0 0,0 0 0,1 0 0,-1 0 0,0 1 0,0-1 0,0 0 0,0 0 0,0 0 0,0 0 0,0 1 0,0-1 0,0 0 0,0 0 0,0 0 0,0 1 0,0-1 0,0 0 0,0 0 0,0 0 0,0 1 0,0-1 0,0 0 0,0 0 0,0 1 0,0-1-263,0 9-6593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4.582"/>
    </inkml:context>
    <inkml:brush xml:id="br0">
      <inkml:brushProperty name="width" value="0.025" units="cm"/>
      <inkml:brushProperty name="height" value="0.025" units="cm"/>
    </inkml:brush>
  </inkml:definitions>
  <inkml:trace contextRef="#ctx0" brushRef="#br0">0 307 16367,'0'0'8088,"9"-4"-6759,26-14-456,0-2 0,-2-2 0,-1-1 0,0-1 0,-2-1-1,-1-2 1,42-49 0,-67 71-873,-1 2 0,0 0 0,0 0 0,0 0 0,-1-1 0,0 1 0,1-1 0,-1 1 0,-1-1 0,1 0 0,0 1 0,-1-1 0,0 0 0,1-6 0,-2 10 0,0-1 0,-1 0 0,1 1 0,0-1 0,-1 1 0,1-1 0,-1 1 0,1 0 0,-1-1 0,1 1 0,-1-1 0,0 1 0,1 0 0,-1-1 0,1 1 0,-1 0 0,0 0 0,1 0 0,-1-1 0,0 1 0,1 0 0,-1 0 0,0 0 0,1 0 0,-1 0 0,0 0 0,1 0 0,-1 0 0,-1 1 0,-23 1 0,17 1 0,0 0 0,0 0 0,0 1 0,0 0 0,0 1 0,1 0 0,0 0 0,0 0 0,0 1 0,1 0 0,0 0 0,0 0 0,-8 12 0,-2 5 0,0 1 0,-23 48 0,9 4 0,28-70 0,1 1 0,-1-1 0,1 1 0,0 0 0,1 0 0,0 0 0,0 0 0,0-1 0,2 13 0,-1-17 0,0-1 0,-1 1 0,1 0 0,0 0 0,0-1 0,0 1 0,0 0 0,0-1 0,1 1 0,-1-1 0,0 0 0,1 1 0,-1-1 0,1 0 0,-1 0 0,1 0 0,0 0 0,-1 0 0,3 1 0,2 0 0,-1-1 0,1 1 0,-1-1 0,1 0 0,0 0 0,8 0 0,1-1 0,-1-1 0,1-1 0,-1 0 0,21-5 0,-23 3-369,-1 0 0,0-1 0,16-9 0,10-11-6099,5-12-11084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4.920"/>
    </inkml:context>
    <inkml:brush xml:id="br0">
      <inkml:brushProperty name="width" value="0.025" units="cm"/>
      <inkml:brushProperty name="height" value="0.025" units="cm"/>
    </inkml:brush>
  </inkml:definitions>
  <inkml:trace contextRef="#ctx0" brushRef="#br0">68 23 21620,'0'0'-1345,"-67"-23"-16464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5.280"/>
    </inkml:context>
    <inkml:brush xml:id="br0">
      <inkml:brushProperty name="width" value="0.025" units="cm"/>
      <inkml:brushProperty name="height" value="0.025" units="cm"/>
    </inkml:brush>
  </inkml:definitions>
  <inkml:trace contextRef="#ctx0" brushRef="#br0">20 0 20980,'0'0'3155,"-2"11"-1073,-13 137 2080,12-83-3598,11 112 0,1-121-486,-8-53-96,-1 0 0,1-1-1,0 1 1,0 0-1,0-1 1,0 1-1,0-1 1,0 1 0,1-1-1,-1 1 1,1-1-1,0 0 1,0 0 0,0 0-1,0 0 1,3 3-1,-4-5-25,-1 0-1,1 0 0,-1 0 0,1 0 1,-1 0-1,1 0 0,-1 0 0,1 0 1,-1 0-1,1 0 0,-1 0 0,1 0 1,-1-1-1,1 1 0,-1 0 0,1 0 1,-1-1-1,1 1 0,-1 0 0,0 0 1,1-1-1,-1 1 0,1-1 0,-1 1 1,0 0-1,1-1 0,-1 1 1,0-1-1,0 1 0,1-1 0,-1 1 1,0 0-1,0-1 0,1 1 0,-1-1 1,0 1-1,0-1 0,0 0 0,0 1 1,0-1-1,0 0 0,3-26-1632,-3 25 1502,1-41-5601,-7-76-1,-5 52 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5.623"/>
    </inkml:context>
    <inkml:brush xml:id="br0">
      <inkml:brushProperty name="width" value="0.025" units="cm"/>
      <inkml:brushProperty name="height" value="0.025" units="cm"/>
    </inkml:brush>
  </inkml:definitions>
  <inkml:trace contextRef="#ctx0" brushRef="#br0">12 114 5573,'-1'-8'4629,"-3"-4"-2807,-1-7 326,3-1 5706,10 20-3426,13 0-2869,-19 0-905,29 0-68,0-1 0,0-2-1,0-1 1,-1-1 0,0-2-1,42-15 1,-46 14-2973,-5 3-5737,-45 15 250</inkml:trace>
  <inkml:trace contextRef="#ctx0" brushRef="#br0" timeOffset="1">12 293 18738,'0'0'10121,"75"-17"-8071,-32-7-320,3-2-1602,3-1-128,-8 8 0,-2 5 0,-8 5-1249,-13 8-3139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5.982"/>
    </inkml:context>
    <inkml:brush xml:id="br0">
      <inkml:brushProperty name="width" value="0.025" units="cm"/>
      <inkml:brushProperty name="height" value="0.025" units="cm"/>
    </inkml:brush>
  </inkml:definitions>
  <inkml:trace contextRef="#ctx0" brushRef="#br0">1 196 12524,'0'0'11851,"78"-10"-9577,-37-9-1665,6-2-449,2-3-96,1-2-1537,1-5-1410,-2 0-2466,-5-2-4260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6.386"/>
    </inkml:context>
    <inkml:brush xml:id="br0">
      <inkml:brushProperty name="width" value="0.025" units="cm"/>
      <inkml:brushProperty name="height" value="0.025" units="cm"/>
    </inkml:brush>
  </inkml:definitions>
  <inkml:trace contextRef="#ctx0" brushRef="#br0">137 121 12748,'0'0'2301,"-11"5"-726,7-4-1440,0 1-33,-1 0 0,0 1 0,1-1 0,0 1 0,0 0 0,-1 0 0,2 0 0,-1 0 0,0 1 0,1 0 0,-1-1-1,1 1 1,0 1 0,0-1 0,1 0 0,-3 6 0,-8 28 1109,1 2 0,2-1 1,2 1-1,2 1 0,1 0 0,2-1 0,4 58 0,-1-90-1115,1 0 0,0 0 0,1 0 0,-1 0 0,2-1 0,-1 1 0,1-1 0,0 1 0,1-1-1,-1 0 1,1 0 0,8 9 0,-10-13-86,0-1-1,0 1 0,1-1 1,0 1-1,-1-1 0,1 0 1,0 0-1,0 0 1,0 0-1,1 0 0,-1-1 1,0 1-1,1-1 0,-1 0 1,0 0-1,1 0 1,-1-1-1,1 1 0,0-1 1,-1 0-1,1 0 0,-1 0 1,1 0-1,0-1 1,-1 1-1,1-1 0,-1 0 1,0 0-1,1 0 0,3-3 1,-5 3-11,1 0 1,-1-1-1,1 1 0,-1-1 1,0 1-1,0-1 0,1 0 1,-2 0-1,1 0 0,0 0 1,0-1-1,0 1 1,-1 0-1,0-1 0,1 1 1,-1-1-1,0 1 0,0-1 1,0 0-1,-1 1 1,1-1-1,0 0 0,-1 0 1,0 0-1,0 1 0,0-1 1,0 0-1,0 0 1,-1 0-1,1 1 0,-1-1 1,0-3-1,-1-2-30,-1 1 0,1 0 0,-1 0 0,0 0-1,-1 0 1,0 0 0,0 1 0,0-1 0,-1 1 0,-9-9 0,13 14 25,-3-4-171,-1 0-1,0 1 1,1 0 0,-1 0-1,-1 0 1,1 0 0,0 1 0,-1 0-1,0 0 1,0 1 0,0-1 0,0 1-1,-8-1 1,22 1 257,-1 0 0,0 0 1,0-1-1,-1 0 0,1 0 0,0-1 0,-1 0 0,0 0 0,0 0 1,5-6-1,0 3-12,7-6 98,0-2 0,-1 1 0,-1-2-1,0 0 1,-1-1 0,-1-1 0,-1 0-1,0-1 1,-2 0 0,0-1 0,-1 0-1,0-1 1,-2 0 0,-1 0 0,-1-1-1,0 0 1,-2 0 0,0 0 0,0-42-1,-3 63-162,-1 1-1,0-1 0,0 1 1,0 0-1,1-1 0,-1 1 1,0 0-1,0-1 0,0 1 0,0-1 1,0 1-1,0-1 0,0 1 1,0 0-1,0-1 0,0 1 0,0-1 1,0 1-1,0 0 0,0-1 1,0 1-1,-1-1 0,1 1 0,0 0 1,0-1-1,0 1 0,-1-1 1,1 1-1,0 0 0,0 0 1,-1-1-1,1 1 0,0 0 0,-1-1 1,1 1-1,0 0 0,-1 0 1,1-1-1,-1 1 0,-8 17-63,-8 35 20,3 16 370,2 1-1,4 0 1,2 0 0,6 89 0,1-142-329,1 0 0,0 0 0,2-1 0,0 0 0,0 0 0,10 22 0,-12-32 0,1 0 0,-1 1 0,1-1 0,0 0 0,0 0 0,1 0 0,-1-1 0,1 1 0,0-1 0,0 0 0,1 0 0,-1 0 0,1 0 0,0-1 0,0 0 0,0 0 0,0 0 0,0-1 0,1 0 0,6 2 0,-11-4-14,-1 0 1,1 0-1,-1 0 0,1 0 1,0-1-1,-1 1 1,1 0-1,-1 0 0,0-1 1,1 1-1,-1 0 0,1-1 1,-1 1-1,1-1 0,-1 1 1,0 0-1,1-1 1,-1 1-1,0-1 0,1 1 1,-1-1-1,0 1 0,0-1 1,1 1-1,-1-1 0,0 1 1,0-1-1,0 0 0,0 1 1,0-1-1,0 1 1,0-1-1,0 1 0,0-1 1,0 0-1,0-29-1571,-1 22 618,-6-69-8930,-2 32 2850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6.745"/>
    </inkml:context>
    <inkml:brush xml:id="br0">
      <inkml:brushProperty name="width" value="0.025" units="cm"/>
      <inkml:brushProperty name="height" value="0.025" units="cm"/>
    </inkml:brush>
  </inkml:definitions>
  <inkml:trace contextRef="#ctx0" brushRef="#br0">0 192 15855,'0'0'7351,"12"1"-6774,14 1-490,0-1 1,29-2-1,-45 0 13,1 0 0,-1-1-1,0 0 1,0-1 0,0 0-1,0 0 1,-1-1 0,1 0 0,15-11-1,-18 10 252,0 0-1,0-1 0,-1 0 0,0-1 0,0 1 1,-1-1-1,8-13 0,-11 17-149,0-1 0,0 1 0,0-1 0,-1 0 0,1 0 0,-1 0 0,0 0 0,0 0 0,0 0-1,-1 0 1,1 0 0,-1 0 0,0 0 0,0 0 0,-1 0 0,1-1 0,-1 1 0,-1-5 0,1 8-180,1 0 1,-1 0-1,0 0 1,0 0-1,0 0 1,0 0-1,1 1 0,-1-1 1,0 0-1,-1 0 1,1 1-1,0-1 0,0 0 1,0 1-1,0-1 1,0 1-1,-1 0 1,1-1-1,0 1 0,0 0 1,-1 0-1,1 0 1,0 0-1,0 0 1,-1 0-1,1 0 0,0 0 1,-1 0-1,1 1 1,0-1-1,0 0 1,0 1-1,-1-1 0,-1 2 1,-2 0 16,1-1 1,-1 2-1,0-1 0,1 0 1,-1 1-1,1 0 1,-6 5-1,2 1-36,0 1 1,0 0 0,1 1-1,0-1 1,1 1-1,0 1 1,0-1-1,2 1 1,-1 0-1,2 0 1,-1 0-1,2 1 1,-1-1-1,2 1 1,0 0-1,0-1 1,1 1-1,3 17 1,-3-26-31,1-1 1,0 0-1,0 0 0,0 0 0,0 0 1,1 0-1,-1 0 0,1 0 1,0 0-1,0-1 0,0 1 1,0 0-1,0-1 0,1 0 0,-1 0 1,1 1-1,-1-1 0,1-1 1,0 1-1,0 0 0,-1-1 1,1 1-1,1-1 0,-1 0 0,0 0 1,0 0-1,0-1 0,0 1 1,1-1-1,-1 1 0,0-1 1,4 0-1,0-1-149,-1 1 0,1-1 1,-1 0-1,1 0 0,-1-1 0,1 1 1,-1-2-1,0 1 0,0-1 0,0 0 1,0 0-1,-1 0 0,1-1 0,-1 0 1,7-5-1,17-27-4911,0-8-2161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7.398"/>
    </inkml:context>
    <inkml:brush xml:id="br0">
      <inkml:brushProperty name="width" value="0.025" units="cm"/>
      <inkml:brushProperty name="height" value="0.025" units="cm"/>
    </inkml:brush>
  </inkml:definitions>
  <inkml:trace contextRef="#ctx0" brushRef="#br0">32 115 18001,'0'0'4351,"-5"13"-1693,-2 6-2243,2 1-1,0 0 1,2-1-1,0 2 1,1-1-1,1 0 0,1 0 1,0 0-1,2 1 1,5 26-1,-3-32-346,18 61 103,-20-70-150,0-1 1,0 0-1,0 0 1,1 1-1,0-1 1,0-1-1,1 1 1,-1 0-1,1-1 1,7 7-1,-10-10-19,0 0 0,0-1 0,0 1-1,0 0 1,0-1 0,1 1-1,-1-1 1,0 1 0,0-1 0,0 0-1,1 1 1,-1-1 0,0 0-1,0 0 1,1 0 0,-1 0 0,0 0-1,1 0 1,-1 0 0,0-1-1,0 1 1,1 0 0,1-2 0,-1 1-36,1 0 0,-1-1 1,0 0-1,0 1 1,0-1-1,0 0 0,0 0 1,0 0-1,-1-1 1,4-3-1,1-6-377,0-1-1,0 0 1,5-19 0,-9 26 137,4-21-680,2-6-332,-5 31 814,-2 18 248,-5 28 590,2-35-319,1-1 0,0 1 0,0 0 0,1 0 0,1 0 1,-1-1-1,1 1 0,3 13 0,-3-21-42,-1 0-1,1 0 1,0 0 0,-1 1-1,1-1 1,0 0 0,0 0 0,0 0-1,0 0 1,-1-1 0,1 1-1,1 0 1,-1 0 0,0-1 0,0 1-1,0 0 1,0-1 0,0 1-1,1-1 1,-1 1 0,0-1 0,0 0-1,1 0 1,-1 1 0,0-1-1,0 0 1,1 0 0,-1 0 0,0 0-1,1-1 1,-1 1 0,0 0-1,0 0 1,3-2 0,-1 1 64,0 0 1,0 0-1,0 0 1,-1-1-1,1 0 0,0 1 1,0-1-1,-1 0 1,1 0-1,-1 0 1,0-1-1,0 1 1,3-4-1,7-16 301,0-1 1,-1 0-1,-1-1 1,-1 0-1,9-46 1,14-131 424,-25 150-1058,-1-9-351,-6 50 849,-6 38 411,-3 26-95,2 0 1,0 109-1,7-145-458,1 0 1,1-1-1,1 1 0,0-1 0,1 0 0,1 0 0,1 0 0,0-1 0,1 0 0,1 0 0,0 0 0,2-1 0,14 19 0,-23-32-93,0 0 0,1 0 0,-1 0 0,1 0 0,-1-1 0,1 1 0,-1-1 0,1 1 0,0-1 0,0 1 0,0-1 0,-1 0 0,1 0 0,1 0 0,-1 0 0,0 0 0,0-1 0,0 1 0,0-1 0,0 1 0,1-1 0,-1 0 0,0 0 0,5 0 0,-6-1 0,1-1 0,0 1 0,-1-1 0,1 0 0,-1 1 0,1-1 0,-1 0 0,0 0 0,0 0 0,0 0 0,0 0 0,0 0 0,0 0 0,-1-1 0,1 1 0,-1 0 0,1 0 0,-1-1 0,0 1 0,0 0 0,0 0 0,0-1 0,-1-2 0,1-6-30,-1 0 0,-1 0 0,0 1 0,0-1 0,-1 1 0,0-1 0,-1 1 0,0 0 0,0 0 0,-1 1 0,-7-10 0,8 13 18,0 0 0,0 0 0,-1 1 0,0-1 0,0 1 0,0 0 0,0 1 0,-1-1 0,0 1 0,0 0 0,0 1 0,0 0 0,-1 0 0,0 0-1,1 0 1,-1 1 0,-12-2 0,0 7 184,20 9 17,1-10-168,-1 1 1,1-1 0,0 0-1,0 0 1,0 1 0,1-1-1,-1 0 1,0-1-1,5 4 1,3-1-358,1 0 0,-1 0-1,1-1 1,0 0 0,0-1 0,0 0 0,0-1-1,1-1 1,-1 1 0,0-2 0,15-1 0,-15 1-342,0-1 0,0-1 0,-1 0 1,1 0-1,0-1 0,-1 0 0,0-1 1,0 0-1,0 0 0,-1-1 0,0-1 0,0 0 1,0 0-1,-1 0 0,0-1 0,0 0 1,-1-1-1,6-9 0,-4-1-11429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7.957"/>
    </inkml:context>
    <inkml:brush xml:id="br0">
      <inkml:brushProperty name="width" value="0.025" units="cm"/>
      <inkml:brushProperty name="height" value="0.025" units="cm"/>
    </inkml:brush>
  </inkml:definitions>
  <inkml:trace contextRef="#ctx0" brushRef="#br0">20 290 15439,'0'0'14189,"12"-6"-12999,1-2-1040,0 0 0,0-1 0,-1 0 0,0-1 0,-1 0 0,0-1 0,0 0 0,-1-1-1,-1 0 1,0 0 0,0-1 0,12-28 0,-18 32-150,0 0 0,0 0 0,-1 0 0,0-1 0,-1 1 0,0-15 0,-1 22 0,1 1 0,-1-1 0,0 1 0,0-1 0,-1 1 0,1-1 0,0 1 0,0-1 0,-1 1 0,1 0 0,-1-1 0,1 1 0,-1 0 0,0-1 0,0 1 0,1 0 0,-1 0 0,0 0 0,0-1 0,0 1 0,0 0 0,0 0 0,0 0 0,-1 1 0,1-1 0,0 0 0,0 0 0,-1 1 0,1-1 0,0 0 0,-1 1 0,1 0 0,-1-1 0,1 1 0,0 0 0,-1-1 0,1 1 0,-1 0 0,1 0 0,-1 0 0,1 1 0,-1-1 0,1 0 0,0 0 0,-1 1 0,1-1 0,-1 1 0,1-1 0,0 1 0,-3 1 0,-2 1 0,0 0 0,1 1 0,-1-1 0,1 1 0,0 1 0,0-1 0,0 1 0,1-1 0,-1 1 0,1 1 0,0-1 0,-6 12 0,-4 7 0,-17 44 0,24-52 0,1 1 0,1-1 0,1 1 0,0 1 0,1-1 0,0 21 0,2-34 0,1 0 0,0 0 0,0 1 0,0-1 0,0 0 0,1 0 0,0 0 0,-1 0 0,2 0 0,-1 0 0,0 0 0,1 0 0,0 0 0,0 0 0,0-1 0,0 1 0,0-1 0,1 1 0,0-1 0,0 0 0,-1 0 0,2 0 0,-1-1 0,0 1 0,1-1 0,-1 0 0,1 0 0,-1 0 0,1 0 0,8 2 0,-3-1-242,1-1-1,-1-1 1,1 0-1,0 0 1,-1-1 0,1 0-1,0-1 1,0 0-1,-1 0 1,19-6-1,-17 3-535,0 0-1,-1-1 1,1 0-1,-1-1 1,0 0-1,0 0 1,-1-1-1,16-15 1,18-24-9568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6.909"/>
    </inkml:context>
    <inkml:brush xml:id="br0">
      <inkml:brushProperty name="width" value="0.025" units="cm"/>
      <inkml:brushProperty name="height" value="0.025" units="cm"/>
    </inkml:brush>
  </inkml:definitions>
  <inkml:trace contextRef="#ctx0" brushRef="#br0">0 575 16496,'0'0'6747,"12"-12"-5684,76-81-239,-5-4 1,-5-3 0,92-153 0,-157 234-450,-13 19-362,0 0-1,0 0 0,0 0 1,0 0-1,0 0 0,0 0 0,0 0 1,0 0-1,0 0 0,0 0 1,0 0-1,0 1 0,0-1 0,0 0 1,0 0-1,0 0 0,0 0 1,0 0-1,0 0 0,0 0 0,0 0 1,0 0-1,0 0 0,0 0 1,0 1-1,1-1 0,-1 0 0,0 0 1,0 0-1,0 0 0,0 0 1,0 0-1,0 0 0,0 0 0,0 0 1,0 0-1,0 0 0,0 0 1,0 0-1,1 0 0,-1 0 0,0 0 1,0 0-1,0 0 0,0 0 1,0 0-1,0 0 0,0 0 0,0 0 1,0 0-1,0 0 0,1 0 1,-14 40 899,7-24-1111,-14 39 244,3 2 0,2 0 0,3 1 0,2 1 0,3-1 0,0 80 0,7-136-58,-1-1 0,1 1-1,0-1 1,1 1 0,-1-1 0,0 1 0,0-1-1,1 1 1,-1-1 0,0 1 0,1-1-1,0 1 1,-1-1 0,1 0 0,0 1 0,0-1-1,0 0 1,-1 0 0,1 1 0,1-1 0,-1 0-1,0 0 1,0 0 0,0 0 0,0 0-1,1-1 1,-1 1 0,1 0 0,-1-1 0,0 1-1,1 0 1,-1-1 0,1 0 0,-1 1 0,4-1-1,-4 0-101,1 0 1,0-1-1,0 1 0,-1-1 0,1 1 0,0-1 0,-1 0 1,1 0-1,0 0 0,-1 0 0,1 0 0,-1 0 0,1 0 1,-1 0-1,0 0 0,0-1 0,0 1 0,1-1 0,-1 1 0,0-1 1,0 1-1,-1-1 0,1 0 0,0 1 0,-1-1 0,1 0 1,-1 1-1,1-1 0,-1 0 0,0-2 0,1 0-407,-1-1 0,1 1 0,-1-1 0,0 1 0,-1-1 0,1 1 0,-1 0 1,0-1-1,0 1 0,-1 0 0,1-1 0,-1 1 0,0 0 0,0 0 0,0 0 0,-3-3 0,-1 0-595,0 0 0,0 1 0,0-1 1,-1 2-1,1-1 0,-1 1 0,-15-8 0,6 4 608,-1 1 0,-35-12-1,11 9 4857,4 4 4653,31 4-3801,12-2-3291,12-1-1253,14-1 216,0 1 0,57-3 0,-73 9-2271,-1 0-1,1 1 1,-1 1 0,24 6-1,-2 6-8667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8.318"/>
    </inkml:context>
    <inkml:brush xml:id="br0">
      <inkml:brushProperty name="width" value="0.025" units="cm"/>
      <inkml:brushProperty name="height" value="0.025" units="cm"/>
    </inkml:brush>
  </inkml:definitions>
  <inkml:trace contextRef="#ctx0" brushRef="#br0">275 0 22357,'0'0'8397,"-1"14"-6672,0-5-1547,-1-2-169,2 0 0,-1 0 0,1 0 0,0 0 1,1 0-1,-1 0 0,1 0 0,1 0 0,-1 0 1,1 0-1,5 10 0,39 75-9,28 67 0,-65-136 0,-2 0 0,-1 0 0,-1 0 0,0 1 0,1 36 0,-7-31 16,0 0-1,-2 0 1,0-1-1,-3 1 1,0-1-1,-2 0 1,0-1-1,-2 1 1,-2-2-1,-16 30 1,5-16-159,-2 0 1,-2-2 0,-1-2-1,-2 0 1,-53 48 0,13-27-5741,1-19-10549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2.666"/>
    </inkml:context>
    <inkml:brush xml:id="br0">
      <inkml:brushProperty name="width" value="0.025" units="cm"/>
      <inkml:brushProperty name="height" value="0.025" units="cm"/>
    </inkml:brush>
  </inkml:definitions>
  <inkml:trace contextRef="#ctx0" brushRef="#br0">3 1 17745,'0'0'12267,"1"14"-11727,0 260 1115,-5-113-1095,4-161-560,0 0 0,0 1 0,0-1 0,0 1 0,-1-1 0,1 1 0,0-1 0,0 0 0,0 1 0,0-1 0,0 1 0,1-1 0,-1 1 0,0-1 0,0 1 0,0-1 0,0 0 0,0 1 0,1-1 0,-1 1 0,0-1 0,0 0 0,0 1 0,1-1 0,-1 0 0,0 1 0,1-1 0,-1 0 0,0 1 0,1-1 0,0 0 0,9-9 0,8-24 0,-5-4 0,-2-1 0,11-78 0,1-4 0,-23 118 0,1-1 0,-1 0 0,1 1 0,0-1 0,-1 0 0,1 1 0,0-1 0,1 1 0,-1 0 0,0-1 0,1 1 0,-1 0 0,1 0 0,0 0 0,0 0 0,0 0 0,0 0 0,0 0 0,0 1 0,0-1 0,0 1 0,1-1 0,-1 1 0,1 0 0,-1 0 0,1 0 0,-1 0 0,1 1 0,-1-1 0,1 1 0,0-1 0,0 1 0,-1 0 0,1 0 0,0 0 0,-1 1 0,1-1 0,0 1 0,-1-1 0,1 1 0,-1 0 0,1 0 0,-1 0 0,1 0 0,-1 0 0,1 1 0,-1-1 0,4 4 0,-2-3 0,-1 0 0,1 1 0,0-1 0,-1 1 0,0 0 0,1 0 0,-1 0 0,0 1 0,0-1 0,-1 1 0,1 0 0,-1-1 0,0 1 0,0 0 0,0 0 0,-1 1 0,1-1 0,-1 0 0,0 0 0,0 1 0,0-1 0,-1 7 0,0-5 0,-1-1 0,0 1 0,0-1 0,0 1 0,-1-1 0,0 0 0,0 0 0,0 0 0,0 0 0,-1 0 0,0 0 0,0-1 0,-1 0 0,1 1 0,-1-1 0,0 0 0,-8 6 0,7-6 3,0-1 0,0 0 0,-1 0 0,1-1 0,-1 1 0,0-1 0,1 0 0,-1-1 0,0 1 0,0-1 0,0-1 0,-7 1 0,10-1-9,1 1 0,-1-1 1,1 0-1,0 0 0,-1-1 1,1 1-1,0 0 0,-1-1 0,1 0 1,0 1-1,0-1 0,0 0 1,-1 0-1,1 0 0,0 0 1,0-1-1,0 1 0,0-1 1,1 1-1,-1-1 0,0 1 0,1-1 1,-1 0-1,1 0 0,-1 0 1,1 0-1,0 0 0,0 0 1,0 0-1,0 0 0,0-1 1,1 1-1,-2-4 0,3 6-224,-1-1-1,0 1 1,0-1-1,1 1 1,-1-1-1,0 1 0,0 0 1,1-1-1,-1 1 1,1-1-1,-1 1 1,0 0-1,1-1 1,-1 1-1,1 0 1,-1-1-1,1 1 1,-1 0-1,1 0 1,-1-1-1,1 1 1,-1 0-1,1 0 1,-1 0-1,1 0 0,0 0 1,-1 0-1,1 0 1,-1 0-1,2 0 1,24-2-5878,-18 2 2808,17-2-6800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3.039"/>
    </inkml:context>
    <inkml:brush xml:id="br0">
      <inkml:brushProperty name="width" value="0.025" units="cm"/>
      <inkml:brushProperty name="height" value="0.025" units="cm"/>
    </inkml:brush>
  </inkml:definitions>
  <inkml:trace contextRef="#ctx0" brushRef="#br0">195 9 12236,'0'0'14904,"-11"-2"-12880,10 2-1980,-4-1 57,0-1-1,0 2 1,0-1-1,0 0 1,0 1-1,0 0 1,0 0-1,0 1 1,0-1 0,0 1-1,0 0 1,1 0-1,-1 1 1,0 0-1,1-1 1,-1 2-1,1-1 1,-1 0-1,-5 5 1,-1 2 65,1 1 0,1 0 0,0 0 0,-11 17 0,17-23-126,0-1 0,1 1 0,0 0 0,0 0-1,0 0 1,0 1 0,1-1 0,0 0 0,0 1 0,0-1 0,0 1 0,1-1 0,-1 1-1,1-1 1,0 1 0,1-1 0,0 7 0,0-10-40,0 0 0,0 1 0,0-1 0,0 0 0,0 0 0,1 0 0,-1 0 0,0 0 0,1 0 0,-1 0 0,1 0 0,-1 0 0,1-1 0,-1 1 0,1 0 0,0-1 0,-1 0 0,1 1 0,0-1 0,-1 0 0,1 0 0,0 0 0,-1 0 0,4 0 0,44-6 0,-41 3 0,-1 1 0,0-1 0,0 0 0,0-1 0,0 0 0,0 0 0,-1 0 0,0-1 0,0 0 0,0 0 0,0 0 0,-1-1 0,0 0 0,0 0 0,-1 0 0,0-1 0,0 0 0,0 1 0,-1-1 0,0-1 0,0 1 0,-1 0 0,1-1 0,-2 1 0,2-11 0,-3 16 0,0 1 0,-1-1 0,1 1 0,-1-1 1,1 1-1,-1-1 0,0 1 0,1-1 0,-1 1 0,0 0 0,0-1 0,0 1 0,0 0 0,0 0 1,0 0-1,0 0 0,-1 0 0,1 0 0,0 0 0,-1 0 0,1 0 0,0 1 0,-1-1 1,1 0-1,-1 1 0,1-1 0,-1 1 0,1 0 0,-1-1 0,0 1 0,1 0 0,-1 0 0,1 0 1,-1 0-1,1 0 0,-1 1 0,-1-1 0,1 0-1,0 0 1,0 0-1,0 1 1,0-1-1,1 0 0,-1 1 1,0-1-1,0 1 1,0-1-1,1 1 0,-1 0 1,0 0-1,1 0 1,-1 0-1,1 0 0,-1 0 1,1 0-1,-1 0 0,1 1 1,0-1-1,0 1 1,-1-1-1,1 1 0,0-1 1,0 1-1,1 0 1,-1-1-1,0 1 0,0 0 1,1 0-1,-1-1 1,1 3-1,0-3-243,1 0 0,-1 0-1,1-1 1,-1 1 0,1 0 0,-1-1 0,1 1-1,0 0 1,-1-1 0,1 1 0,0-1 0,0 1-1,-1-1 1,1 1 0,0-1 0,0 1 0,0-1 0,0 0-1,-1 1 1,1-1 0,0 0 0,0 0 0,0 0-1,0 0 1,0 0 0,0 0 0,0 0 0,0 0-1,0 0 1,0-1 0,32-1-8158,-6-5-2291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3.457"/>
    </inkml:context>
    <inkml:brush xml:id="br0">
      <inkml:brushProperty name="width" value="0.025" units="cm"/>
      <inkml:brushProperty name="height" value="0.025" units="cm"/>
    </inkml:brush>
  </inkml:definitions>
  <inkml:trace contextRef="#ctx0" brushRef="#br0">161 1 8904,'0'0'18760,"-9"2"-15910,-62 21-1123,66-21-1683,-1 0 0,0 1 0,1 0-1,-1 0 1,1 0 0,0 1 0,0 0 0,0-1 0,0 2-1,1-1 1,-8 9 0,12-12-45,-1 0 0,1-1 0,0 1 1,-1 0-1,1-1 0,0 1 0,-1 0 0,1 0 0,0-1 0,0 1 1,0 0-1,0 0 0,0-1 0,0 1 0,0 0 0,0 0 1,0 0-1,0-1 0,0 1 0,0 0 0,0 0 0,0-1 0,1 1 1,-1 0-1,0 0 0,1-1 0,-1 1 0,1 1 0,23 8-74,42-7-232,-56-3 196,-4 0-52,0 0 0,1 0 0,-1 1 0,1 0 0,-1 0 1,0 0-1,0 1 0,0 0 0,0 0 0,6 4 0,-10-5 185,0 0 0,0 1 0,-1-1 0,1 1 0,-1-1 1,1 1-1,-1 0 0,0 0 0,1-1 0,-1 1 0,0 0 0,0 0 0,0 0 1,-1 0-1,1 1 0,0-1 0,-1 0 0,0 0 0,1 0 0,-1 0 0,0 1 1,0-1-1,0 0 0,0 0 0,0 0 0,-1 1 0,1-1 0,-1 0 0,0 0 0,1 0 1,-1 0-1,-2 4 0,-1 1 53,-1 1 0,0-1 1,0 1-1,-1-2 0,0 1 0,0-1 1,-1 1-1,1-2 0,-1 1 0,-1-1 1,1 0-1,-1 0 0,0-1 0,0 0 1,0-1-1,0 0 0,-1 0 0,1-1 1,-1 1-1,-14 0 0,21-3-80,-1-1 1,1 1-1,0-1 0,0 0 1,0 0-1,0 0 0,0 0 1,0 0-1,0 0 0,0 0 1,0-1-1,0 1 0,0-1 1,1 1-1,-2-3 0,2 4-26,1-1 0,-1 1 0,1 0 0,-1-1 0,1 1 0,-1-1 0,1 1 0,-1-1 0,1 1 0,0-1 0,0 1 0,-1-1 0,1 1 0,0-1 0,0 0 0,-1 1 0,1-1 0,0 1-1,0-1 1,0 0 0,0 1 0,0-1 0,0 0 0,0 1 0,0-1 0,0 1 0,0-1 0,0 0 0,1 1 0,-1-1 0,0 1 0,0-1 0,0 0 0,1 1 0,-1-1 0,0 1 0,1-1 0,-1 1 0,1-1 0,-1 1 0,0 0-1,1-1 1,-1 1 0,1-1 0,-1 1 0,1 0 0,0-1 0,-1 1 0,1 0 0,-1 0 0,1-1 0,-1 1 0,2 0 0,34-12-13203,-12 3-1345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3.830"/>
    </inkml:context>
    <inkml:brush xml:id="br0">
      <inkml:brushProperty name="width" value="0.025" units="cm"/>
      <inkml:brushProperty name="height" value="0.025" units="cm"/>
    </inkml:brush>
  </inkml:definitions>
  <inkml:trace contextRef="#ctx0" brushRef="#br0">67 0 27258,'0'0'5509,"-28"65"-5509,18-39 0,1 0 0,2-2 0,2-2 0,2 1 0,0-2 0,1-1-961,2-3-2146,0-3-2498,0-8-2691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4.734"/>
    </inkml:context>
    <inkml:brush xml:id="br0">
      <inkml:brushProperty name="width" value="0.025" units="cm"/>
      <inkml:brushProperty name="height" value="0.025" units="cm"/>
    </inkml:brush>
  </inkml:definitions>
  <inkml:trace contextRef="#ctx0" brushRef="#br0">91 1 21781,'0'0'3422,"-2"8"-476,-29 94-1221,18-64-1146,1 1-1,2 0 1,2 1-1,-6 77 1,14-117-579,0 1 0,0 0 0,-1-1 0,1 1 0,0 0 0,0-1 0,0 1 0,0 0 0,0-1 0,0 1 0,1-1 0,-1 1 0,0 0 0,0-1 0,0 1 0,1 0 0,-1-1 0,0 1 0,1-1 0,-1 1 0,0-1 0,1 1 0,-1-1 0,1 1 0,-1-1 0,1 1 0,-1-1 0,1 1 0,-1-1 0,2 1 0,15-10 0,14-30 0,-27 29 0,0-1 0,-1 1 0,0-1 0,-1 0 0,0 0 0,-1 0 0,0 0 0,-1 0 0,0 0 0,-2-17 0,2 27 0,0 0 0,0 1 0,0-1 0,0 0 0,0 1 0,-1-1 0,1 1 0,0-1 0,0 1 0,0-1 0,0 0 0,-1 1 0,1-1 0,0 1 0,0-1 0,-1 1 0,1-1 0,0 1 0,-1-1 0,1 1 0,-1-1 0,1 1 0,-1 0 0,1-1 0,-1 1 0,1 0 0,-1-1 0,1 1 0,-1 0 0,1 0 0,-1-1 0,1 1 0,-1 0 0,0 0 0,1 0 0,-1 0 0,1 0 0,-1 0 0,0 0 0,1 0 0,-1 0 0,1 0 0,-1 0 0,0 0 0,1 0 0,-1 0 0,1 1 0,-1-1 0,1 0 0,-1 0 0,1 1 0,-1-1 0,1 0 0,-1 1 0,1-1 0,-1 1 0,1-1 0,-1 0 0,1 1 0,-1 0 0,-24 30 0,22-25 0,0 0 0,0 0 0,1 0 0,-1 1 0,2-1 0,-1 1 0,1-1 0,0 1 0,0 0 0,1-1 0,0 1 0,0 9 0,1-15 0,0 0 0,0 0 0,0 0 0,0 0 0,0-1 0,0 1 0,0 0 0,1 0 0,-1-1 0,0 1 0,0 0 0,1-1 0,-1 1 0,0-1 0,1 0 0,-1 1 0,0-1 0,1 0 0,-1 0 0,0 0 0,1 0 0,-1 0 0,1 0 0,-1 0 0,2-1 0,37-5 0,-32 2 0,0 0 0,0-1 0,-1 0 0,1 0 0,-1 0 0,-1-1 0,1 0 0,-1 0 0,0-1 0,0 1 0,-1-1 0,7-11 0,-22 37 0,2-5 0,1-1 0,0 1 0,1 0 0,1 1 0,0 0 0,1-1 0,-5 31 0,10-44 0,-1 1 0,1-1 0,0 1 0,-1-1 0,1 1 0,0-1 0,0 0 0,0 0 0,0 1 0,0-1 0,0 0 0,1 0 0,-1 0 0,0 0 0,0 0 0,1 0 0,-1 0 0,1-1 0,-1 1 0,1 0 0,-1-1 0,1 1 0,-1-1 0,1 0 0,-1 1 0,1-1 0,0 0 0,2 0 0,-1 1 0,0-1 0,0 0 0,1 1 0,-1-1 0,0 0 0,0-1 0,0 1 0,0 0 0,0-1 0,0 0 0,0 0 0,0 0 0,0 0 0,0 0 0,2-2 0,8-10 0,-2-1 0,17-26 0,21-24 0,-46 60 0,1 0 0,0 0 0,0 0 0,1 1 0,-1 0 0,1 0 0,-1 0 0,1 0 0,0 1 0,0 0 0,7-3 0,-10 5 0,-1 0 0,1-1 0,-1 1 0,1 0 0,-1 0 0,1 0 0,0 0 0,-1 0 0,1 0 0,-1 0 0,1 0 0,-1 1 0,1-1 0,-1 0 0,1 1 0,-1 0 0,0-1 0,1 1 0,-1 0 0,0 0 0,1 0 0,-1-1 0,0 1 0,0 1 0,0-1 0,0 0 0,0 0 0,0 0 0,0 0 0,0 1 0,0-1 0,0 0 0,-1 1 0,1-1 0,-1 1 0,1-1 0,-1 1 0,0-1 0,1 1 0,-1 2 0,2 9 0,-1 0 0,0 0 0,-1 0 0,-2 14 0,1-5 0,1 89 0,0-110 0,0-1 0,0 1 0,0-1 0,0 1 0,0-1 0,0 1 0,1-1 0,-1 1 0,0-1 0,0 1 0,0-1 0,1 1 0,-1-1 0,0 1 0,1-1 0,-1 1 0,0-1 0,1 0 0,-1 1 0,1-1 0,-1 0 0,0 1 0,1-1 0,-1 0 0,1 1 0,-1-1 0,1 0 0,-1 0 0,1 0 0,-1 1 0,1-1 0,-1 0 0,1 0 0,-1 0 0,1 0 0,-1 0 0,1 0 0,0 0 0,-1 0 0,1 0 0,-1 0 0,1-1 0,-1 1 0,1 0 0,-1 0 0,1 0 0,-1-1 0,1 1 0,-1 0 0,0 0 0,1-1 0,-1 1 0,1 0 0,-1-1 0,1 0 0,27-18 0,-18 8 0,0-1 0,0 0 0,-1-1 0,-1 1 0,12-24 0,-18 31 0,1-1 0,-1 1 0,0-1 0,0 1 0,0-1 0,-1 0 0,0 0 0,0 0 0,-1 0 0,0 0 0,0 0 0,0 0 0,0 0 0,-1 0 0,0 0 0,0 1 0,-4-10 0,3 12 0,1 0 0,-1 0 0,0 0 0,-1 1 0,1-1 0,0 1 0,-1 0 0,1-1 0,-6-2 0,-8-9 0,58 13 0,-12 8-2905,1 0-5347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5.078"/>
    </inkml:context>
    <inkml:brush xml:id="br0">
      <inkml:brushProperty name="width" value="0.025" units="cm"/>
      <inkml:brushProperty name="height" value="0.025" units="cm"/>
    </inkml:brush>
  </inkml:definitions>
  <inkml:trace contextRef="#ctx0" brushRef="#br0">5 15 26297,'-2'-1'4420,"0"-3"-2370,2 0-2050,0 1 0,0 1 0,0 1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5.406"/>
    </inkml:context>
    <inkml:brush xml:id="br0">
      <inkml:brushProperty name="width" value="0.025" units="cm"/>
      <inkml:brushProperty name="height" value="0.025" units="cm"/>
    </inkml:brush>
  </inkml:definitions>
  <inkml:trace contextRef="#ctx0" brushRef="#br0">0 1 27546,'0'0'5221,"63"4"-5541,-48-4-9193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5:49.953"/>
    </inkml:context>
    <inkml:brush xml:id="br0">
      <inkml:brushProperty name="width" value="0.025" units="cm"/>
      <inkml:brushProperty name="height" value="0.025" units="cm"/>
    </inkml:brush>
  </inkml:definitions>
  <inkml:trace contextRef="#ctx0" brushRef="#br0">1 214 9673,'0'0'3566,"10"0"-1681,605-21 545,2 0-894,-62 20-1451,1268-18 476,1608-13 495,-2716 33-617,415-41 623,-1089 37-920,-20 2-103,0 0 0,-1-1 0,1-2 1,0 0-1,-1-1 0,31-12 0,-50 17-150,0 0-1,0-1 0,-1 1 0,1 0 0,0-1 0,0 1 0,0-1 0,0 1 0,0-1 0,-1 1 0,1-1 0,0 1 0,0-1 0,-1 0 0,1 0 0,-1 1 0,1-1 0,0 0 0,-1 0 0,1 0 0,-1 1 0,0-1 0,1 0 0,-1 0 0,0 0 0,1 0 0,-1 0 0,0 0 0,0 0 0,0 0 0,0 0 0,0 0 1,0 0-1,0 0 0,0 0 0,0 0 0,-1 1 0,1-2 0,-14-12-6316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5:55.279"/>
    </inkml:context>
    <inkml:brush xml:id="br0">
      <inkml:brushProperty name="width" value="0.025" units="cm"/>
      <inkml:brushProperty name="height" value="0.025" units="cm"/>
    </inkml:brush>
  </inkml:definitions>
  <inkml:trace contextRef="#ctx0" brushRef="#br0">0 90 10570,'0'0'438,"10"-2"-273,66-6 205,2 3 1,89 6-1,-63 0 649,431 8 659,-391-5-1263,310 18 273,110 2-469,1540-66-58,-1086 27 107,214-11 1514,-1095 19-1655,924-26 311,-1068 30-4788,-2-7-2435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7.476"/>
    </inkml:context>
    <inkml:brush xml:id="br0">
      <inkml:brushProperty name="width" value="0.025" units="cm"/>
      <inkml:brushProperty name="height" value="0.025" units="cm"/>
    </inkml:brush>
  </inkml:definitions>
  <inkml:trace contextRef="#ctx0" brushRef="#br0">18 81 12620,'0'0'3523,"4"-9"-1030,-1 2-1885,-1 2-74,0-1 0,0 1 1,1 0-1,0 0 1,0 0-1,0 0 0,0 0 1,1 0-1,0 1 1,0 0-1,5-5 0,-8 9-484,-1-1-1,0 1 0,1 0 1,-1 0-1,0 0 1,1 0-1,-1 0 0,0 0 1,1 0-1,-1 0 1,0 0-1,1 0 0,-1 0 1,1 0-1,-1 0 0,0 0 1,1 0-1,-1 0 1,0 0-1,1 0 0,-1 0 1,0 1-1,0-1 1,1 0-1,-1 0 0,0 0 1,1 1-1,-1-1 0,0 0 1,0 0-1,1 1 1,-1-1-1,0 0 0,0 0 1,0 1-1,1-1 1,-1 0-1,0 1 0,0-1 1,0 0-1,0 1 0,0-1 1,0 0-1,0 1 1,0-1-1,1 0 0,-1 1 1,-1 0-1,2 22 133,-1-18-40,-3 43 164,-2 0 0,-2 0-1,-19 66 1,11-54-3186,-8 77 0,23-132-625,2-7 1014,5-19-461,10-34-1873,1-14-2799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6:04.358"/>
    </inkml:context>
    <inkml:brush xml:id="br0">
      <inkml:brushProperty name="width" value="0.025" units="cm"/>
      <inkml:brushProperty name="height" value="0.025" units="cm"/>
    </inkml:brush>
  </inkml:definitions>
  <inkml:trace contextRef="#ctx0" brushRef="#br0">176 98 3972,'0'0'993,"-60"-19"-897,34 9-128,2 0 64,4-1-32,5 2-32,5-1-128,-1-1-65,7 2-736,-1 1-1825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6:05.245"/>
    </inkml:context>
    <inkml:brush xml:id="br0">
      <inkml:brushProperty name="width" value="0.025" units="cm"/>
      <inkml:brushProperty name="height" value="0.025" units="cm"/>
    </inkml:brush>
  </inkml:definitions>
  <inkml:trace contextRef="#ctx0" brushRef="#br0">1 6 6983,'12'0'2055,"184"2"1961,111 12-2723,174 3-1525,362-36 1764,2 0-876,176 31-665,1 0 24,1287 3 38,46-3-269,-1536-14 309,1273 17 1407,-1120-13-1755,89 2 938,140 45-48,-1156-47-620,15 0 72,0 3 1,95 20-1,-151-20 24,-11 1 143,-18 6 227,20-10-456,-47 20-2833,29-19-2002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6:23.947"/>
    </inkml:context>
    <inkml:brush xml:id="br0">
      <inkml:brushProperty name="width" value="0.025" units="cm"/>
      <inkml:brushProperty name="height" value="0.025" units="cm"/>
    </inkml:brush>
  </inkml:definitions>
  <inkml:trace contextRef="#ctx0" brushRef="#br0">0 94 9321,'0'0'3929,"9"0"-3128,152 0-806,227-28 0,-155 7 100,1630-24 3476,-1102 81-3567,-307-11 24,340 15-57,1317 36 1793,-2041-76-1867,43 0-207,-38 0-3804,-59-1 570,-3-5-2094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6:37.013"/>
    </inkml:context>
    <inkml:brush xml:id="br0">
      <inkml:brushProperty name="width" value="0.025" units="cm"/>
      <inkml:brushProperty name="height" value="0.025" units="cm"/>
    </inkml:brush>
  </inkml:definitions>
  <inkml:trace contextRef="#ctx0" brushRef="#br0">78 34 1890,'0'0'1863,"-9"0"-1009,5 1-739,-32-1 754,35 0-678,0-1 0,0 1 1,0 0-1,-1 0 1,1 0-1,0-1 0,0 1 1,0-1-1,-1 1 1,1-1-1,0 1 0,0-1 1,0 0-1,0 1 1,0-1-1,0 0 0,0 0 1,1 0-1,-1 0 1,0 0-1,0 0 0,1 0 1,-1 0-1,0 0 1,1 0-1,-1 0 0,1 0 1,-1-2-1,0-10 2973,5 15-1159,20 12-1782,3-9-241,0-1 1,0-1-1,0-2 1,34-2-1,33 3 416,1027 29 1881,-832-28-2215,2310 17 443,-1068-47 1303,-1499 25-1698,203-16 305,-224 14-1821,-9-5-3727,-2 1-2839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6:38.695"/>
    </inkml:context>
    <inkml:brush xml:id="br0">
      <inkml:brushProperty name="width" value="0.025" units="cm"/>
      <inkml:brushProperty name="height" value="0.025" units="cm"/>
    </inkml:brush>
  </inkml:definitions>
  <inkml:trace contextRef="#ctx0" brushRef="#br0">1 0 6086,'0'0'2706,"9"3"-1702,25 8-358,5 1 146,0-1 0,67 10-1,307-11 1643,-114-6-1814,1011-12 235,-593-7-322,523 13 160,-1 43-425,573 8-171,-1609-46-66,1797-3 70,-1896-2 1,600 3 1494,-585 12-6304,-111-13-97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8:36.244"/>
    </inkml:context>
    <inkml:brush xml:id="br0">
      <inkml:brushProperty name="width" value="0.025" units="cm"/>
      <inkml:brushProperty name="height" value="0.025" units="cm"/>
    </inkml:brush>
  </inkml:definitions>
  <inkml:trace contextRef="#ctx0" brushRef="#br0">1 0 6534,'0'0'12460,"-1"5"-11766,1-3-661,0-1 1,0 0 0,0 0-1,0 0 1,1 0-1,-1 0 1,0 0-1,0 0 1,1 0-1,-1 0 1,0-1-1,1 1 1,-1 0-1,1 0 1,-1 0-1,1 0 1,0 0-1,-1-1 1,1 1-1,0 0 1,0 0 0,-1-1-1,3 2 1,29 10 480,56-6-10,-56-5-368,892 8 1117,-510-13-1278,345 3 400,1364 5-120,-675 25 645,293 1 1707,-1861-43-5538,71 6-1558,0-3-3476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8:41.226"/>
    </inkml:context>
    <inkml:brush xml:id="br0">
      <inkml:brushProperty name="width" value="0.025" units="cm"/>
      <inkml:brushProperty name="height" value="0.025" units="cm"/>
    </inkml:brush>
  </inkml:definitions>
  <inkml:trace contextRef="#ctx0" brushRef="#br0">0 96 10762,'0'0'4532,"9"-5"-2684,22-10-1495,0 3 0,0 0 0,1 2 0,1 1 0,-1 2 0,59-5 0,217-2 148,-294 14-505,833 21-172,-390-4 192,740 27 2519,-421-13-2177,1080 25 440,1-50 769,624-106-761,-1327 60-1110,-1038 46-1525,11 1-5909,-69-7 243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9:06.841"/>
    </inkml:context>
    <inkml:brush xml:id="br0">
      <inkml:brushProperty name="width" value="0.025" units="cm"/>
      <inkml:brushProperty name="height" value="0.025" units="cm"/>
    </inkml:brush>
  </inkml:definitions>
  <inkml:trace contextRef="#ctx0" brushRef="#br0">1 206 12844,'0'0'1116,"4"-9"-806,4-6-251,2 0 0,0 0 0,0 1 1,1 1-1,1-1 0,26-21 0,-25 24 613,0 0 0,1 1 0,1 1 0,21-11 0,-22 16-461,1 1 1,-1 0 0,0 1 0,1 1-1,-1 0 1,1 1 0,-1 1-1,28 4 1,-9-2-78,198 8 189,143 15 603,-168 3-464,284 3 0,1120-11-291,-843 24-79,187 6 29,-528-42 79,1717 20 401,-1859-29-601,1090-22 43,-597-8 90,118-7 310,279 13-321,-1110 24-121,-17 1 99,0-3 1,0-1-1,-1-3 0,75-18 1,-119 24-101,-1 0 0,0 0 0,0 0 0,1-1 0,-1 1 0,0 0 0,0-1 0,0 1 0,0-1 0,1 1 0,-1-1 0,0 0 0,0 1 0,0-1 0,0 0 0,0 0 0,-1 0 0,1 0 0,0 1 0,0-1 0,0 0 0,-1-1 0,1 1 0,-1 0 0,1 0 0,-1 0 0,1 0 0,-1 0 0,1-2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00:24.523"/>
    </inkml:context>
    <inkml:brush xml:id="br0">
      <inkml:brushProperty name="width" value="0.025" units="cm"/>
      <inkml:brushProperty name="height" value="0.025" units="cm"/>
    </inkml:brush>
  </inkml:definitions>
  <inkml:trace contextRef="#ctx0" brushRef="#br0">1 1 1217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00:25.008"/>
    </inkml:context>
    <inkml:brush xml:id="br0">
      <inkml:brushProperty name="width" value="0.025" units="cm"/>
      <inkml:brushProperty name="height" value="0.025" units="cm"/>
    </inkml:brush>
  </inkml:definitions>
  <inkml:trace contextRef="#ctx0" brushRef="#br0">161 85 7815,'-2'-8'2339,"1"1"-1626,-9-36 1777,-6 16 2949,15 28-5272,1-1 0,-1 1 0,0 0 0,1-1 0,-1 1 0,1-1 0,-1 1 0,1 0 0,0 0 0,-1-1 0,1 1 0,0 0 0,-1 0 0,1-1 0,0 1 0,0 0 0,0 0-1,0-1 1,0 1 0,0 0 0,0 1 0,-16 106 380,4 1 1,6 0-1,4 0 0,5 0 0,31 196 0,11 111-440,-43-355-77,-3 0 0,-2 0 0,-4 0 0,-23 107 0,26-153-18,-12 40 52,15-53-50,0 1 0,0 0 0,-1 0-1,1-1 1,0 1 0,-1-1 0,0 1-1,1-1 1,-1 0 0,0 0 0,0 1-1,-1-1 1,1-1 0,-4 4 0,5-5-6,0-1 0,1 1 0,-1 0 1,0-1-1,0 1 0,1-1 0,-1 1 1,0-1-1,1 1 0,-1-1 0,1 0 1,-1 1-1,1-1 0,-1 0 0,1 1 0,-1-1 1,1 0-1,-1 1 0,1-1 0,0 0 1,0 0-1,-1 0 0,1 1 0,0-1 1,0 0-1,0 0 0,0 0 0,0 0 1,0 1-1,0-1 0,0 0 0,0 0 1,1-1-1,-3-40 87,2 39-86,37-546-2942,-18 362 123,-7-334 1,-14 491 2924,-2 1-1,-9-38 1,11 57 0,-1 1 0,0-1 0,0 1-1,-1 0 1,-1 0 0,0 0 0,0 0-1,0 1 1,-1 0 0,-9-9 0,14 15-66,0 1 1,0 0-1,0 0 1,0 0-1,-1 0 0,1 0 1,0 0-1,-1 0 1,1 0-1,-1 0 1,1 1-1,-1-1 1,1 1-1,-1-1 1,1 1-1,-1-1 0,0 1 1,-1 0-1,2 0-25,0 0 0,0 1-1,0-1 1,0 1-1,0-1 1,1 1 0,-1-1-1,0 1 1,0-1 0,0 1-1,1 0 1,-1 0-1,0-1 1,1 1 0,-1 0-1,1 0 1,-1-1-1,1 1 1,-1 0 0,1 0-1,0 0 1,-1 1-1,-2 9 58,1 0 0,0-1 0,1 1 0,0 16-1,0-13-28,-7 578 2264,15-506-2086,4-1 0,27 104 0,60 159-2800,-94-337 2347,21 77-3557,-8-12-3015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7.833"/>
    </inkml:context>
    <inkml:brush xml:id="br0">
      <inkml:brushProperty name="width" value="0.025" units="cm"/>
      <inkml:brushProperty name="height" value="0.025" units="cm"/>
    </inkml:brush>
  </inkml:definitions>
  <inkml:trace contextRef="#ctx0" brushRef="#br0">0 434 4837,'1'-81'6500,"-1"57"1504,0 44-7353,0 1 0,1 0 0,1-1-1,1 1 1,1-1 0,1 0 0,9 27 0,-11-40-430,0 0 0,0-1 0,1 1 0,0-1 0,0 1 0,0-1 0,1 0 0,0 0 0,0-1 0,1 0 0,-1 0 0,1 0 0,0 0 0,0-1 0,1 0 0,-1-1 0,1 1 0,0-1 0,0 0 0,0-1 0,0 0 0,1 0 0,14 2 0,-18-4-181,3 1 230,0 0 1,1 0-1,-1-1 0,0 0 1,14-3-1,-19 3-207,1-1-1,0 0 1,-1 0 0,0 0-1,1-1 1,-1 1 0,0-1-1,1 1 1,-1-1-1,0 0 1,0 1 0,-1-1-1,1 0 1,0-1 0,0 1-1,-1 0 1,0 0 0,1-1-1,1-3 1,15-34-350,-2-1 0,-1-1 1,-2 0-1,-2-1 0,-2 0 0,-2-1 0,-2 0 0,-1 0 1,-3 0-1,-4-52 0,-6 55-5623,-5 10-3571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07:41.692"/>
    </inkml:context>
    <inkml:brush xml:id="br0">
      <inkml:brushProperty name="width" value="0.025" units="cm"/>
      <inkml:brushProperty name="height" value="0.025" units="cm"/>
    </inkml:brush>
  </inkml:definitions>
  <inkml:trace contextRef="#ctx0" brushRef="#br0">76 1 13933,'0'0'1143,"-10"3"-332,-4 0-547,10-3-139,0 1 0,-1 0 0,1 0 0,0 0 0,0 0 0,-1 1 0,1 0 0,0 0 0,0 0 0,-5 4 0,63-4 537,-41-2-639,50 0 144,114 13 1,-16 5 745,2-7 0,171-10 0,-185-3-860,218-16 69,10 0 167,-234 25-250,-83-1-4557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4:31.126"/>
    </inkml:context>
    <inkml:brush xml:id="br0">
      <inkml:brushProperty name="width" value="0.025" units="cm"/>
      <inkml:brushProperty name="height" value="0.025" units="cm"/>
    </inkml:brush>
  </inkml:definitions>
  <inkml:trace contextRef="#ctx0" brushRef="#br0">0 87 8136,'0'0'7495,"12"2"-7463,109 20-13,1-6 1,125-1 0,953-32 2790,-249-1-1766,-749 17-1019,3251-62 313,-1315 20 1984,-1741 66-1924,130-1-2403,-454-28-1006,-13-14-2941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17.852"/>
    </inkml:context>
    <inkml:brush xml:id="br0">
      <inkml:brushProperty name="width" value="0.025" units="cm"/>
      <inkml:brushProperty name="height" value="0.025" units="cm"/>
    </inkml:brush>
  </inkml:definitions>
  <inkml:trace contextRef="#ctx0" brushRef="#br0">0 23 3459,'6'5'6506,"9"-3"-4668,20-2-2986,-27 0 1848,211 1 3338,294 13-3069,405-7 511,-764-8-1209,795-24-76,105-1 59,323 50 562,1212 8-982,-1777-31 76,906 58-585,-636-12-545,-771-42-2917,-150-5 48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5:01.178"/>
    </inkml:context>
    <inkml:brush xml:id="br0">
      <inkml:brushProperty name="width" value="0.025" units="cm"/>
      <inkml:brushProperty name="height" value="0.025" units="cm"/>
    </inkml:brush>
  </inkml:definitions>
  <inkml:trace contextRef="#ctx0" brushRef="#br0">0 3 10762,'9'0'972,"647"-3"3662,545 3-1068,-597 30-3451,-129-3-81,736 8 35,-133-22 8,-295-7 685,508-17 1549,-1087 10-2205,-142 1-4061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5:04.012"/>
    </inkml:context>
    <inkml:brush xml:id="br0">
      <inkml:brushProperty name="width" value="0.025" units="cm"/>
      <inkml:brushProperty name="height" value="0.025" units="cm"/>
    </inkml:brush>
  </inkml:definitions>
  <inkml:trace contextRef="#ctx0" brushRef="#br0">593 16 5477,'-593'-16'5723,"606"20"-3871,138 44 1087,-62-27-2433,180 19 0,854-17 2921,-199-59-3226,102-1 735,570 64-269,-143 1-474,-621-16-551,-557-12-6107,-142-3-1740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5.985"/>
    </inkml:context>
    <inkml:brush xml:id="br0">
      <inkml:brushProperty name="width" value="0.025" units="cm"/>
      <inkml:brushProperty name="height" value="0.025" units="cm"/>
    </inkml:brush>
  </inkml:definitions>
  <inkml:trace contextRef="#ctx0" brushRef="#br0">283 2 6374,'0'0'21087,"-8"-1"-20180,4 1-851,-1-1 1,1 2-1,-1-1 0,1 1 1,-1-1-1,1 1 0,-1 0 1,1 1-1,0-1 0,-1 1 1,1 0-1,-6 4 0,-1 0-2,1 1 1,1 1-1,-1 0 0,-11 13 1,-6 9-32,2 2 0,-21 35 0,38-53-12,0 0 1,0 1-1,1-1 0,1 2 0,-4 16 1,8-27-10,1 0 1,0 1 0,0-1-1,1 1 1,0-1 0,0 1-1,0-1 1,1 9 0,0-12-4,0 1 1,0-1-1,-1 1 0,1-1 1,1 0-1,-1 1 1,0-1-1,0 0 0,1 0 1,-1 0-1,1 0 1,0 0-1,0 0 0,0 0 1,0-1-1,0 1 0,0-1 1,4 3-1,5 1-380,0 0 0,1-1-1,0-1 1,-1 1-1,2-2 1,-1 0 0,15 1-1,1-2-2298,1 0-1,29-5 0,-7-5-3832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6.328"/>
    </inkml:context>
    <inkml:brush xml:id="br0">
      <inkml:brushProperty name="width" value="0.025" units="cm"/>
      <inkml:brushProperty name="height" value="0.025" units="cm"/>
    </inkml:brush>
  </inkml:definitions>
  <inkml:trace contextRef="#ctx0" brushRef="#br0">103 1 15439,'0'0'8680,"-42"77"-6854,24-41-609,1 4-545,1 1-479,8-5-129,6-2-32,2-7-577,0-3-1217,8-5-608,-4-3-673,-1-6-1345,-3-5-2915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6.715"/>
    </inkml:context>
    <inkml:brush xml:id="br0">
      <inkml:brushProperty name="width" value="0.025" units="cm"/>
      <inkml:brushProperty name="height" value="0.025" units="cm"/>
    </inkml:brush>
  </inkml:definitions>
  <inkml:trace contextRef="#ctx0" brushRef="#br0">24 87 15118,'0'0'1927,"11"-10"273,-1 2-1665,-1 0 0,2 1 0,-1 0-1,1 1 1,-1-1 0,2 2 0,-1 0 0,1 0 0,23-5 0,-15 6 94,0 2 0,0 0 0,0 1 0,0 1 0,35 5 0,-53-5-622,-1 0 0,1 0-1,-1 0 1,0 0 0,1 1-1,-1-1 1,1 0 0,-1 1-1,1-1 1,-1 1 0,0 0 0,1-1-1,-1 1 1,0 0 0,0 0-1,0 0 1,0 0 0,0 0-1,0 0 1,0 0 0,0 0 0,0 1-1,0-1 1,0 0 0,-1 0-1,1 1 1,0-1 0,-1 1-1,1-1 1,-1 0 0,0 1 0,1-1-1,-1 1 1,0-1 0,0 1-1,0-1 1,0 1 0,0-1 0,0 1-1,-1-1 1,1 1 0,0-1-1,-1 0 1,1 1 0,-1-1-1,1 1 1,-1-1 0,0 0 0,-1 2-1,-2 5 86,-1 0 0,0-1-1,0 1 1,-1-1 0,0 0-1,-11 9 1,-12 7 1124,-50 30 0,31-23-685,84-30-1140,-21-1 308,0 1 1,-1 1-1,1 0 0,-1 1 0,1 0 0,20 6 0,-32-6 211,1-1 0,-1 1 0,1 0 0,-1 0 0,1 0 0,-1 1 0,0-1 0,0 1-1,0-1 1,0 1 0,-1 0 0,1 0 0,-1 1 0,0-1 0,1 0 0,-2 1 0,1-1-1,0 1 1,-1 0 0,1-1 0,-1 1 0,0 0 0,0 0 0,-1 0 0,1 0 0,-1 0-1,0 0 1,-1 7 0,0-5 143,0 0 0,-1 0-1,1 0 1,-1 0 0,-1-1 0,1 1-1,-1-1 1,0 0 0,0 1 0,-1-1-1,1-1 1,-1 1 0,0 0-1,-1-1 1,1 0 0,-1 0 0,1 0-1,-1-1 1,0 0 0,-8 4 0,-1 1 563,0 0 1,0-2-1,0 0 1,-1 0 0,0-1-1,-29 5 1,35-9-568,0 0 1,0-1-1,0 0 0,1 0 1,-1-1-1,0 0 1,0-1-1,-10-3 0,15 4-85,-1-1 0,1 1-1,0-1 1,0 0 0,0-1-1,1 1 1,-1 0 0,1-1-1,-1 0 1,1 0 0,0 0 0,0 0-1,0-1 1,0 1 0,1-1-1,-1 0 1,1 0 0,-2-4-1,4 8-141,0-1-1,0 1 1,0 0-1,0 0 1,0-1-1,0 1 1,0 0-1,0-1 1,1 1-1,-1 0 1,0 0-1,0-1 1,0 1-1,0 0 1,1 0-1,-1-1 1,0 1-1,0 0 1,0 0-1,1 0 1,-1 0-1,0-1 1,0 1-1,1 0 1,-1 0-1,0 0 1,0 0-1,1 0 1,-1 0-1,0 0 1,1-1-1,-1 1 1,0 0-1,0 0 1,1 0-1,-1 0 1,0 0-1,1 0 1,-1 1-1,0-1 1,1 0-1,-1 0 1,0 0-1,19 1-2354,-17-1 1929,24 3-3491,5 1-1638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7.151"/>
    </inkml:context>
    <inkml:brush xml:id="br0">
      <inkml:brushProperty name="width" value="0.025" units="cm"/>
      <inkml:brushProperty name="height" value="0.025" units="cm"/>
    </inkml:brush>
  </inkml:definitions>
  <inkml:trace contextRef="#ctx0" brushRef="#br0">51 0 18289,'0'0'8248,"-8"11"-6812,-26 33-592,34-43-832,-1 0 1,0 0 0,0 0-1,0 1 1,0-1 0,1 0-1,-1 0 1,1 1 0,-1-1-1,1 0 1,-1 1 0,1-1-1,0 1 1,0-1 0,0 0-1,-1 1 1,1-1 0,1 1-1,-1-1 1,0 0 0,0 1-1,1 2 1,0-3-7,0 0 0,0 0 0,0 0 0,0 0 0,0 0 0,0-1 1,0 1-1,0 0 0,0-1 0,1 1 0,-1 0 0,0-1 0,1 1 0,-1-1 0,0 0 0,0 0 0,1 1 0,1-1 0,4 0 16,1 1 0,-1-2 0,0 1 0,0-1 0,0 0 0,10-3 0,26-20 134,-39 21-152,0 0 1,1 0-1,-1 0 1,1 0-1,0 1 0,-1 0 1,1 0-1,0 0 0,0 0 1,1 1-1,8-1 0,-13 2-8,0 0-1,0 1 0,0-1 1,0 1-1,0 0 1,0-1-1,0 1 0,0 0 1,0-1-1,-1 1 0,1 0 1,0 0-1,-1 0 0,1 0 1,0 0-1,-1-1 0,1 1 1,-1 0-1,1 0 1,-1 1-1,0-1 0,1 0 1,-1 0-1,0 0 0,0 0 1,0 0-1,0 0 0,0 2 1,2 42 376,-1-33-129,-1-8-176,0 0 1,0 0-1,1 0 1,0 0-1,0 0 1,0 0-1,0 0 0,0-1 1,1 1-1,0 0 1,0-1-1,0 1 1,0-1-1,0 1 1,1-1-1,4 5 1,-4-7-24,-1 1 1,1 0-1,0-1 1,0 1 0,0-1-1,0 0 1,0 0-1,0 0 1,0 0 0,0-1-1,1 1 1,-1-1-1,0 0 1,0 0 0,0 0-1,1 0 1,-1 0-1,0-1 1,0 0 0,0 1-1,0-1 1,4-2 0,-3 2-25,0-1 1,-1 0-1,1-1 1,0 1 0,-1-1-1,1 1 1,-1-1-1,0 0 1,0 0 0,0 0-1,0-1 1,-1 1-1,0-1 1,1 0 0,-1 1-1,0-1 1,0 0-1,-1 0 1,0 0 0,2-7-1,3-29-5209,-1 39-703,10 1 2688,-12 0 1762,16 0-4932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7.774"/>
    </inkml:context>
    <inkml:brush xml:id="br0">
      <inkml:brushProperty name="width" value="0.025" units="cm"/>
      <inkml:brushProperty name="height" value="0.025" units="cm"/>
    </inkml:brush>
  </inkml:definitions>
  <inkml:trace contextRef="#ctx0" brushRef="#br0">203 205 13933,'0'0'3443,"-6"9"-837,0 0-2161,0 0 1,1 0 0,0 0 0,1 0-1,-1 1 1,2 0 0,0 0 0,0 0-1,1 0 1,0 0 0,-1 11 0,3-13-534,0 0 1,-1 1-1,0-1 1,-1 0-1,0 0 1,0-1-1,-1 1 1,1 0-1,-2-1 1,1 0-1,-8 12 1,8-15 25,0-1 0,0 0 1,-1 0-1,1 0 1,-1 0-1,1-1 0,-1 1 1,0-1-1,0 0 1,0 0-1,0 0 1,0-1-1,0 0 0,-1 1 1,1-2-1,-1 1 1,1 0-1,0-1 1,-1 0-1,1 0 0,-1 0 1,-6-1-1,10 1 55,0-1 0,0 1 1,0 0-1,0-1 0,0 1 0,0 0 0,0-1 0,0 1 0,0-1 0,0 0 0,1 1 0,-1-1 1,0 0-1,0 0 0,1 1 0,-1-1 0,0 0 0,1 0 0,-1 0 0,0 0 0,1 0 0,0 0 1,-1 0-1,1 0 0,-1 0 0,1 0 0,0 0 0,0 0 0,0 0 0,0 0 0,-1 0 0,2 0 1,-1 0-1,0 0 0,0 0 0,0-1 0,0 1 0,1 0 0,-1 0 0,0 0 0,1 0 0,-1 0 0,1 0 1,-1 0-1,1 1 0,-1-1 0,1 0 0,0 0 0,0 0 0,-1 0 0,1 1 0,0-1 0,0 0 1,0 1-1,0-1 0,0 1 0,1-1 0,33-22 477,46-22 0,-45 26 961,51-34-1,-77 46-966,49-41 1662,-56 46-1979,0-1-1,-1 0 0,1 0 1,0 0-1,-1 0 1,0 0-1,0-1 0,0 1 1,0-1-1,0 0 1,-1 1-1,0-1 0,0 0 1,0 0-1,1-5 1,-3 8-143,1 0 0,-1 0 0,1 0 0,-1 0 0,0 0 0,0 0 1,1 0-1,-1 1 0,0-1 0,0 0 0,0 1 0,0-1 0,0 0 1,0 1-1,0-1 0,0 1 0,0 0 0,0-1 0,0 1 0,0 0 1,-1 0-1,1-1 0,0 1 0,0 0 0,0 0 0,0 0 1,0 0-1,-1 1 0,1-1 0,0 0 0,0 0 0,0 1 0,-1 0 1,-1-1-8,0 0 0,1 0 0,-1 1 0,0 0 0,1-1 0,-1 1 0,1 0 0,-1 0 0,1 0 0,-1 1 0,1-1 0,0 0 0,-1 1 0,-3 3 0,6-4-1,-1 0 0,1 0 0,0-1 0,-1 1 0,1 0 1,0 0-1,0 0 0,-1-1 0,1 1 0,0 0 0,0 0 1,0 0-1,0 0 0,0 0 0,0 0 0,0 0 0,0-1 1,0 1-1,1 0 0,-1 0 0,0 0 0,0 0 0,1-1 1,-1 1-1,1 0 0,-1 0 0,1-1 0,-1 1 0,1 0 1,-1 0-1,1-1 0,-1 1 0,1-1 0,0 1 0,0-1 1,-1 1-1,1-1 0,0 1 0,0-1 0,-1 0 0,1 1 0,0-1 1,0 0-1,0 1 0,0-1 0,0 0 0,1 0 1,49 6-226,-44-5 150,89-1-59,-62-1 167,-1 1 1,1 2-1,36 6 0,-80-85 1957,1-69-3854,9 146 1645,0-1 1,0 1-1,0-1 1,1 1 0,-1-1-1,0 1 1,0-1-1,1 1 1,-1-1 0,0 1-1,0-1 1,1 1-1,-1 0 1,1-1 0,-1 1-1,0-1 1,1 1-1,-1 0 1,1-1 0,-1 1-1,1 0 1,-1 0-1,1-1 1,-1 1 0,1 0-1,-1 0 1,1 0-1,-1 0 1,1 0 0,0 0-1,-1-1 1,1 1-1,-1 1 1,1-1 0,-1 0-1,1 0 1,-1 0-1,1 0 1,0 0 0,-1 0-1,1 1 1,5-1-3458,-2 0-3468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4:36.650"/>
    </inkml:context>
    <inkml:brush xml:id="br0">
      <inkml:brushProperty name="width" value="0.025" units="cm"/>
      <inkml:brushProperty name="height" value="0.025" units="cm"/>
    </inkml:brush>
  </inkml:definitions>
  <inkml:trace contextRef="#ctx0" brushRef="#br0">8059 702 6150,'-5'-9'1051,"-14"-21"321,3-1 0,0-1 0,-19-59 0,31 75-1377,-3-12 79,-1 1-1,-1 0 1,-13-26 0,18 44-142,-1 1-1,0 0 1,0 0 0,-1 0-1,0 1 1,0 0 0,-1 0-1,0 1 1,0 0-1,-1 0 1,1 0 0,-1 1-1,-10-5 1,-4 0-910,-2 1-1,1 1 0,-1 1 1,0 1-1,-39-4 1,-127-2-1577,168 11 2845,-522-13 7281,-119-4-3429,439 9-3235,-1494-91 209,1277 63-1087,-445 22 1,697 28-33,-338 70 0,-178 91 18,558-134 2,-20 3-69,-275 78 429,328-83 651,-193 92 0,264-109-751,2 2 0,1 2 0,-64 52 0,92-68-273,2 0 1,0 1 0,0 1-1,0 0 1,2 0-1,-1 0 1,1 1-1,1 1 1,0-1-1,1 1 1,1 0 0,-1 1-1,2-1 1,0 1-1,1 0 1,-3 23-1,7-26-23,0 0-1,0 0 0,1 0 0,1 0 0,-1 0 1,2 0-1,0-1 0,0 1 0,1-1 1,0 0-1,1-1 0,0 1 0,0-1 0,1 0 1,13 13-1,13 12-96,1-2 1,52 37-1,-82-66 112,73 52 13,3-4 0,2-3-1,2-3 1,154 57 0,376 80 652,-317-119-628,2-12 0,378 14 1,612-45-459,-955-20 275,726-31-295,-7-82 313,-439 1 225,-481 81 107,-1-7 1,193-81-1,-279 98-90,0-1 0,-2-2 0,-1-2 0,-1-2 0,-2-2 0,59-56 0,-84 72-33,-2 0 0,0-2 0,-1 0-1,0 0 1,-1-1 0,-1 0 0,-1-1 0,-1 0-1,0-1 1,-1 0 0,-1 0 0,-1 0 0,0-1-1,-2 0 1,0 1 0,-1-1 0,-1 0 0,-1-1 0,-4-26-1,0 25-69,-1 0 0,-2 0 0,0 0 0,-1 1 0,-1 0 0,-1 1 0,0 0 0,-2 1 0,-1 0 0,0 0 0,-1 2 0,-1 0 0,-26-24 0,0 4-359,-2 3-1,-1 1 0,-2 2 0,-74-37 1,12 18-1023,-2 4 1,-2 6-1,-160-37 0,38 23-3029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0.753"/>
    </inkml:context>
    <inkml:brush xml:id="br0">
      <inkml:brushProperty name="width" value="0.025" units="cm"/>
      <inkml:brushProperty name="height" value="0.025" units="cm"/>
    </inkml:brush>
  </inkml:definitions>
  <inkml:trace contextRef="#ctx0" brushRef="#br0">0 67 12684,'0'0'10250,"92"5"-10090,-32-13-96,9-1-737,5-2-1345,9 0-224,1 1-512,-1 2-33,-6-2-96,-4 6-992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8.146"/>
    </inkml:context>
    <inkml:brush xml:id="br0">
      <inkml:brushProperty name="width" value="0.025" units="cm"/>
      <inkml:brushProperty name="height" value="0.025" units="cm"/>
    </inkml:brush>
  </inkml:definitions>
  <inkml:trace contextRef="#ctx0" brushRef="#br0">1 36 11018,'0'0'7656,"55"-24"-5767,-5 20-735,8 4-674,7-2-384,-1 1-2082,7-4-8456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9.282"/>
    </inkml:context>
    <inkml:brush xml:id="br0">
      <inkml:brushProperty name="width" value="0.025" units="cm"/>
      <inkml:brushProperty name="height" value="0.025" units="cm"/>
    </inkml:brush>
  </inkml:definitions>
  <inkml:trace contextRef="#ctx0" brushRef="#br0">28 122 8872,'0'0'2275,"2"-12"436,-1 3-2114,1-1-1,0 1 1,1 0-1,0 0 0,4-9 1,-6 15-296,1 0 0,-1 0 0,1 0 0,0 1 0,-1-1 0,1 1 0,0-1 0,1 1 0,-1 0 0,0 0 0,1 0 0,-1 0 0,1 0 0,-1 0 0,1 1 0,0-1 0,0 1 0,0 0 0,0 0 0,0 0 0,0 0 0,0 1 0,0-1 0,4 0 0,-6 2-218,0-1-1,0 0 1,1 0-1,-1 1 0,0-1 1,0 0-1,0 1 1,0-1-1,1 1 1,-1-1-1,0 1 1,0 0-1,0 0 0,0-1 1,-1 1-1,1 0 1,0 0-1,0 0 1,0 0-1,-1 0 0,1 0 1,0 0-1,-1 0 1,1 0-1,-1 0 1,1 1-1,-1-1 1,0 0-1,1 0 0,-1 0 1,0 1-1,0-1 1,0 1-1,1 51 1382,-1-44-1118,-3 19-59,-2 0 1,-1 0 0,-1 0 0,-1-1 0,-1-1-1,-2 1 1,-15 26 0,8-14 157,-24 77 0,39-98-445,9-28 0,9-27 0,10-79 0,-6 24 0,-16 92 0,2 11 0,0 12 0,-3-10 0,0 0 0,1-1 0,0 1 0,0-1 0,1 0 0,1 0 0,11 20 0,-14-28 0,1-1 0,-1 0 0,1 0 0,0 0 0,-1 0 0,2 0 0,-1-1 0,0 1 0,0-1 0,1 0 0,-1 0 0,1 0 0,-1-1 0,1 1 0,0-1 0,0 0 0,0 0 0,0 0 0,0 0 0,0-1 0,0 0 0,0 1 0,0-1 0,0-1 0,0 1 0,0-1 0,0 1 0,7-4 0,-4 2 0,0-1 0,-1 0 0,1 0 0,0-1 0,-1 0 0,0 0 0,0-1 0,0 0 0,-1 0 0,0 0 0,0 0 0,0-1 0,0 0 0,-1 0 0,0 0 0,0-1 0,-1 1 0,0-1 0,5-14 0,-23 74 0,10-41 0,1 1 0,1-1 0,-1 1 0,2 0 0,0 1 0,1-1 0,0 0 0,1 0 0,1 14 0,0-25 0,0-1 0,0 1 0,0-1 0,0 0 0,0 0 0,0 1 0,0-1 0,1 0 0,-1 0 0,0 0 0,1 0 0,-1 0 0,1 0 0,-1-1 0,1 1 0,-1 0 0,1-1 0,0 1 0,-1-1 0,1 0 0,0 1 0,-1-1 0,1 0 0,0 0 0,0 0 0,-1 0 0,1 0 0,3-1 0,2 0 0,-1 1 0,1-1 0,0-1 0,0 1 0,0-1 0,6-3 0,-5 1 0,-1-1 0,0 0 0,0 0 0,-1-1 0,0 0 0,0 0 0,0 0 0,0-1 0,-1 0 0,4-8 0,16-18 0,-25 33 0,0 0 0,1 0 0,-1 0 0,0 0 0,0 0 0,0 0 0,1 0 0,-1 0 0,0 0 0,0 0 0,0 0 0,1 0 0,-1 0 0,0 0 0,0 0 0,0 0 0,0 0 0,1 0 0,-1 0 0,0 0 0,0 0 0,0 0 0,1 0 0,-1 0 0,0 0 0,0 0 0,0 1 0,0-1 0,0 0 0,1 0 0,-1 0 0,0 0 0,0 0 0,0 1 0,0-1 0,0 0 0,0 0 0,0 0 0,1 0 0,-1 1 0,0-1 0,0 0 0,0 0 0,0 0 0,0 1 0,0-1 0,0 0 0,0 0 0,0 0 0,0 0 0,0 1 0,0-1 0,0 0 0,0 0 0,0 0 0,0 1 0,0-1 0,-1 0 0,1 0 0,0 0 0,0 0 0,0 1 0,2 27 0,-2-22 0,0-1 0,1 1 0,-1-1 0,1 0 0,0 1 0,3 7 0,-2-12 0,0 1 0,1-1 0,-1 1 0,1-1 0,-1 0 0,1 0 0,-1 0 0,1 0 0,0 0 0,0 0 0,-1-1 0,1 0 0,0 1 0,0-1 0,-1 0 0,1 0 0,0-1 0,0 1 0,0 0 0,-1-1 0,4-1 0,57-16 0,-63 18 0,7-3 0,7-2 0,1 0 0,0 1 0,25-5 0,-37 9 0,-1-1 0,1 1 0,0 0 0,0 0 0,-1 0 0,1 0 0,0 0 0,-1 0 0,1 1 0,0-1 0,-1 1 0,1 0 0,-1 0 0,1 0 0,-1 0 0,1 0 0,-1 1 0,0-1 0,1 1 0,-1-1 0,0 1 0,0 0 0,0 0 0,-1 0 0,1 0 0,0 0 0,2 4 0,-2 0 0,1 0 0,-1-1 0,1 0 0,1 1 0,-1-1 0,1-1 0,0 1 0,4 4 0,-4-7 0,-1 0 0,1 0 0,-1 0 0,1-1 0,0 0 0,0 1 0,0-1 0,0-1 0,-1 1 0,1-1 0,0 1 0,0-1 0,6-1 0,7 0 0,-1-1 0,1 0 0,-1-2 0,31-10 0,-33 9 0,-1 1 0,1 0 0,0 1 0,0 1 0,0 0 0,0 0 0,21 2 0,-34 0 0,0 1 0,1-1 1,-1 0-1,1 1 0,-1-1 0,0 1 0,1 0 1,-1-1-1,0 1 0,0 0 0,0 0 0,1 0 0,-1 0 1,0 0-1,0 0 0,0 0 0,0 0 0,-1 0 1,1 0-1,0 1 0,0-1 0,-1 0 0,1 1 1,-1-1-1,1 0 0,-1 1 0,1-1 0,-1 1 1,0-1-1,0 1 0,0-1 0,0 0 0,0 1 1,0 2-1,0-3-1,-1 1 0,1-1 0,0 1 0,0-1 0,1 1 0,-1-1 0,0 1 0,0-1 1,1 0-1,-1 1 0,1-1 0,-1 1 0,1-1 0,-1 0 0,1 1 0,0-1 0,0 0 0,0 0 1,0 1-1,0-1 0,0 0 0,0 0 0,0 0 0,0 0 0,0 0 0,1-1 0,-1 1 0,0 0 0,1 0 1,-1-1-1,0 1 0,1-1 0,-1 1 0,1-1 0,-1 0 0,3 1 0,14-2-1342,0-5-3512,3-11-5223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0.060"/>
    </inkml:context>
    <inkml:brush xml:id="br0">
      <inkml:brushProperty name="width" value="0.025" units="cm"/>
      <inkml:brushProperty name="height" value="0.025" units="cm"/>
    </inkml:brush>
  </inkml:definitions>
  <inkml:trace contextRef="#ctx0" brushRef="#br0">55 0 14798,'-6'9'1723,"-1"0"0,2 0 0,-1 1 0,-7 18 0,9-16-774,0 1 0,1 0-1,1-1 1,0 1 0,1 0 0,0 19 0,0-31-908,1 0-1,0 0 0,0 0 1,1 0-1,-1 0 1,0 0-1,0 0 1,0 0-1,1 0 1,-1 0-1,1 0 1,-1 0-1,0 0 1,1 0-1,0 0 1,-1 0-1,1-1 0,-1 1 1,1 0-1,0 0 1,0-1-1,-1 1 1,1 0-1,0-1 1,0 1-1,0-1 1,2 1-1,-1 0 32,1 0 0,0-1 0,0 1 0,0-1 1,0 0-1,0 0 0,0 0 0,0 0 0,5-1 0,2-2 51,0 1-1,0-1 1,-1 0-1,0-1 1,11-6-1,17-14-11,-28 17-132,0 0 1,1 0 0,0 1 0,0 1 0,1 0-1,0 0 1,0 1 0,0 0 0,0 1-1,23-4 1,-34 7 12,1 0 0,0 0-1,0 0 1,0 0 0,0 1 0,-1-1-1,1 0 1,0 0 0,0 1 0,-1-1-1,1 1 1,0-1 0,0 1 0,-1-1-1,1 1 1,0-1 0,-1 1 0,1-1-1,-1 1 1,1 0 0,-1-1 0,1 1-1,-1 0 1,1 0 0,-1-1 0,0 1-1,1 0 1,-1 0 0,0 0-1,0-1 1,0 1 0,1 1 0,0 39 66,-1-38-31,-1 1 1,1 0-1,0 0 0,0 0 0,1 0 0,-1 0 1,1 0-1,0 0 0,0-1 0,2 7 1,-1-9-24,-1 1 0,1-1 0,0 0 0,0 1 0,0-1 0,0 0 0,0 0 0,0 0 0,0 0 1,0-1-1,0 1 0,1 0 0,-1-1 0,0 0 0,0 1 0,1-1 0,-1 0 0,0 0 1,1 0-1,-1-1 0,0 1 0,0-1 0,0 1 0,1-1 0,1 0 0,5-2 3,-1 0 1,0 0-1,0 0 0,0-1 0,7-6 0,-1 0-7,-10 7 0,0 0 0,0-1 0,0 2 0,0-1 0,1 0 0,-1 1 0,1-1 0,0 1 0,-1 1 0,1-1 0,0 1 0,0 0 0,0 0 0,0 0 0,0 0 0,6 1 0,-10 1-213,0 0 0,-1 0 1,1 0-1,-1 0 0,1 0 0,-1 0 1,1 0-1,-1 0 0,0 0 0,1 0 0,-1 0 1,0 0-1,0 0 0,0 0 0,0 0 1,0 0-1,0 1 0,0 0 0,1 12-4085,-1-13 4221,0-1 1,0 0 0,0 0 0,0 0-1,0 0 1,0 0 0,0 1-1,0-1 1,1 0 0,-1 0 0,0 0-1,0 0 1,0 0 0,0 1-1,0-1 1,0 0 0,0 0-1,0 0 1,0 0 0,0 0 0,1 0-1,-1 0 1,0 1 0,0-1-1,0 0 1,0 0 0,0 0-1,1 0 1,-1 0 0,0 0 0,0 0-1,0 0 1,0 0 0,0 0-1,1 0 1,-1 0 0,0 0-1,0 0 1,0 0 0,0 0 0,1 0-1,-1 0 1,0 0 0,0 0-1,0 0 1,0 0 0,0 0-1,1 0 1,-1 0 0,0 0 0,0 0-1,0-1 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0.402"/>
    </inkml:context>
    <inkml:brush xml:id="br0">
      <inkml:brushProperty name="width" value="0.025" units="cm"/>
      <inkml:brushProperty name="height" value="0.025" units="cm"/>
    </inkml:brush>
  </inkml:definitions>
  <inkml:trace contextRef="#ctx0" brushRef="#br0">0 38 19827,'0'0'8296,"54"-38"-25465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1.246"/>
    </inkml:context>
    <inkml:brush xml:id="br0">
      <inkml:brushProperty name="width" value="0.025" units="cm"/>
      <inkml:brushProperty name="height" value="0.025" units="cm"/>
    </inkml:brush>
  </inkml:definitions>
  <inkml:trace contextRef="#ctx0" brushRef="#br0">138 303 512,'0'0'12663,"8"-5"-10725,-7 4-1931,11-7 1720,0-1 0,21-19 0,-29 24-1155,-1 1 0,0-1 0,0 1 0,0-1 0,0 0-1,-1 0 1,1-1 0,-1 1 0,0 0 0,-1-1 0,1 1 0,-1-1 0,0 1 0,0-1 0,1-8 0,-2 12-519,-1 0 1,1 0-1,0 0 1,-1 0-1,1 1 1,-1-1-1,1 0 0,-1 0 1,0 0-1,1 1 1,-1-1-1,0 0 1,1 0-1,-1 1 0,0-1 1,0 1-1,0-1 1,0 1-1,1-1 1,-1 1-1,0-1 1,0 1-1,0 0 0,0 0 1,0-1-1,0 1 1,0 0-1,0 0 1,0 0-1,0 0 1,0 0-1,0 0 0,0 0 1,0 1-1,0-1 1,0 0-1,-1 1 1,-43 10 8,31-5-56,1 2 0,0-1 0,1 2 1,-1-1-1,1 2 0,-17 17 0,23-21-9,1-1 0,0 1 0,0 0-1,0 0 1,1 0 0,0 1-1,0-1 1,1 1 0,0 0 0,0 0-1,0 1 1,1-1 0,0 0-1,-1 15 1,3-21 1,0 0 1,0-1-1,0 1 0,0-1 1,0 1-1,0 0 0,0-1 1,1 1-1,-1-1 0,0 1 0,1-1 1,-1 1-1,0-1 0,1 1 1,-1-1-1,0 1 0,1-1 1,-1 1-1,1-1 0,-1 0 0,1 1 1,-1-1-1,1 0 0,-1 1 1,1-1-1,0 0 0,-1 0 1,1 1-1,-1-1 0,2 0 0,27 1-25,27-15-58,-34 3-24,-1 0-1,0-2 1,0 0 0,-1-1 0,-1-1 0,0-1 0,29-33 0,-26 24 58,-1-2 1,-1 0 0,-1-2 0,-1 0-1,13-32 1,-23 40 15,-16 25-192,-19 36 94,17-22 295,1 0 1,0 1-1,2 0 0,0 1 1,1-1-1,1 2 0,0-1 0,2 0 1,-2 37-1,5-54-147,0 0-1,0 0 1,1 0-1,-1-1 0,1 1 1,-1 0-1,1 0 1,0 0-1,0 0 1,0-1-1,0 1 1,0-1-1,1 1 1,-1-1-1,1 1 1,0-1-1,0 0 1,0 1-1,0-1 1,0 0-1,0-1 1,0 1-1,1 0 1,-1-1-1,1 1 0,-1-1 1,1 0-1,0 1 1,-1-1-1,1-1 1,0 1-1,0 0 1,0-1-1,0 1 1,-1-1-1,5 0 1,0 0-2,0 0 1,0 0 0,1-1-1,-1 0 1,0 0-1,0-1 1,0 0 0,0 0-1,0 0 1,0-1-1,-1 0 1,1-1-1,10-7 1,-8 4-1,0-1 0,-1-1-1,1 1 1,-2-1 0,1-1 0,10-18 0,-14 22-46,-2 1 1,1 0 0,-1-1-1,0 0 1,0 0 0,0 1 0,-1-1-1,0 0 1,0 0 0,-1 0-1,1 0 1,-1-1 0,-1 1 0,1 0-1,-2-7 1,2 11 23,-1 1 0,1 0 0,0 0-1,0 0 1,-1 0 0,1 0 0,-1 0 0,1 0 0,-1 0 0,1 0-1,-1 0 1,0 0 0,0 0 0,1 0 0,-1 1 0,0-1 0,0 0-1,0 0 1,0 1 0,0-1 0,0 1 0,0-1 0,0 1 0,0-1 0,0 1-1,-1-1 1,0 1-1,-1 0 0,1 0 0,0 0 0,0 0 0,0 1 0,-1-1-1,1 1 1,0-1 0,0 1 0,0 0 0,0 0 0,-3 1 0,-3 3 11,1 0 1,0 0 0,0 0-1,0 1 1,-9 10 0,4-2 243,1 0 1,-13 24-1,21-34-200,1 0 0,0 1 0,0-1 0,0 0 0,0 1-1,1 0 1,0-1 0,0 1 0,0 0 0,0 0 0,1-1-1,0 1 1,0 0 0,1 7 0,0-10-45,0-1 0,0 1 0,1-1 0,-1 1 0,1-1 0,-1 0 0,1 1 0,-1-1 0,1 0 0,0 0 0,-1 0 0,1 0 0,0-1 0,0 1 0,0 0 0,-1-1 0,1 1 0,0-1 0,0 0 0,0 1 0,0-1 0,0 0 0,0 0 0,3-1 0,52-3 0,-38 0 1,0-1 0,0-2 1,18-8-1,-26 9-4,1 1 1,-1 0 0,1 1-1,0 1 1,0-1-1,1 2 1,-1 0 0,0 0-1,1 1 1,20 1 0,-32 0 1,0 1 1,-1-1-1,1 1 1,0-1-1,0 1 1,0-1-1,0 1 1,0-1 0,-1 1-1,1 0 1,0-1-1,0 1 1,-1 0-1,1 0 1,-1-1-1,1 1 1,-1 0-1,1 0 1,-1 0-1,1 0 1,-1 0 0,0 0-1,1 0 1,-1 0-1,0 0 1,0 0-1,0 1 1,1 37 22,0-12-10,-1-25-12,1 0 0,0 0 0,1 0 0,-1 0 0,0 0 0,1 0 0,-1 0 0,1 0 0,-1 0 0,1-1 0,0 1 0,0 0 0,0-1 0,0 0 0,0 1 0,0-1 0,0 0 0,0 0 0,1 0 0,-1-1 0,0 1 0,1 0 0,-1-1 0,0 1 0,1-1 0,-1 0 0,1 0 0,-1 0 0,5-1 0,4 1 0,0-1 0,0 0 0,1-1 0,-1 0 0,12-4 0,54-29 0,-64 28 0,1 0 0,1 0 0,-1 1 0,1 1 0,30-6 0,-45 11-7,1-1 0,-1 1 0,1 0 0,-1 1 0,1-1 1,-1 0-1,1 0 0,-1 0 0,1 0 0,-1 0 0,1 0 0,-1 0 0,1 1 0,-1-1 0,1 0 0,-1 0 0,1 1 1,-1-1-1,0 0 0,1 1 0,-1-1 0,0 0 0,1 1 0,-1-1 0,0 1 0,1-1 0,-1 1 0,0-1 0,0 0 1,0 1-1,1-1 0,-1 1 0,1 22-826,-1-20 497,0 1 0,-1-1 0,1 0 0,-1 0 0,0 0 0,0 0 0,0 0 0,0-1 0,-1 1 0,1 0 0,-1 0 0,-2 3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1.836"/>
    </inkml:context>
    <inkml:brush xml:id="br0">
      <inkml:brushProperty name="width" value="0.025" units="cm"/>
      <inkml:brushProperty name="height" value="0.025" units="cm"/>
    </inkml:brush>
  </inkml:definitions>
  <inkml:trace contextRef="#ctx0" brushRef="#br0">246 67 7847,'1'-3'1061,"0"0"0,0 0 0,-1-1 0,1 1 0,-1 0 0,1 0 0,-1 0 0,0 0 0,0-1 0,-1-3 0,1 6-702,-1 0-1,1-1 1,-1 1 0,1 0-1,-1 0 1,1 0-1,-1-1 1,0 1 0,1 0-1,-1 0 1,0 0-1,0 0 1,0 0 0,0 0-1,0 1 1,0-1-1,0 0 1,-2-1 0,-2 1-64,0-1 0,0 1 0,0 0 0,0 0 0,0 1 1,-1-1-1,1 1 0,0 0 0,0 1 0,-1-1 0,-7 3 1,1 0-237,0 0 0,0 1-1,0 0 1,1 1 0,-1 0 0,-11 8 0,17-10-20,1 1 1,-1-1-1,1 1 0,0 0 0,0 0 0,1 0 0,-1 1 1,1 0-1,0 0 0,0 0 0,1 0 0,-1 0 0,-4 11 0,8-15-40,0 0 0,-1 0 0,1 0-1,0 0 1,0 0 0,0 0 0,0 0-1,0 0 1,0 0 0,0 0 0,0 0-1,0 0 1,1 0 0,-1 0 0,0 0-1,1 0 1,-1 0 0,0 0 0,1 0-1,-1 0 1,1-1 0,0 1 0,-1 0-1,1 0 1,0 0 0,-1-1-1,1 1 1,0 0 0,0-1 0,0 1-1,-1-1 1,1 1 0,0-1 0,0 1-1,0-1 1,0 0 0,0 0 0,0 1-1,0-1 1,2 0 0,49 4-331,-40-4 171,58 0-622,59 2-175,-113 0 740,-1 0 0,1 0 0,0 2 1,-1 0-1,26 10 0,-39-13 198,0 0 0,0-1 0,0 1 0,-1 0 0,1 0 0,0 0 0,-1 0 0,1 1 0,0-1 0,-1 0 0,0 1 0,1-1 0,-1 1 0,0-1 0,0 1 0,0 0 0,0-1 0,0 1 0,0 0 0,1 2 0,-2-3 74,0 1 1,0 0-1,0 0 0,-1-1 1,1 1-1,0 0 0,-1 0 1,1-1-1,-1 1 0,1 0 1,-1-1-1,0 1 0,0-1 1,1 1-1,-1-1 0,0 1 1,-3 2-1,-3 3 303,0 0 1,0-1-1,-1 0 0,0 0 0,0 0 0,-12 5 1,-3 0-84,-1 0 0,0-2 0,0 0 0,-1-2 0,0 0 0,0-2 0,0-1 0,-50 2 0,74-6-285,0 0 1,0 1-1,0-1 1,0 0-1,0 0 0,0 0 1,0 0-1,0 0 1,0 0-1,0 0 0,0 0 1,0-1-1,0 1 1,1 0-1,-1-1 0,0 1 1,0 0-1,0-1 0,0 1 1,0-1-1,1 1 1,-1-1-1,0 1 0,0-1 1,1 0-1,-1 0 1,1 1-1,-1-1 0,0 0 1,1 0-1,-1 1 1,1-1-1,0 0 0,-1 0 1,1 0-1,0 0 1,-1 0-1,1 0 0,0 0 1,0 0-1,0 1 1,0-1-1,0 0 0,0 0 1,0 0-1,0 0 0,0 0 1,0 0-1,1 0 1,-1 0-1,0 0 0,1 0 1,-1 0-1,0 1 1,1-1-1,-1 0 0,2-1 1,1-4-329,1 0 1,0 0-1,0 0 1,0 0 0,1 0-1,7-6 1,60-46-10093,-30 23 2129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2.208"/>
    </inkml:context>
    <inkml:brush xml:id="br0">
      <inkml:brushProperty name="width" value="0.025" units="cm"/>
      <inkml:brushProperty name="height" value="0.025" units="cm"/>
    </inkml:brush>
  </inkml:definitions>
  <inkml:trace contextRef="#ctx0" brushRef="#br0">153 1 18578,'0'0'6155,"-8"10"-4020,-47 75 1006,49-75-2869,1 1 0,0 0 0,1 1 0,0-1 0,0 1 0,1 0 0,-2 19 0,4-19-158,-1 2-69,1 0 0,0 0 1,1 0-1,1 0 0,0 0 0,1 0 0,0 0 1,1-1-1,6 16 0,-9-29-80,0 1 1,0 0-1,1 0 0,-1-1 1,0 1-1,1 0 0,-1-1 1,1 1-1,-1 0 0,1-1 0,-1 1 1,1 0-1,-1-1 0,1 1 1,0-1-1,-1 1 0,1-1 1,0 0-1,-1 1 0,1-1 1,0 1-1,0-1 0,0 0 1,7-12-1246,-2-28-3,-7 30 1260,-1 0 1,0 1-1,0-1 1,0 0 0,-2 1-1,1 0 1,-1-1-1,0 2 1,-1-1-1,0 0 1,-12-15-1,8 11 211,0-1-1,1 0 1,-9-22-1,17 35-156,1 1 0,-1 0 0,0-1 0,1 1 0,-1 0 0,0-1 0,1 1 0,-1 0 0,0 0 0,1-1 0,-1 1 0,1 0 0,-1 0 0,0 0 0,1-1 0,-1 1 0,1 0 0,-1 0 0,0 0 0,1 0 0,-1 0 0,1 0 0,-1 0 0,1 0 0,-1 0 0,1 0 0,-1 0 0,0 0 0,1 0 0,-1 1 0,1-1 0,-1 0 0,1 0 0,18 4-81,21 8 805,47 15-3296,-51-17-904,0-1 0,1-2-1,62 4 1,-53-10-2315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2.537"/>
    </inkml:context>
    <inkml:brush xml:id="br0">
      <inkml:brushProperty name="width" value="0.025" units="cm"/>
      <inkml:brushProperty name="height" value="0.025" units="cm"/>
    </inkml:brush>
  </inkml:definitions>
  <inkml:trace contextRef="#ctx0" brushRef="#br0">175 48 8456,'0'0'6929,"-10"1"-2162,-7 1-3185,0 2 0,0 0-1,-18 8 1,29-11-1236,1 1 1,0 0 0,0 0-1,0 1 1,0-1 0,1 1-1,-1 0 1,1 1 0,0-1-1,0 1 1,0 0 0,0-1-1,0 2 1,1-1 0,0 0-1,-4 8 1,7-12-341,-1 1-1,1-1 1,0 0-1,0 1 1,0-1-1,0 0 1,0 1-1,0-1 1,0 1 0,0-1-1,0 0 1,0 1-1,0-1 1,0 0-1,0 1 1,0-1 0,0 1-1,0-1 1,0 0-1,1 1 1,-1-1-1,0 0 1,0 1 0,0-1-1,1 0 1,-1 0-1,0 1 1,0-1-1,1 0 1,-1 1-1,0-1 1,0 0 0,1 0-1,-1 0 1,0 1-1,1-1 1,19 3 114,22-11-51,-22-1-100,0-1 0,-1-1 0,-1-1 0,0-1 0,24-21 0,14-10-167,-56 44 159,0 0 1,1-1-1,-1 1 1,1-1 0,-1 1-1,1 0 1,-1-1-1,1 1 1,-1 0 0,1-1-1,-1 1 1,1 0-1,-1 0 1,1-1 0,0 1-1,-1 0 1,1 0-1,-1 0 1,1 0 0,0 0-1,-1 0 1,1 0-1,-1 0 1,1 0 0,1 1-1,-3 12-212,-17 30 542,15-35-331,2-6 13,-5 11 157,1 1 0,0-1 0,-6 27 0,11-38-182,-1-1 0,1 1 0,-1 0-1,1 0 1,0 0 0,0-1 0,0 1-1,0 0 1,0 0 0,0 0 0,0-1-1,0 1 1,1 0 0,-1 0 0,1 0-1,-1-1 1,1 1 0,0 0-1,0-1 1,0 1 0,-1-1 0,2 1-1,-1-1 1,0 1 0,0-1 0,0 0-1,1 1 1,-1-1 0,0 0 0,1 0-1,0 0 1,-1 0 0,1 0 0,-1 0-1,1-1 1,0 1 0,-1-1 0,1 1-1,0-1 1,2 1 0,3-1-789,-1 1 0,1-2 0,-1 1 1,1-1-1,-1 0 0,1 0 0,-1 0 0,0-1 1,1 0-1,-1-1 0,0 1 0,0-1 0,-1 0 1,1-1-1,-1 1 0,1-1 0,6-6 0,22-19-6937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3.099"/>
    </inkml:context>
    <inkml:brush xml:id="br0">
      <inkml:brushProperty name="width" value="0.025" units="cm"/>
      <inkml:brushProperty name="height" value="0.025" units="cm"/>
    </inkml:brush>
  </inkml:definitions>
  <inkml:trace contextRef="#ctx0" brushRef="#br0">163 180 17489,'0'0'3139,"-10"4"-556,-3 1-1878,0 1 0,0 0 0,1 1 1,0 0-1,-22 18 0,29-22-566,1 1 0,-1 0-1,1 0 1,0 0 0,1 0 0,-1 1 0,1 0 0,-1 0 0,2 0 0,-1 0 0,0 0 0,1 0 0,0 1 0,0-1 0,1 1 0,0-1 0,0 1 0,0 0 0,0-1-1,1 8 1,0-11-142,0-1-1,0 1 0,1 0 1,-1-1-1,1 1 1,-1-1-1,1 1 0,0 0 1,-1-1-1,1 1 0,0-1 1,0 0-1,0 1 0,0-1 1,0 0-1,0 1 0,1-1 1,-1 0-1,0 0 1,1 0-1,-1 0 0,0 0 1,4 1-1,-1-1-37,0 1 0,0-1-1,0 0 1,0-1 0,0 1 0,1-1-1,-1 0 1,0 0 0,7-1 0,-1 0-48,0-1 1,0 0 0,0-1-1,0 0 1,0 0 0,0-1-1,12-7 1,-3-3 63,-1 0-1,0 0 1,-1-2-1,-1 0 1,-1-1 0,0-1-1,-1 0 1,-1-1 0,-1 0-1,0-1 1,8-23 0,-19 43 51,-1-1 1,0 0 0,1 1 0,-1-1-1,0 0 1,1 0 0,-1 1 0,0-1-1,0 0 1,0 0 0,1 1 0,-1-1-1,0 0 1,0 0 0,0 1 0,0-1 0,-1 0-1,1 0 1,0 1 0,0-1 0,0 0-1,-1-1 1,-12 7 394,-16 24 53,23-20-366,1 1 0,-1-1 0,1 1-1,1 0 1,0 0 0,1 0-1,-1 0 1,2 1 0,0-1-1,0 1 1,1 0 0,0-1 0,1 1-1,0 0 1,0 0 0,4 15-1,-4-24-113,1 1 0,0 0-1,-1-1 1,1 1 0,0-1-1,1 1 1,-1-1-1,0 0 1,1 1 0,-1-1-1,1 0 1,0 0-1,-1 0 1,1 0 0,0 0-1,0-1 1,0 1-1,1 0 1,-1-1 0,0 0-1,1 1 1,-1-1 0,1 0-1,-1 0 1,1-1-1,-1 1 1,1 0 0,0-1-1,-1 0 1,1 1-1,0-1 1,-1 0 0,1 0-1,0-1 1,-1 1 0,1 0-1,4-2 1,2-1-119,0 0 0,0 0 1,0 0-1,-1-1 0,1-1 1,-1 1-1,0-1 0,0-1 1,10-9-1,16-19-1688,-2-2-1,-1-1 1,-2-1-1,25-45 1,6-24 940,-78 143 3759,-26 74-1,40-99-2765,1 0-1,1 1 1,-1-1 0,2 1-1,0-1 1,0 1 0,1 0-1,0-1 1,1 1 0,0-1-1,5 18 1,-6-27-190,0-1 1,1 1-1,-1-1 0,1 1 1,-1-1-1,1 1 0,-1-1 1,1 0-1,0 1 0,0-1 1,-1 0-1,1 1 1,0-1-1,0 0 0,1 0 1,-1 0-1,0 0 0,0 0 1,0 0-1,1 0 1,-1 0-1,0 0 0,1-1 1,-1 1-1,1 0 0,-1-1 1,1 1-1,-1-1 0,1 0 1,-1 0-1,1 1 1,0-1-1,-1 0 0,1 0 1,-1 0-1,1-1 0,-1 1 1,1 0-1,-1-1 0,1 1 1,-1 0-1,1-1 1,-1 0-1,2 0 0,3-2-405,0-1-1,-1 1 0,0-1 1,0 0-1,0 0 0,-1-1 1,1 1-1,-1-1 0,5-7 1,1-5-795,0 0 0,-1-1 1,-1 0-1,-1-1 0,5-20 1,1-8-2351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3.442"/>
    </inkml:context>
    <inkml:brush xml:id="br0">
      <inkml:brushProperty name="width" value="0.025" units="cm"/>
      <inkml:brushProperty name="height" value="0.025" units="cm"/>
    </inkml:brush>
  </inkml:definitions>
  <inkml:trace contextRef="#ctx0" brushRef="#br0">37 0 11211,'0'0'4035,"-29"60"-3234,27-38-288,2 3-353,0-1-128,-2-3-1281,-1-3-3460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1.096"/>
    </inkml:context>
    <inkml:brush xml:id="br0">
      <inkml:brushProperty name="width" value="0.025" units="cm"/>
      <inkml:brushProperty name="height" value="0.025" units="cm"/>
    </inkml:brush>
  </inkml:definitions>
  <inkml:trace contextRef="#ctx0" brushRef="#br0">1 58 13293,'0'0'4804,"62"24"-2914,-36-20-1346,5-3-480,12-1 65,5 0-866,10-3-1377,7-7-1217,7 5-1186,5 0-4419</inkml:trace>
  <inkml:trace contextRef="#ctx0" brushRef="#br0" timeOffset="1">1067 77 9353,'0'0'6438,"62"0"-3171,-49-7-544,1 0-481,1-3-769,3 0-1056,4 1-450,3 0-1312,4 0-1217,2 3-1154,0-1-2241,-1 5-5510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3.939"/>
    </inkml:context>
    <inkml:brush xml:id="br0">
      <inkml:brushProperty name="width" value="0.025" units="cm"/>
      <inkml:brushProperty name="height" value="0.025" units="cm"/>
    </inkml:brush>
  </inkml:definitions>
  <inkml:trace contextRef="#ctx0" brushRef="#br0">0 57 10794,'0'0'20430,"4"-7"-19437,-2 4-967,0 1 0,0-1-1,0 1 1,0 0 0,0 0 0,0 0-1,0 0 1,1 0 0,-1 0-1,1 1 1,-1-1 0,1 1 0,0-1-1,-1 1 1,1 0 0,0 0 0,4 0-1,7-1-3,0 1 0,0 0-1,16 2 1,-2-1-158,15 1-1169,0 2-1,46 8 1,-81-5-9630,-6 3 8591,-2-8 2516,0-1 0,0 1 1,0 0-1,0-1 0,0 1 0,0 0 0,0-1 0,0 1 0,1-1 1,-1 1-1,0 0 0,0-1 0,0 1 0,1-1 0,-1 1 0,0-1 0,1 1 1,-1-1-1,1 1 0,-1-1 0,1 1 0,-1-1 0,1 0 0,-1 1 1,1-1-1,-1 0 0,1 1 0,-1-1 0,1 0 0,-1 0 0,1 1 0,0-1 1,-1 0-1,1 0 0,-1 0 0,1 0 0,0 0 0,-1 0 0,1 0 1,-1 0-1,1 0 0,0 0 0,-1 0 0,1 0 0,0 0 0,-1-1 0,1 1 1,-1 0-1,1 0 0,-1-1 0,1 1 0,-1 0 0,1-1 0,0 0 1,28-19 3010,-28 20-3071,0-1 0,0 0 0,0 0 0,0 0 0,0 0 0,0 0 0,0 0 0,0 0 0,0-1 0,-1 1 0,1 0 0,-1 0 0,1-1 0,-1 1 0,1 0 0,-1-1 1,1 1-1,-1 0 0,0-1 0,0 1 0,0 0 0,0-1 0,0-2 0,-2 3-78,1 1 0,-1-1 0,1 0 1,-1 0-1,1 1 0,-1-1 0,0 1 0,1 0 1,-1-1-1,0 1 0,1 0 0,-1 0 1,0 0-1,1 0 0,-1 0 0,-3 1 0,-29 4 52,26-2-1,0 0 0,1 0-1,-1 1 1,1 0 0,-1 0 0,1 1-1,-9 7 1,12-9-42,1 0 0,-1 0 0,1 1 0,0-1 0,0 1 0,0 0 0,0-1 1,1 1-1,-1 0 0,1 1 0,0-1 0,1 0 0,-1 1 0,-1 8 0,3-12-43,0 1 0,0-1 0,0 0 0,0 1 0,1-1 0,-1 1 0,0-1 0,1 1 0,-1-1 0,1 1 0,0-1 0,-1 0 0,1 0 0,0 1 0,0-1 0,0 0 0,0 0 0,0 0 0,0 0 0,0 0 0,0 0 0,0 0 0,1 0 0,-1 0 0,0-1 0,1 1 0,-1 0 0,0-1 0,1 1 0,-1-1 0,1 1 0,-1-1 0,1 0 0,1 0 0,61 4 0,-54-4 0,19-1-94,1-2-1,41-10 1,-42 7-2,0 2 0,42-2 0,-71 6 99,1 0 1,0 0 0,0 0 0,0 0-1,0 0 1,-1 0 0,1 1-1,0-1 1,0 0 0,0 1-1,-1-1 1,1 1 0,0-1-1,0 1 1,-1-1 0,1 1-1,0-1 1,-1 1 0,1-1-1,-1 1 1,1 0 0,-1-1-1,1 1 1,-1 0 0,1 0 0,-1 0-1,0-1 1,1 1 0,-1 0-1,0 0 1,0 0 0,0-1-1,0 1 1,0 0 0,1 0-1,-1 0 1,-1 0 0,1 0-1,0-1 1,0 1 0,-1 2-1,-11 49 286,3-14-161,9-37-131,0 0 0,0 1 0,0-1 0,1 0 0,-1 0 0,0 0 0,1 0 0,-1 0 0,1 0 0,-1 0 0,1 0 0,-1 0-1,1 0 1,0 0 0,-1 0 0,1 0 0,0 0 0,0-1 0,0 1 0,0 0 0,0-1 0,0 1 0,0 0 0,0-1 0,0 1 0,1 0 0,3 0-38,-1 0 0,0 0 1,1 0-1,-1 0 0,0 0 0,1-1 0,7 0 1,-7 0-104,1-1 1,0 1-1,-1-1 1,1 0-1,0 0 1,-1-1-1,0 1 0,1-1 1,-1 0-1,0-1 1,0 1-1,8-7 1,-3-11-5011,-8 4-1287,-2-8-6467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4.313"/>
    </inkml:context>
    <inkml:brush xml:id="br0">
      <inkml:brushProperty name="width" value="0.025" units="cm"/>
      <inkml:brushProperty name="height" value="0.025" units="cm"/>
    </inkml:brush>
  </inkml:definitions>
  <inkml:trace contextRef="#ctx0" brushRef="#br0">53 15 14734,'0'0'5573,"-53"-9"-2434,53 6-416,10 1-1538,29 2 96,16-1-192,15 1-480,14 0-417,9 0-160,0 0-1570,1 0-4195,-6 0-5990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4.657"/>
    </inkml:context>
    <inkml:brush xml:id="br0">
      <inkml:brushProperty name="width" value="0.025" units="cm"/>
      <inkml:brushProperty name="height" value="0.025" units="cm"/>
    </inkml:brush>
  </inkml:definitions>
  <inkml:trace contextRef="#ctx0" brushRef="#br0">308 0 23991,'0'0'2210,"58"52"-1185,-31-17-417,1 10-159,2 8-385,1 7 0,-5 4 128,-13 10 64,-11 5 65,-9 2-289,-37 4 32,-24 0-96,-20-2 32,-12-6-353,-8-12-1568,0-15-5190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9.314"/>
    </inkml:context>
    <inkml:brush xml:id="br0">
      <inkml:brushProperty name="width" value="0.025" units="cm"/>
      <inkml:brushProperty name="height" value="0.025" units="cm"/>
    </inkml:brush>
  </inkml:definitions>
  <inkml:trace contextRef="#ctx0" brushRef="#br0">3059 0 9577,'-79'12'185,"0"3"0,1 4 0,-94 35 0,-216 109-226,229-87 713,-273 177 0,328-179-390,2 4 0,5 5 0,-113 121 0,107-87-185,6 5 0,5 4 0,-120 218 0,122-169 195,9 3-1,-85 267 1,92-186 171,-53 334 0,30 273 81,77-485 567,35 445-1,3-634-979,9 0 0,8-2 0,8-2 0,9-1 1,7-3-1,9-3 0,7-3 0,127 217 0,-60-162 31,11-6 0,9-6 1,10-8-1,208 199 0,-207-249-184,7-8-1,7-8 0,5-8 1,368 200-1,-324-221 125,5-10-1,5-10 1,3-12 0,281 59-1,-331-104-86,1-9 0,282 10 0,-334-40-21,-1-6-1,1-7 0,-2-6 0,146-37 0,-86-1 46,-3-8 0,-3-9 0,-4-9 1,-3-8-1,280-175 0,-364 190-45,-3-4 0,-3-5 0,-4-5-1,-4-3 1,-5-5 0,-3-4 0,-5-3 0,83-136 0,-82 97 33,-6-2 0,-7-4 0,-6-3 0,-6-3-1,-8-2 1,38-196 0,-45 107 74,-11-1 0,-10-2 0,-14-323 0,-28 222 469,-115-610-1,84 715-466,-11 2 0,-11 3-1,-10 4 1,-199-394 0,193 470-256,-6 4 0,-186-228 0,180 267-285,-5 4 0,-4 4 0,-185-137 0,167 155 252,-4 5 0,-4 6 1,-3 7-1,-160-60 0,109 63-1140,-3 9 0,-348-62 1,105 59-2231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0.307"/>
    </inkml:context>
    <inkml:brush xml:id="br0">
      <inkml:brushProperty name="width" value="0.025" units="cm"/>
      <inkml:brushProperty name="height" value="0.025" units="cm"/>
    </inkml:brush>
  </inkml:definitions>
  <inkml:trace contextRef="#ctx0" brushRef="#br0">0 1 17360,'0'0'5120,"9"5"-3785,62 35-1041,408 253 4682,-391-232-4055,-4 4-1,-2 3 1,98 106-1,-158-149-920,-14-14 0,0-1 0,1-1 0,0 1 0,21 15 0,-29-35-2348,-5-4-4684,-11-14-4696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1.491"/>
    </inkml:context>
    <inkml:brush xml:id="br0">
      <inkml:brushProperty name="width" value="0.025" units="cm"/>
      <inkml:brushProperty name="height" value="0.025" units="cm"/>
    </inkml:brush>
  </inkml:definitions>
  <inkml:trace contextRef="#ctx0" brushRef="#br0">0 1 20884,'0'0'7506,"3"10"-6973,7 46 154,-3 0 0,1 79-1,-6-98-242,2-26-2017,1-22-6570,-5-2 1614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1.849"/>
    </inkml:context>
    <inkml:brush xml:id="br0">
      <inkml:brushProperty name="width" value="0.025" units="cm"/>
      <inkml:brushProperty name="height" value="0.025" units="cm"/>
    </inkml:brush>
  </inkml:definitions>
  <inkml:trace contextRef="#ctx0" brushRef="#br0">27 0 16976,'0'0'2568,"-4"10"-219,-1 9-1447,0 1 0,1-1 0,0 1 0,2 0 0,0 23 0,2-38-675,0 1 0,1-1 0,-1 1 0,1-1 0,0 1 0,1-1 0,0 0 0,-1 1 0,2-1 0,-1 0 0,4 5 0,-4-7-121,0-1 0,0 0 0,0 0 0,0 0 0,0 0 1,1 0-1,-1 0 0,1-1 0,-1 1 0,1-1 0,0 0 0,-1 0 0,1 0 0,0 0 0,0 0 0,0-1 0,0 1 0,0-1 0,0 1 0,0-1 0,0 0 0,4-1 0,0 0-86,-1 0 1,0-1-1,0 0 1,0 0-1,-1 0 0,1-1 1,0 1-1,-1-1 1,0-1-1,0 1 0,8-7 1,51-53 32,-48 47-52,-7 6-687,0 0 0,-1 0 0,9-15 0,-13 17-668,1 0 0,-2 0 0,1 0-1,-1-1 1,3-14 0,-4 11-11672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2.474"/>
    </inkml:context>
    <inkml:brush xml:id="br0">
      <inkml:brushProperty name="width" value="0.025" units="cm"/>
      <inkml:brushProperty name="height" value="0.025" units="cm"/>
    </inkml:brush>
  </inkml:definitions>
  <inkml:trace contextRef="#ctx0" brushRef="#br0">1 24 19250,'0'0'13517,"74"-10"-13517,-40 4 0,-1 2 0,3 2 0,-5 0 0,1 2 0,-3 0-641,-4 0-1120,-6 8-1442,-2-2-1922,-5 0-2562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3.174"/>
    </inkml:context>
    <inkml:brush xml:id="br0">
      <inkml:brushProperty name="width" value="0.025" units="cm"/>
      <inkml:brushProperty name="height" value="0.025" units="cm"/>
    </inkml:brush>
  </inkml:definitions>
  <inkml:trace contextRef="#ctx0" brushRef="#br0">1 49 18962,'0'0'13186,"9"-7"-12845,-2 2-319,0 0-1,1 1 0,0 0 1,0 1-1,0-1 1,0 1-1,0 1 0,1 0 1,-1 0-1,1 1 0,0 0 1,11 0-1,19-1-21,-20 0 0,0 1 0,0 1 0,0 1 0,24 4 0,-41-5 0,0 1 0,0-1 0,0 1 0,0 0 0,0-1 0,0 1 0,0 0 0,0 0 0,0 0 0,0 1 0,-1-1 0,1 0 0,0 1 0,-1-1 0,1 1 0,-1-1 0,0 1 0,0 0 0,1 0 0,-1-1 0,0 1 0,0 0 0,0 0 0,-1 0 0,1 0 0,-1 0 0,1 0 0,-1 0 0,1 1 0,-1-1 0,0 0 0,0 0 0,0 0 0,0 0 0,-1 3 0,0 2 0,-1-1 0,1 0 0,-1 0 0,0 0 0,-1 0 0,0 0 0,0 0 0,0-1 0,-1 1 0,-5 6 0,-6 5 16,-1 0 1,-32 25-1,40-36-43,0 0 0,0 0-1,-1-1 1,0 0-1,0-1 1,-1 0-1,1 0 1,-17 3-1,25-7-2128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5.167"/>
    </inkml:context>
    <inkml:brush xml:id="br0">
      <inkml:brushProperty name="width" value="0.025" units="cm"/>
      <inkml:brushProperty name="height" value="0.025" units="cm"/>
    </inkml:brush>
  </inkml:definitions>
  <inkml:trace contextRef="#ctx0" brushRef="#br0">0 0 18161,'0'0'10965,"4"13"-10719,11 88-50,-9-56-46,11 49 0,-7-74 240,-10-20-370,1 0-1,-1 0 0,0 0 1,1 0-1,-1 0 0,0 0 1,1 0-1,-1 0 0,0 0 1,0 0-1,1 0 0,-1 0 1,0 0-1,1 0 1,-1-1-1,0 1 0,0 0 1,1 0-1,-1 0 0,0-1 1,0 1-1,1 0 0,-1 0 1,0-1-1,0 1 1,0 0-1,1 0 0,-1-1 1,0 1-1,0 0 0,0 0 1,0-1-1,0 1 0,0 0 1,1-1-1,8-40 832,-8 27-742,-1-57 176,0 68-275,-1-1 0,1 1-1,-1 0 1,1-1 0,-1 1 0,0 0 0,-1-1-1,1 1 1,0 0 0,-1 0 0,0 0 0,0 0-1,0 0 1,0 1 0,0-1 0,-5-4 0,7 7-20,0 0 1,-1 0 0,1 0 0,0-1 0,-1 1 0,1 0-1,0 0 1,0 0 0,-1 0 0,1 0 0,0 0 0,-1 0-1,1 0 1,0 0 0,-1 0 0,1 0 0,0 0 0,0 0-1,-1 0 1,1 0 0,0 0 0,-1 0 0,1 0 0,0 0-1,0 1 1,-1-1 0,1 0 0,0 0 0,0 0 0,-1 0-1,1 1 1,0-1 0,0 0 0,-1 0 0,1 1 0,0-1-1,0 0 1,0 0 0,-1 1 0,-4 17-81,5-16 86,-1-1 1,1 0-1,0 1 1,0-1-1,0 0 1,0 0-1,0 1 1,0-1-1,0 0 1,1 0-1,-1 1 0,0-1 1,1 0-1,-1 0 1,1 0-1,-1 1 1,1-1-1,0 0 1,-1 0-1,1 0 1,0 0-1,0 0 1,0 0-1,0 0 1,-1 0-1,1-1 1,1 1-1,-1 0 1,0-1-1,2 2 1,1-2 25,0 1 1,0-1-1,0 0 1,0 0-1,1 0 1,-1-1-1,0 0 1,0 1-1,0-1 0,0-1 1,0 1-1,0-1 1,0 1-1,-1-1 1,1 0-1,0-1 1,-1 1-1,1 0 1,-1-1-1,0 0 1,0 0-1,0 0 1,-1 0-1,1 0 1,-1-1-1,1 1 0,-1-1 1,0 0-1,0 1 1,-1-1-1,1 0 1,-1 0-1,0 0 1,0 0-1,0 0 1,-1-1-1,1 1 1,-1 0-1,0 0 1,0 0-1,0-1 1,-2-6-1,-8 45-22,9-18 0,0-9 0,0 0 0,0 0 0,1 0 0,0 0 0,1 0 0,0 7 0,1-13 0,0-1 0,-1 0 0,1 1 0,0-1 0,0 0 0,-1 0 0,1 0 0,0 0 0,0 0 0,-1-1 0,1 1 0,0 0 0,-1-1 0,1 1 0,0-1 0,-1 0 0,3-1 0,5-3 0,-1-1 0,0 1 0,0-2 0,0 1 0,8-11 0,-9 10 0,1-1 0,0 1 0,0 1 0,17-11 0,-24 16 0,0 1 0,0 0 0,0-1 0,-1 1 0,1 0 0,0 0 0,0 0 0,0 0 0,0 0 0,0 0 0,0 0 0,-1 0 0,1 0 0,0 0 0,0 0 0,0 0 0,0 1 0,0-1 0,-1 0 0,1 1 0,0-1 0,0 1 0,-1-1 0,1 0 0,0 1 0,-1 0 0,1-1 0,0 1 0,-1-1 0,1 1 0,-1 0 0,1 0 0,-1-1 0,1 1 0,-1 0 0,1 0 0,-1-1 0,0 1 0,1 0 0,-1 1 0,13 45 0,-9-29 0,-2-13 0,-1 0 0,1 0 0,0 0 0,0-1 0,1 1 0,-1-1 0,1 1 0,0-1 0,4 5 0,-5-8 0,-1 0 0,1 0 0,-1 0 0,1-1 0,-1 1 0,1 0 0,-1-1 0,1 1 0,-1-1 0,1 0 0,0 1 0,-1-1 0,1 0 0,0 0 0,-1 0 0,1 0 0,-1-1 0,1 1 0,0 0 0,-1-1 0,1 1 0,-1-1 0,1 1 0,-1-1 0,1 0 0,-1 0 0,1 1 0,-1-1 0,0 0 0,1 0 0,-1 0 0,0-1 0,2-1 0,18-15 0,34-25 0,-52 41 0,0 0 0,0 0 0,0 0 0,0 1 0,0 0 0,1 0 0,-1-1 0,0 2 0,1-1 0,-1 0 0,1 1 0,-1 0 0,1-1 0,-1 1 0,1 1 0,4 0 0,-7-1 0,0 1 0,0-1 0,0 1 0,0-1 0,0 1 0,0 0 0,0 0 0,0 0 0,0-1 0,0 1 0,0 0 0,0 0 0,-1 0 0,1 0 0,0 0 0,-1 1 0,1-1 0,-1 0 0,1 0 0,0 3 0,-1-3 0,0 0 0,1-1 0,-1 1 0,0 0 0,0 0 0,1 0 0,-1 0 0,1 0 0,-1 0 0,1 0 0,-1-1 0,1 1 0,0 0 0,-1 0 0,1-1 0,0 1 0,0 0 0,-1-1 0,1 1 0,0-1 0,0 1 0,0-1 0,0 0 0,0 1 0,0-1 0,-1 0 0,1 1 0,0-1 0,0 0 0,0 0 0,0 0 0,0 0 0,0 0 0,2 0 0,0-9-2723,-8-10-8423,-5 2-2979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1.485"/>
    </inkml:context>
    <inkml:brush xml:id="br0">
      <inkml:brushProperty name="width" value="0.025" units="cm"/>
      <inkml:brushProperty name="height" value="0.025" units="cm"/>
    </inkml:brush>
  </inkml:definitions>
  <inkml:trace contextRef="#ctx0" brushRef="#br0">177 1 14286,'0'0'2530,"-50"81"-897,25-29-832,2 5-320,4 2-65,3 3-320,8 0-160,8-1-1057,0-2-1537,3-4-1667,9-2-799</inkml:trace>
  <inkml:trace contextRef="#ctx0" brushRef="#br0" timeOffset="1">93 1229 15567,'-24'54'4516,"-1"-6"-2242,4-3-448,5-4-481,9 1-896,7-4-417,0-2-673,3 1-3042,5-1-3845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5.509"/>
    </inkml:context>
    <inkml:brush xml:id="br0">
      <inkml:brushProperty name="width" value="0.025" units="cm"/>
      <inkml:brushProperty name="height" value="0.025" units="cm"/>
    </inkml:brush>
  </inkml:definitions>
  <inkml:trace contextRef="#ctx0" brushRef="#br0">15 51 21076,'0'0'10474,"-15"-49"-10891,20 47-2882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6.353"/>
    </inkml:context>
    <inkml:brush xml:id="br0">
      <inkml:brushProperty name="width" value="0.025" units="cm"/>
      <inkml:brushProperty name="height" value="0.025" units="cm"/>
    </inkml:brush>
  </inkml:definitions>
  <inkml:trace contextRef="#ctx0" brushRef="#br0">1 17 19282,'0'0'8195,"0"7"-7363,12 356 1966,-12-361-2772,0 0 0,0-1 0,0 1 0,1 0 0,-1 0 0,0 0 0,1 0 0,-1 0 0,1 0 0,0 0 0,-1-1 0,1 1 0,0 0 0,2 2 0,-2-4-9,-1 0 0,1 0-1,-1 1 1,1-1 0,-1 0 0,1 0 0,-1 0 0,1-1-1,-1 1 1,1 0 0,-1 0 0,1 0 0,-1 0 0,1 0 0,-1-1-1,1 1 1,-1 0 0,1 0 0,-1-1 0,1 1 0,-1 0 0,0 0-1,1-1 1,-1 1 0,0-1 0,1 1 0,-1 0 0,0-1 0,1 1-1,-1-1 1,0 1 0,1-1 0,3-6 102,0 0 0,-1 0 0,0 0 0,0-1 0,3-11 0,-1-1-119,-1 0 0,-1 0 0,0 0 0,-2-1 0,-1 1 0,0 0 0,-1-1 0,-1 1 0,-9-34 0,5 41 0,1 13 0,1 23 0,3 39 0,1-61 0,0 0 0,0 0 0,0 1 0,0-1 0,0 0 0,0 1 0,1-1 0,-1 0 0,0 1 0,1-1 0,-1 0 0,1 1 0,-1-1 0,1 0 0,0 0 0,-1 0 0,1 0 0,0 1 0,0-1 0,0 0 0,0 0 0,0-1 0,0 1 0,0 0 0,0 0 0,0 0 0,2 0 0,-1 0 0,1 0 0,0-1 0,0 0 0,-1 1 0,1-1 0,0 0 0,0 0 0,0 0 0,-1-1 0,1 1 0,0-1 0,3 0 0,5-3 0,1 0 0,-1 0 0,0-2 0,19-11 0,-11 5 0,-1-2 0,-1 0 0,22-23 0,-34 32 0,0 0 0,0-1 0,-1 1 0,0-1 0,0 0 0,-1 0 0,1-1 0,-1 1 0,-1-1 0,1 1 0,-1-1 0,0 0 0,-1 0 0,2-12 0,-3 18 0,0 1 0,0 0 0,-1-1 0,1 1 0,0 0 0,-1-1 0,1 1 0,0 0 0,-1 0 0,1-1 0,0 1 0,-1 0 0,1 0 0,0 0 0,-1-1 0,1 1 0,-1 0 0,1 0 0,0 0 0,-1 0 0,1 0 0,-1 0 0,1 0 0,-1 0 0,1 0 0,0 0 0,-1 0 0,1 0 0,-1 0 0,1 0 0,0 0 0,-1 0 0,1 0 0,-1 1 0,1-1 0,0 0 0,-1 0 0,1 1 0,0-1 0,-1 0 0,1 0 0,0 1 0,-1-1 0,1 0 0,0 1 0,0-1 0,-1 0 0,1 1 0,0-1 0,-19 15 0,17-7-1922,7 7-5266,0-1 245,-5-11 639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7.190"/>
    </inkml:context>
    <inkml:brush xml:id="br0">
      <inkml:brushProperty name="width" value="0.025" units="cm"/>
      <inkml:brushProperty name="height" value="0.025" units="cm"/>
    </inkml:brush>
  </inkml:definitions>
  <inkml:trace contextRef="#ctx0" brushRef="#br0">175 95 11115,'0'0'7804,"0"-9"-5305,0-20-318,0 6 3432,-1 23-5529,1-1 0,-1 1-1,1-1 1,-1 1 0,1-1 0,-1 1 0,0 0 0,1-1 0,-1 1 0,0 0 0,1 0 0,-1-1 0,0 1 0,1 0 0,-1 0 0,0 0-1,1 0 1,-1 0 0,0 0 0,0 0 0,1 0 0,-1 0 0,0 0 0,1 0 0,-1 1 0,-1-1 0,-23 6 1205,15 1-1289,0 1 0,0 0 0,1 0 0,0 1 0,0 0 0,1 1 0,0-1 0,1 2 0,0-1 0,1 1 0,0 0 0,0 0 0,2 1 0,-1-1 0,1 1 0,1 0 0,0 0 0,0 1 0,2-1 0,-1 14 0,2-26 0,0 1 0,0 0 0,0-1 0,0 1 0,0 0 0,1-1 0,-1 1 0,0 0 0,0-1 0,1 1 0,-1-1 0,0 1 0,1-1 0,-1 1 0,1 0 0,-1-1 0,1 1 0,-1-1 0,1 0 0,-1 1 0,1-1 0,-1 1 0,1-1 0,-1 0 0,1 0 0,0 1 0,-1-1 0,1 0 0,0 0 0,-1 0 0,1 1 0,0-1 0,-1 0 0,1 0 0,0 0 0,-1 0 0,1 0 0,0 0 0,-1-1 0,1 1 0,0 0 0,1-1 0,30-10 0,-18 1 0,-1 0 0,-1 0 0,0-1 0,0-1 0,-1 0 0,0-1 0,-1 0 0,-1 0 0,10-20 0,-4 6 0,-1-1 0,17-50 0,-31 79 0,-11 31 0,1 1 0,2 0 0,1 0 0,-5 69 0,12-102 0,0 1 0,0-1 0,0 1 0,0 0 0,0-1 0,0 1 0,0-1 0,0 1 0,0 0 0,0-1 0,0 1 0,0-1 0,0 1 0,1-1 0,-1 1 0,0 0 0,0-1 0,1 1 0,-1-1 0,1 1 0,-1-1 0,0 1 0,1-1 0,-1 0 0,1 1 0,-1-1 0,1 1 0,-1-1 0,1 0 0,-1 1 0,2-1 0,18-6 0,15-25 0,-15 2 0,-1-2 0,29-63 0,-23 44 0,-22 87 0,-13 27 0,7-51 0,0 0 0,1 1 0,1-1 0,0 22 0,1-34 0,0-1 0,0 0 0,1 0 0,-1 1 0,0-1 0,0 0 0,1 0 0,-1 0 0,0 1 0,1-1 0,-1 0 0,0 0 0,1 0 0,-1 0 0,1 0 0,-1 1 0,0-1 0,1 0 0,-1 0 0,0 0 0,1 0 0,-1 0 0,1 0 0,-1 0 0,0-1 0,1 1 0,-1 0 0,0 0 0,1 0 0,-1 0 0,1 0 0,-1 0 0,0-1 0,1 1 0,-1 0 0,0 0 0,0-1 0,1 1 0,-1 0 0,0-1 0,16-8 0,-5-3 0,-1 0 0,0-1 0,-1 0 0,0 0 0,10-22 0,19-28 0,-38 62 0,0 1 0,0 0 0,0 0 0,0 0 0,0 0 0,0 0 0,1 0 0,-1 0 0,0 0 0,0-1 0,0 1 0,0 0 0,0 0 0,0 0 0,0 0 0,0 0 0,0 0 0,1 0 0,-1 0 0,0 0 0,0 0 0,0 0 0,0 0 0,0 0 0,0 0 0,0 0 0,1 0 0,-1 0 0,0 0 0,0 0 0,0 0 0,0 0 0,0 0 0,0 0 0,0 0 0,1 0 0,-1 0 0,0 0 0,0 0 0,0 0 0,0 0 0,0 0 0,0 0 0,0 0 0,1 0 0,-1 0 0,0 1 0,0-1 0,0 0 0,0 0 0,0 0 0,0 0 0,0 0 0,0 0 0,0 0 0,0 0 0,0 1 0,0-1 0,0 0 0,0 0 0,0 0 0,0 0 0,0 0 0,0 0 0,0 0 0,0 1 0,3 15-68,-3 22-681,-9 12-3751,1-17-4031,5-16-2733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7.783"/>
    </inkml:context>
    <inkml:brush xml:id="br0">
      <inkml:brushProperty name="width" value="0.025" units="cm"/>
      <inkml:brushProperty name="height" value="0.025" units="cm"/>
    </inkml:brush>
  </inkml:definitions>
  <inkml:trace contextRef="#ctx0" brushRef="#br0">64 72 16111,'0'0'2979,"9"-9"91,0-1-2062,-5 5-494,1-1 1,-1 1-1,1 0 1,0 1-1,0-1 1,1 1-1,-1 0 1,1 0-1,0 1 1,8-4-1,-15 10-76,0 1 0,0-1 0,-1 1-1,1-1 1,-1 0 0,0 0 0,0 0-1,-5 6 1,-15 14-438,-2-2 0,0 0 0,-33 21 0,57-39 0,10-1 0,11-3 0,19-5 0,8-2 0,74-2 0,-120 9 0,-1 1 0,0 0 0,0 0 0,0 0 0,0 0 0,0 0 0,0 0 0,1 0 0,-1 0 0,0 0 0,0 1 0,0-1 0,0 0 0,0 1 0,0-1 0,0 1 0,0-1 0,0 1 0,0-1 0,0 1 0,0 0 0,0-1 0,-1 1 0,1 0 0,0 0 0,0 0 0,-1 0 0,1 0 0,0 0 0,-1 0 0,1 0 0,-1 0 0,0 0 0,1 0 0,-1 0 0,0 0 0,1 0 0,-1 0 0,0 0 0,0 0 0,0 0 0,0 2 0,-1 0 0,1 0 0,-1 0 0,0 1 0,-1-1 0,1 0 0,0 0 0,-1-1 0,0 1 0,1 0 0,-1 0 0,0-1 0,-1 1 0,1-1 0,-3 3 0,-17 13 0,0-1 0,-44 25 0,56-36 0,-1-1 0,0 0 0,0 0 0,-1-1 0,0 0 0,1-1 0,-1-1 0,0 0 0,-13 1 0,25-3-46,-1 0 0,1 0 0,0 0 1,-1 0-1,1-1 0,0 1 0,0 0 0,0 0 0,-1 0 0,1 0 0,0 0 1,0-1-1,-1 1 0,1 0 0,0 0 0,0 0 0,0-1 0,0 1 0,0 0 1,-1 0-1,1-1 0,0 1 0,0 0 0,0 0 0,0-1 0,0 1 0,0 0 1,0 0-1,0-1 0,0 1 0,0 0 0,0-1 0,0 1 0,0 0 0,0 0 1,0-1-1,0 1 0,0 0 0,0 0 0,0-1 0,0 1 0,0 0 0,1 0 1,-1-1-1,0 1 0,3-8-5841,5-5-7576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15.142"/>
    </inkml:context>
    <inkml:brush xml:id="br0">
      <inkml:brushProperty name="width" value="0.025" units="cm"/>
      <inkml:brushProperty name="height" value="0.025" units="cm"/>
    </inkml:brush>
  </inkml:definitions>
  <inkml:trace contextRef="#ctx0" brushRef="#br0">0 89 11211,'0'0'11066,"7"-8"-9107,-2 2-1601,0 0 0,1 0-1,0 1 1,0-1 0,0 2-1,1-1 1,-1 1 0,1-1-1,0 2 1,1-1 0,-1 1-1,12-3 1,0 1 67,-1 1 1,1 0-1,0 2 0,1 0 0,29 2 1,-48 0-414,1 0 0,-1 0 0,0 0 1,0 1-1,0-1 0,1 1 0,-1-1 0,0 1 1,0-1-1,0 1 0,0-1 0,0 1 1,0 0-1,0 0 0,0-1 0,0 1 0,-1 0 1,1 0-1,0 0 0,0 0 0,-1 0 1,1 0-1,-1 0 0,1 0 0,-1 1 0,1-1 1,-1 0-1,0 0 0,1 0 0,-1 1 1,0-1-1,0 0 0,0 0 0,0 0 0,0 1 1,0-1-1,0 0 0,0 0 0,-1 0 0,1 1 1,0-1-1,-1 0 0,1 0 0,-1 0 1,-1 2-1,0 4 88,-1 0 1,0 0-1,0-1 1,0 1-1,-1-1 0,-5 7 1,-57 51-29,-8 9-68,68-65-5,0-1-1,0 1 1,1 0 0,0 0-1,0 1 1,1-1 0,0 1-1,-3 11 1,6-18 1,1 0 0,-1 0 0,1 0 0,0-1 0,0 1 0,-1 0 0,1 0 0,0 0 0,1-1 0,-1 1 0,0 0 0,1 0 0,-1 0 0,0-1 0,1 1 0,0 0 0,0 0 0,-1-1 0,1 1 0,0-1 0,0 1 0,0-1 0,1 1 0,-1-1 0,0 0 0,0 1 0,1-1 0,-1 0 0,1 0 0,-1 0 0,1 0 0,-1 0 0,1 0 0,0-1 0,0 1 0,-1 0 0,1-1 0,0 0 0,3 1 0,8 2 0,1-1 0,0-1 0,1 0 0,16-2 0,-14 1 0,34-1 0,-20 0 0,48 3 0,-76 0-1852,-8-12-14265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23.257"/>
    </inkml:context>
    <inkml:brush xml:id="br0">
      <inkml:brushProperty name="width" value="0.025" units="cm"/>
      <inkml:brushProperty name="height" value="0.025" units="cm"/>
    </inkml:brush>
  </inkml:definitions>
  <inkml:trace contextRef="#ctx0" brushRef="#br0">27 92 11627,'28'-37'6985,"12"3"-3576,-37 31-3286,1 1-1,0 0 0,0-1 0,0 1 1,0 1-1,0-1 0,0 1 0,1-1 1,-1 1-1,0 1 0,1-1 0,-1 0 1,1 1-1,-1 0 0,0 0 0,1 1 1,-1-1-1,1 1 0,-1 0 0,7 2 1,-9-2-106,0 1 1,0 0-1,0-1 0,-1 1 1,1 0-1,0 0 1,-1 0-1,1 1 1,-1-1-1,1 0 1,-1 0-1,0 1 1,0-1-1,0 1 1,0-1-1,-1 1 1,1-1-1,-1 1 0,0 0 1,1-1-1,-1 6 1,-2 60 890,2-66-860,-2 8 202,0 1 1,0-1 0,0 1 0,-2-1 0,1 0 0,-1 0-1,0-1 1,-1 1 0,-7 10 0,-6 4 909,-38 42-1,40-48-963,0 0 0,1 0 1,1 2-1,-15 25 0,28-43-189,0 0 1,0 0-1,0 0 1,0 0-1,0 0 1,0 0-1,1 1 1,-1-1-1,1 0 1,-1 1-1,1-1 1,0 0-1,0 1 1,0-1 0,0 0-1,0 1 1,1-1-1,-1 0 1,1 0-1,-1 1 1,2 2-1,0-3 14,0 0 0,-1 0 0,1 0-1,0-1 1,0 1 0,0 0 0,0-1 0,0 0-1,0 1 1,0-1 0,1 0 0,-1 0 0,0 0-1,1-1 1,-1 1 0,5 0 0,4 1 43,0-1 0,1-1 0,-1 0-1,1 0 1,-1-1 0,0-1 0,18-4 0,15-9-269,-33 10-214,0 1 0,0 1 0,1 0 0,-1 0-1,1 1 1,16-1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19.381"/>
    </inkml:context>
    <inkml:brush xml:id="br0">
      <inkml:brushProperty name="width" value="0.025" units="cm"/>
      <inkml:brushProperty name="height" value="0.025" units="cm"/>
    </inkml:brush>
  </inkml:definitions>
  <inkml:trace contextRef="#ctx0" brushRef="#br0">6 275 7175,'0'0'20585,"-2"4"-19475,-2 7-746,9-10 169,22-21 775,35-38 384,124-145-1692,-186 203 0,0-1 0,0 0 0,1 1 0,-1-1 0,0 1 0,0-1 0,1 1 0,-1-1 0,1 1 0,-1-1 0,0 1 0,1 0 0,-1-1 0,1 1 0,-1-1 0,1 1 0,-1 0 0,1 0 0,0-1 0,-1 1 0,1 0 0,-1 0 0,1 0 0,-1-1 0,1 1 0,0 0 0,-1 0 0,1 0 0,-1 0 0,1 0 0,0 0 0,-1 0 0,1 0 0,-1 1 0,1-1 0,0 0 0,-1 0 0,1 0 0,0 1 0,0 1 0,0 0 0,0 0 0,0 0 0,0 0 0,-1 0 0,1 0 0,-1 0 0,1 0 0,-1 0 0,0 1 0,0 2 0,-4 66 0,-8-4 0,8-45 0,0 0 0,-2 40 0,6-59 8,0-1-218,0 0 0,0 0 0,0 0 0,0 0 0,0 0 0,0 0 0,0 0 0,1 0 0,-1 0 1,1 0-1,0 0 0,-1 0 0,1 0 0,0-1 0,0 1 0,1 1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28.854"/>
    </inkml:context>
    <inkml:brush xml:id="br0">
      <inkml:brushProperty name="width" value="0.025" units="cm"/>
      <inkml:brushProperty name="height" value="0.025" units="cm"/>
    </inkml:brush>
  </inkml:definitions>
  <inkml:trace contextRef="#ctx0" brushRef="#br0">26 188 6438,'-10'13'9734,"-4"11"-6186,12-13 9173,6-13-12692,-1 0 0,1-1 0,-1 1-1,0 0 1,0-1 0,0 0 0,0 0-1,-1 0 1,1 0 0,3-7 0,1 1-20,36-43-9,54-87 0,-94 187 0,-5-10 0,-13 69 0,9-69 0,-4 72 0,10-109-24,0 0 0,0 0 0,0 0 1,0 0-1,0 0 0,0 0 0,1 0 0,-1 0 0,0 0 1,1-1-1,-1 1 0,0 0 0,1 0 0,-1 0 0,1 0 1,0-1-1,-1 1 0,1 0 0,-1 0 0,1-1 0,0 1 1,0-1-1,-1 1 0,1-1 0,0 1 0,0-1 0,0 1 1,0-1-1,0 0 0,-1 1 0,1-1 0,0 0 0,0 0 1,0 1-1,2-1 0,-1 0-208,0 0 1,0 0 0,0 0-1,-1-1 1,1 1-1,0-1 1,0 1 0,0-1-1,0 1 1,0-1-1,0 0 1,-1 0 0,1 0-1,0 0 1,-1 0-1,1 0 1,1-2 0,12-18-7975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23.812"/>
    </inkml:context>
    <inkml:brush xml:id="br0">
      <inkml:brushProperty name="width" value="0.025" units="cm"/>
      <inkml:brushProperty name="height" value="0.025" units="cm"/>
    </inkml:brush>
  </inkml:definitions>
  <inkml:trace contextRef="#ctx0" brushRef="#br0">0 5225 4356,'0'0'9631,"6"12"-5403,3-13-3843,-1 0 0,1 0 0,-1-1 0,0 0 0,1-1 1,-1 0-1,12-6 0,-10 5-302,0 0 0,0 0 0,0 1 0,18-4 0,19 0-26,0-3 0,-1-1 0,0-3 0,-1-2 0,0-1 0,-2-3 0,71-42 0,-36 11 35,-3-3 0,135-128 0,362-440 1440,-111 86-425,-21 23-1083,249-250 243,-467 548-272,329-245 0,-208 218-7,10 15 0,10 15 0,9 17 1,520-194-1,-634 295 19,365-81 1,-442 138-11,1 8-1,367-10 1,-477 38-12,-1 4 0,-1 2-1,1 4 1,-1 3 0,0 3-1,-1 3 1,74 30-1,-91-27 42,-2 2-1,0 3 1,-1 1-1,-2 3 0,-1 2 1,-1 2-1,-2 1 0,-2 3 1,-1 1-1,-2 2 0,60 85 1,113 216 139,-194-309-131,-1 0 0,-2 2 0,-1-1 0,-1 2 0,-2-1 0,5 40 0,14 224 377,-10-69-259,70 492-88,73 19 36,-80-418-72,-32-140 164,79 189 1,-105-309-118,2-1 1,3-2-1,3-1 1,2-1 0,53 67-1,-70-108-53,0-1 0,2-1 0,-1 0-1,2-1 1,0-1 0,0-1 0,1-1-1,0-1 1,1-1 0,1-1 0,-1 0 0,45 7-1,-63-14-268,1 0-1,-1-1 0,0 1 1,1-1-1,-1 0 1,0-1-1,0 1 0,6-2 1,-6 1-416,1-1 1,-1 1 0,0-1 0,1 0 0,-1 0-1,0-1 1,-1 0 0,1 1 0,0-1 0,-1 0 0,6-6-1,4-4-7771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24.480"/>
    </inkml:context>
    <inkml:brush xml:id="br0">
      <inkml:brushProperty name="width" value="0.025" units="cm"/>
      <inkml:brushProperty name="height" value="0.025" units="cm"/>
    </inkml:brush>
  </inkml:definitions>
  <inkml:trace contextRef="#ctx0" brushRef="#br0">2 50 16592,'-2'-3'6108,"3"-6"-3040,13 3-2822,1 1 1,1 0-1,-1 1 0,1 1 0,-1 1 0,1 0 0,16 0 0,-2-1-127,4 0-73,1 0 0,69 6 0,-102-3-33,0 0 0,-1 0 0,1 0 0,0 0-1,-1 0 1,1 1 0,0-1 0,0 1-1,-1-1 1,1 1 0,-1 0 0,1-1-1,-1 1 1,1 0 0,-1 0 0,1 0-1,-1 0 1,0 1 0,1-1 0,-1 0 0,0 0-1,0 1 1,0-1 0,0 1 0,0-1-1,0 1 1,-1-1 0,1 1 0,0 0-1,-1-1 1,1 1 0,-1 0 0,0-1 0,1 1-1,-1 0 1,0 0 0,0-1 0,0 1-1,0 0 1,0 0 0,-1-1 0,1 1-1,-1 0 1,1-1 0,-1 1 0,1 0-1,-1-1 1,-2 4 0,-2 6 236,-1-1 0,0 1 0,0-1 0,-1 0 0,-13 14 0,-77 71 810,-8 8-116,96-89-2856,9-13 1578,-1 0 0,0-1 0,1 1 1,-1 0-1,1 0 0,-1-1 0,1 1 1,-1 0-1,1 0 0,0 0 0,-1 0 0,1 0 1,0 0-1,0-1 0,-1 1 0,1 0 1,0 0-1,0 0 0,0 0 0,0 0 0,1 2 1,11-7-7674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1.810"/>
    </inkml:context>
    <inkml:brush xml:id="br0">
      <inkml:brushProperty name="width" value="0.025" units="cm"/>
      <inkml:brushProperty name="height" value="0.025" units="cm"/>
    </inkml:brush>
  </inkml:definitions>
  <inkml:trace contextRef="#ctx0" brushRef="#br0">20 0 16464,'-7'31'2048,"2"1"0,-3 60 0,8-62-2227,2 0 0,0-1 1,9 37-1,-3-32-1152,4 22 4307,-9-19-8433,-3-22-1734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31.916"/>
    </inkml:context>
    <inkml:brush xml:id="br0">
      <inkml:brushProperty name="width" value="0.025" units="cm"/>
      <inkml:brushProperty name="height" value="0.025" units="cm"/>
    </inkml:brush>
  </inkml:definitions>
  <inkml:trace contextRef="#ctx0" brushRef="#br0">24 57 6822,'0'0'13784,"11"-8"-12044,-6 5-1520,47-29 1858,-48 30-1897,0 0 0,1 0 0,-1 0 0,1 1 0,0 0 0,-1 0 0,1 0 0,0 0 0,0 1 0,0 0 0,0 0 0,-1 0 0,6 1 0,-9-1-156,-1 1 0,1-1 0,-1 1 1,1 0-1,-1-1 0,1 1 0,-1-1 0,1 1 1,-1 0-1,0-1 0,1 1 0,-1 0 1,0-1-1,0 1 0,0 0 0,1-1 0,-1 1 1,0 0-1,0 0 0,0-1 0,0 1 0,0 0 1,0 0-1,0-1 0,-1 1 0,1 0 1,0 0-1,-6 22 715,0-11-438,-1 0-1,-1-1 1,0 0-1,-1 0 1,0-1-1,-1 0 1,-12 10-1,10-10-12,1 0-1,1 1 1,0 1-1,0 0 1,-14 22-1,24-33-288,-1 0 0,0 0 0,1 0 0,-1 0 0,1 0 0,-1 0 0,1 0 0,-1 0 0,1 0 0,0 0 0,0 0 0,-1 0 0,1 1 0,0-1 0,0 0 0,0 0 0,0 0 0,0 0 0,1 0 0,-1 1 0,0-1 0,0 0 0,1 0 0,-1 0 0,1 0 0,-1 0 0,1 0 0,-1 0 0,1 0 0,0 0 0,-1 0 0,1 0 0,0-1 0,0 1 0,-1 0 0,1 0 0,0-1 0,0 1 0,0 0 0,0-1 0,0 1 0,0-1 0,0 1 0,0-1 0,2 1 0,6 1 0,1 0 0,-1 0 0,1-1 0,16 0 0,-1 0 0,110 22-6716,-104-19-854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33.639"/>
    </inkml:context>
    <inkml:brush xml:id="br0">
      <inkml:brushProperty name="width" value="0.025" units="cm"/>
      <inkml:brushProperty name="height" value="0.025" units="cm"/>
    </inkml:brush>
  </inkml:definitions>
  <inkml:trace contextRef="#ctx0" brushRef="#br0">455 108 6438,'0'-2'436,"0"1"-1,0-1 1,0 1 0,0-1-1,-1 1 1,1-1 0,-1 1-1,1-1 1,-1 1-1,1-1 1,-1 1 0,0-1-1,0 1 1,0 0 0,0 0-1,0-1 1,0 1-1,-2-2 1,0 1-42,0 0 0,0 0 1,0 1-1,0-1 0,0 1 0,0 0 0,0 0 1,-6-2-1,-6 1 38,-1 0 0,1 1 0,-19 1 0,21 0 279,3 1-679,0 1-1,0-1 0,0 2 1,0-1-1,0 1 0,0 1 1,1 0-1,-1 0 0,1 1 1,0 0-1,0 0 0,1 1 1,0 0-1,0 1 0,0 0 1,-11 13-1,2 0 29,1 0 0,1 1-1,1 0 1,0 1 0,-15 38 0,20-38-29,1 0 1,1 0-1,1 0 1,2 1-1,0 0 1,1 0-1,1 0 1,1 0-1,4 43 1,-2-57-61,1 1 0,0-1-1,1 1 1,0-1 0,0 0 0,1 0 0,0 0 0,0 0 0,1-1 0,1 0 0,7 10 0,-8-12-27,1-1 1,0 0 0,0 0 0,0-1 0,0 1 0,1-1 0,-1-1-1,1 1 1,0-1 0,1-1 0,-1 1 0,0-1 0,1 0 0,-1-1-1,1 0 1,7 1 0,2-2 293,0 0 1,-1-1-1,1-1 0,-1-1 0,1 0 1,-1-1-1,0-1 0,0 0 0,-1-1 1,1-1-1,26-16 0,-10 3 680,-2-1-1,0-2 1,-2-1 0,33-34-1,-44 39-621,0 0 0,-2-1 0,0-1-1,-2 0 1,0-1 0,-1-1 0,-1 1-1,-2-2 1,12-38 0,-18 49-303,-1 1 0,0-1-1,-1-1 1,0 1 0,-1 0 0,0 0 0,-1 0-1,-5-24 1,4 27-254,-1 1-1,-1 0 1,0 0-1,0 0 0,0 0 1,-1 1-1,-1-1 1,1 1-1,-1 0 1,-1 1-1,1 0 1,-16-13-1,-4 3-4270,6 10-1266,-2 1-6117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5.247"/>
    </inkml:context>
    <inkml:brush xml:id="br0">
      <inkml:brushProperty name="width" value="0.025" units="cm"/>
      <inkml:brushProperty name="height" value="0.025" units="cm"/>
    </inkml:brush>
  </inkml:definitions>
  <inkml:trace contextRef="#ctx0" brushRef="#br0">0 641 22838,'0'0'6923,"5"-11"-5743,32-64-696,3 3-1,61-83 0,6-10-107,-72 104-376,25-40 0,-55 148 0,-8 6 0,-2 1 0,-21 89 0,14-90 0,3 0 0,-5 95 0,14-145-298,0 0 0,0 0 0,1 0 1,-1-1-1,1 1 0,0 0 0,0 0 0,0 0 0,0-1 0,0 1 0,1-1 1,-1 1-1,1-1 0,0 1 0,3 2 0,9 17-3221,-15-29-6640,-6-8 2178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5.585"/>
    </inkml:context>
    <inkml:brush xml:id="br0">
      <inkml:brushProperty name="width" value="0.025" units="cm"/>
      <inkml:brushProperty name="height" value="0.025" units="cm"/>
    </inkml:brush>
  </inkml:definitions>
  <inkml:trace contextRef="#ctx0" brushRef="#br0">5 197 1730,'0'0'27386,"-5"-54"-26906,34 44-416,8-6 0,8-3-608,4-8-2563,-1-5-2403,-1-6-3650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5.926"/>
    </inkml:context>
    <inkml:brush xml:id="br0">
      <inkml:brushProperty name="width" value="0.025" units="cm"/>
      <inkml:brushProperty name="height" value="0.025" units="cm"/>
    </inkml:brush>
  </inkml:definitions>
  <inkml:trace contextRef="#ctx0" brushRef="#br0">102 1 20115,'-2'9'1735,"-37"154"4306,23-107-5287,2 2 1,3-1 0,-8 108-1,19-164-752,0-1-1,0 0 0,0 1 0,0-1 1,0 1-1,0-1 0,0 1 1,0-1-1,0 1 0,0-1 1,0 1-1,0-1 0,0 1 1,0-1-1,0 1 0,0-1 1,0 0-1,1 1 0,-1-1 0,0 1 1,0-1-1,1 1 0,-1-1 1,0 0-1,1 1 0,-1-1 1,0 0-1,1 1 0,-1-1 1,0 0-1,1 0 0,-1 1 1,1-1-1,-1 0 0,0 0 0,1 0 1,-1 1-1,1-1 0,-1 0 1,1 0-1,-1 0 0,1 0 1,-1 0-1,1 0 0,-1 0 1,1 0-1,-1 0 0,1 0 1,-1 0-1,0 0 0,1 0 0,-1-1 1,1 1-1,-1 0 0,1 0 1,-1 0-1,1-1 0,-1 1 1,0 0-1,1-1 0,-1 1 1,0 0-1,1-1 0,-1 1 1,26-25 233,-2-14-274,-2-1 1,-1 0 0,-2-2 0,-2 0-1,14-58 1,-30 98-1536,4-4 3977,-4 4-4257</inkml:trace>
  <inkml:trace contextRef="#ctx0" brushRef="#br0" timeOffset="1">143 433 15182,'0'0'7656,"-8"65"-4005,8-45-992,0-5-1090,0-3-864,6-5-609,4 0-32,1-3-160,-1-3-321,-1 0-191,0 2-577,-4-2-1250,-1-1-768,4 0-1057,0-8-2722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6.486"/>
    </inkml:context>
    <inkml:brush xml:id="br0">
      <inkml:brushProperty name="width" value="0.025" units="cm"/>
      <inkml:brushProperty name="height" value="0.025" units="cm"/>
    </inkml:brush>
  </inkml:definitions>
  <inkml:trace contextRef="#ctx0" brushRef="#br0">17 1 10634,'0'0'14985,"0"14"-13304,-6 110 462,-4 129-730,10-252-1409,0 0 0,0-1 0,-1 1 0,1 0 0,0-1 1,0 1-1,0-1 0,0 1 0,0 0 0,0-1 0,0 1 0,1 0 0,-1-1 0,0 1 0,0-1 1,0 1-1,1 0 0,-1-1 0,0 1 0,1-1 0,-1 1 0,0-1 0,1 1 0,-1-1 1,1 1-1,-1-1 0,0 1 0,1-1 0,0 0 0,-1 1 0,1-1 0,-1 0 0,1 1 1,-1-1-1,1 0 0,0 0 0,-1 0 0,1 1 0,-1-1 0,1 0 0,0 0 0,1 0-5,-1-1-1,0 1 1,0-1-1,0 1 0,0-1 1,0 1-1,0-1 1,0 0-1,0 0 0,0 1 1,0-1-1,0 0 0,-1 0 1,1 0-1,0 0 1,0 0-1,-1 0 0,1 0 1,-1 0-1,2-2 1,3-14-390,-1-1 0,-1 1 0,0-1 0,-1 0-1,-1 0 1,-1 0 0,-2-27 0,-8 87 338,9-40 48,0 6 166,0 1-1,1-1 0,-1 0 1,1 1-1,3 15 0,-3-22-123,1-1 0,-1 1-1,1-1 1,-1 1 0,1-1-1,0 0 1,-1 1 0,1-1-1,0 0 1,0 0 0,0 0-1,0 1 1,0-1 0,0 0-1,1 0 1,-1 0 0,0-1-1,0 1 1,1 0 0,-1 0-1,0-1 1,1 1 0,-1-1-1,1 1 1,-1-1 0,1 0-1,-1 1 1,1-1 0,-1 0 0,1 0-1,-1 0 1,1 0 0,-1 0-1,1 0 1,-1-1 0,1 1-1,-1 0 1,1-1 0,-1 1-1,2-2 1,3 0 43,-1 0 0,1 0 1,-1 0-1,1-1 0,-1 0 0,0 0 1,0-1-1,-1 1 0,1-1 0,-1 0 0,5-5 1,39-55 1136,-20 26-904,-25 70-959,-21 50 787,11-53-15,1 0 1,1 1-1,-1 36 0,6-65-126,0-1 0,0 0 0,0 1 0,0-1 0,0 0 0,0 1 0,0-1 0,0 0 0,0 1 0,0-1 0,0 0 0,0 1 0,0-1 0,0 0 0,0 1 0,0-1 0,0 0 0,0 1 0,0-1 0,0 0 0,1 1 0,-1-1 0,0 0 0,0 1 0,0-1 0,1 0 0,-1 0 0,0 1 0,0-1 0,1 0 0,-1 0 0,0 0 0,1 1 0,-1-1 0,0 0 0,1 0 0,-1 0 0,0 0 0,1 0 0,-1 0 0,0 1 0,1-1 0,-1 0 0,0 0 0,1 0 0,16-12 0,13-24 0,-25 26-1242,0 0 0,0-1-1,-1 1 1,0-1 0,-1 0 0,0 0-1,-1 0 1,0 0 0,0-15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7.046"/>
    </inkml:context>
    <inkml:brush xml:id="br0">
      <inkml:brushProperty name="width" value="0.025" units="cm"/>
      <inkml:brushProperty name="height" value="0.025" units="cm"/>
    </inkml:brush>
  </inkml:definitions>
  <inkml:trace contextRef="#ctx0" brushRef="#br0">1 81 13100,'0'0'11232,"4"-10"-7660,15-29-1250,-19 37-2266,0 1 0,0 0 0,1 0 0,-1 0 0,1 0 0,-1 0 0,1 0 0,-1 0 0,1 0 0,0 1 0,-1-1 0,1 0 0,0 0 0,0 0 0,0 1 0,-1-1 0,1 0 0,0 1 0,0-1 0,0 1 0,0-1 0,0 1-1,0-1 1,0 1 0,0 0 0,1 0 0,-1-1 0,0 1 0,0 0 0,0 0 0,0 0 0,0 0 0,0 0 0,0 0 0,3 1 0,-3 0-62,0 0 0,0 0 0,0 0 0,0 0 0,1 0 0,-1 0 0,-1 0 0,1 0 0,0 0 0,0 0 0,0 1 0,-1-1 0,1 0 0,0 1 0,-1-1 0,1 1 0,-1-1 0,0 1 0,1 2 0,-1 9 2,-1 0 0,0 0-1,-1 0 1,0 0 0,-1-1 0,-6 17 0,5-15 95,0-1 0,1 1 1,0 0-1,-1 24 0,4-37-90,0-1 0,0 0 0,0 1 0,0-1 0,0 1 0,0-1 0,1 0 0,-1 1 1,0-1-1,0 0 0,0 1 0,0-1 0,0 1 0,1-1 0,-1 0 0,0 1 0,0-1 0,0 0 0,1 0 0,-1 1 0,0-1 0,1 0 0,-1 0 0,0 1 0,1-1 0,-1 0 0,0 0 0,1 0 0,-1 1 1,0-1-1,1 0 0,-1 0 0,0 0 0,1 0 0,-1 0 0,1 0 0,19-3 74,15-18 30,-22 7-105,-1 0 0,0-1 0,-1-1 0,10-17 0,-18 27 0,0 1 0,0-2 0,0 1 0,-1 0 0,0-1 0,0 1 0,0-1 0,-1 1 0,0-1 0,0 0 0,-1 1 0,0-1 0,0 0 0,-1 0 0,-1-7 0,2 13 0,0 1 0,0-1 1,-1 1-1,1-1 0,0 0 0,-1 1 1,1-1-1,0 1 0,-1-1 0,1 1 1,-1-1-1,1 1 0,-1-1 0,1 1 0,-1-1 1,1 1-1,-1 0 0,1-1 0,-1 1 1,0 0-1,1-1 0,-1 1 0,1 0 1,-1 0-1,0 0 0,1 0 0,-1 0 0,0-1 1,1 1-1,-1 0 0,0 0 0,1 1 1,-1-1-1,0 0 0,1 0 0,-1 0 1,0 0-1,1 1 0,-1-1 0,0 0 0,1 0 1,-1 1-1,1-1 0,-1 0 0,0 2 1,-4 8-12,5-10 9,1 1 0,-1-1 0,1 1 1,-1 0-1,1-1 0,-1 1 0,1-1 0,-1 0 0,1 1 0,0-1 1,-1 1-1,1-1 0,0 0 0,-1 1 0,1-1 0,0 0 0,0 0 1,-1 0-1,1 0 0,0 1 0,0-1 0,0 0 0,0 0 6,37 2-2509,-36-2 2039,0 0 0,-1-1 0,1 1 0,-1 0 0,1-1 0,-1 1 0,1-1 0,-1 1 0,0-1 0,1 0 0,-1 1 0,1-1 0,-1 0 0,0 0 0,0 0 0,0 0 0,1 0 0,-1 0 0,0 0 0,0-1 0,1-1 0,3-12-6821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7.388"/>
    </inkml:context>
    <inkml:brush xml:id="br0">
      <inkml:brushProperty name="width" value="0.025" units="cm"/>
      <inkml:brushProperty name="height" value="0.025" units="cm"/>
    </inkml:brush>
  </inkml:definitions>
  <inkml:trace contextRef="#ctx0" brushRef="#br0">1 0 19154,'0'0'10570,"66"57"-21172,-43-42 2755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7.763"/>
    </inkml:context>
    <inkml:brush xml:id="br0">
      <inkml:brushProperty name="width" value="0.025" units="cm"/>
      <inkml:brushProperty name="height" value="0.025" units="cm"/>
    </inkml:brush>
  </inkml:definitions>
  <inkml:trace contextRef="#ctx0" brushRef="#br0">37 68 9417,'0'0'19864,"-2"9"-19127,-9 30-120,5-22-388,1 0-1,1 0 1,-4 35 0,8-51-245,0-1 0,0 0 0,0 1 0,-1-1 0,1 0 0,0 0 0,0 1 0,0-1 0,1 0 0,-1 1 0,0-1 0,0 0 0,0 1 0,0-1 0,0 0 0,0 0 0,0 1 0,0-1 0,1 0 0,-1 0 0,0 1 0,0-1 0,0 0 0,0 0 0,1 1 0,-1-1 0,0 0 0,0 0 0,1 0 0,-1 0 0,0 1 0,0-1 0,1 0 0,-1 0 0,0 0 0,0 0 0,1 0 0,-1 0 0,1 0 0,13-6-184,9-17 255,-13 3-46,-2 0 1,0-1-1,-1 0 0,-1 0 1,-1 0-1,-1-1 1,2-31-1,-16 135 69,5-59-71,2 0-1,1 1 1,1 0 0,3 31 0,-2-52-167,1 1 0,-1-1 0,1 1 0,0-1-1,1 1 1,-1-1 0,0 1 0,1-1 0,0 0 0,0 0 0,0 0 0,4 4 0,-4-4-444,0-1 1,1 0 0,-1 0-1,1 0 1,0-1 0,-1 1-1,1-1 1,0 1 0,4 0 0,21 5-7437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18.693"/>
    </inkml:context>
    <inkml:brush xml:id="br0">
      <inkml:brushProperty name="width" value="0.025" units="cm"/>
      <inkml:brushProperty name="height" value="0.025" units="cm"/>
    </inkml:brush>
  </inkml:definitions>
  <inkml:trace contextRef="#ctx0" brushRef="#br0">5184 3585 8296,'9'0'1153,"66"-2"5342,-60 1-5986,1 0 0,-1-2 1,0 0-1,0-1 0,18-6 0,44-23 6,-1-3-1,-2-4 0,-1-3 0,-3-2 1,80-68-1,270-179 770,-76 59 88,-279 183-1062,-2-3 0,-2-2 1,57-69-1,83-137 1529,-179 228-1725,-2-1 0,-1-1 0,-1-1 0,-3-1 0,-1 0 0,12-50 0,-19 47-128,-1-1 0,-3 1-1,-1-1 1,-2 1 0,-9-66 0,-3 30 161,-43-149-1,35 169-100,-1 1 0,-3 1 1,-3 1-1,-1 1 0,-3 2 0,-2 1 0,-3 1 0,-1 2 0,-2 2 0,-59-52 0,-171-139-33,218 196-32,-2 2 0,-1 2 0,-90-42-1,31 29-46,-2 5 0,-2 4-1,-2 6 1,-1 5 0,-1 5-1,-171-10 1,-845 32-260,909 10 289,-708 66-449,627-23 497,-537 164-1,145 42-119,553-193 56,2 6 1,-216 144 0,325-189 57,2 2 1,1 1 0,1 2-1,2 1 1,1 2 0,2 1-1,1 1 1,2 1 0,1 1-1,-22 50 1,23-35-12,3 1 0,2 0 1,2 1-1,3 1 0,2 0 0,3 0 0,-2 93 1,10-73 86,3 0 0,3 0 1,29 134-1,-8-92 23,82 293-82,-93-364 83,3-1 0,2-1-1,2-1 1,1-1 0,3 0 0,48 57 0,-21-41-91,4-3 1,1-3-1,3-2 1,2-3-1,2-3 1,2-2 0,2-4-1,1-3 1,2-3-1,107 33 1,-116-48 17,1-4 1,0-3-1,113 6 1,203-17 180,-159-5-156,-180 4-45,-27-1-22,-1 2 1,0 0-1,1 0 0,15 4 0,-25-2-1047,-8-1-2060,-8 0-1256,-8-1-2551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5.213"/>
    </inkml:context>
    <inkml:brush xml:id="br0">
      <inkml:brushProperty name="width" value="0.025" units="cm"/>
      <inkml:brushProperty name="height" value="0.025" units="cm"/>
    </inkml:brush>
  </inkml:definitions>
  <inkml:trace contextRef="#ctx0" brushRef="#br0">155 134 16944,'0'0'7500,"-9"4"-6112,6-2-1348,0-1 0,0 1 0,1-1-1,-1 1 1,0 0 0,1 0-1,-1 0 1,1 0 0,-1 1 0,1-1-1,0 1 1,0-1 0,0 1-1,1 0 1,-1 0 0,1 0 0,-1 0-1,-1 4 1,0 5 61,1 0 0,0 1 0,1-1 0,0 22 0,12 246 196,-5-186-188,-11-384 463,5 149-1374,0-41-137,-1 181 933,1 0 0,0 0 1,0-1-1,0 1 0,0 0 0,0 0 1,1 0-1,-1-1 0,0 1 0,0 0 0,1 0 1,-1 0-1,1 0 0,-1-1 0,1 1 1,0 0-1,-1 0 0,1 0 0,0 0 0,-1 0 1,1 1-1,0-1 0,0 0 0,0 0 1,0 0-1,1 0 0,0 1-14,-1 0-1,1-1 0,0 1 1,-1 0-1,1 0 1,0 1-1,-1-1 0,1 0 1,0 1-1,-1-1 1,1 0-1,-1 1 0,1 0 1,-1-1-1,1 1 1,1 1-1,6 4-94,-1-1-1,0 2 0,0-1 1,13 14-1,-16-14 134,0 0-1,0 1 1,-1-1-1,0 1 0,0 0 1,-1 0-1,0 0 1,0 0-1,-1 1 0,1-1 1,-2 1-1,1-1 1,0 15-1,-2-18 95,0 0 0,0 0 0,-1 0-1,1-1 1,-1 1 0,0 0 0,0 0 0,-1-1-1,1 1 1,-1-1 0,1 1 0,-1-1 0,0 0-1,-1 1 1,1-1 0,0 0 0,-1-1 0,0 1-1,0 0 1,0-1 0,0 1 0,0-1 0,0 0-1,0 0 1,-1 0 0,1-1 0,-1 1 0,0-1-1,-3 1 1,-9 2 177,0 0 0,0-1 0,0-1 0,0-1 0,0 0-1,0-1 1,0-1 0,-25-4 0,30-2-1204,21 1-851,20-2-1265,50-7-4784,-36 2 597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19.145"/>
    </inkml:context>
    <inkml:brush xml:id="br0">
      <inkml:brushProperty name="width" value="0.025" units="cm"/>
      <inkml:brushProperty name="height" value="0.025" units="cm"/>
    </inkml:brush>
  </inkml:definitions>
  <inkml:trace contextRef="#ctx0" brushRef="#br0">1 1 18962,'43'7'5786,"26"18"-5051,-30-9-348,-24-12-364,-1 2 0,0 0 1,0 1-1,21 13 0,-31-18-10,-1 1 0,1 0 0,-1 0-1,0 0 1,0 1 0,0-1 0,0 1-1,0-1 1,-1 1 0,0 0 0,0 0-1,0 0 1,0 0 0,-1 1 0,1-1-1,-1 0 1,0 1 0,0-1 0,-1 0-1,1 7 1,-2 5 401,-1 0 0,0 0 0,-1 0-1,-1 0 1,0-1 0,-1 1 0,-1-1 0,0 0-1,-16 27 1,5-15 58,-1 0 0,-1-1-1,-1-1 1,-25 24 0,39-47-3412,11-15 176,14-22-4835,2-3-4194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8.106"/>
    </inkml:context>
    <inkml:brush xml:id="br0">
      <inkml:brushProperty name="width" value="0.025" units="cm"/>
      <inkml:brushProperty name="height" value="0.025" units="cm"/>
    </inkml:brush>
  </inkml:definitions>
  <inkml:trace contextRef="#ctx0" brushRef="#br0">36 0 19186,'0'0'11691,"-18"78"-11659,15-37-32,3-3-640,0 2-770,0-6-768,0-4-640,0-5-1378,-2-7-1730,-11-5-7270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8.480"/>
    </inkml:context>
    <inkml:brush xml:id="br0">
      <inkml:brushProperty name="width" value="0.025" units="cm"/>
      <inkml:brushProperty name="height" value="0.025" units="cm"/>
    </inkml:brush>
  </inkml:definitions>
  <inkml:trace contextRef="#ctx0" brushRef="#br0">1 216 8968,'1'-12'8163,"0"3"-7520,0 1 0,1-1-1,0 1 1,1 0 0,-1-1 0,2 1 0,-1 0 0,1 1 0,0-1-1,1 1 1,-1-1 0,1 1 0,1 1 0,0-1 0,0 1 0,0 0-1,0 0 1,11-7 0,-2 5-435,-1 0 0,1 1 0,0 1-1,1 0 1,0 1 0,-1 1 0,2 0 0,-1 1-1,0 1 1,1 0 0,-1 2 0,1-1 0,19 4 0,-33-3-204,-1 0 1,0 1 0,1-1-1,-1 1 1,0-1 0,0 1-1,1 0 1,-1 0 0,0 0-1,0 0 1,0 1 0,0-1-1,0 0 1,0 1 0,-1 0-1,1-1 1,0 1 0,-1 0-1,1 0 1,1 3 0,-1-1 9,0 0 1,-1 0-1,0 0 1,0 0-1,0 0 1,0 1-1,-1-1 1,0 0-1,1 0 1,-1 0-1,-1 5 1,-1 4 19,0-1 0,-1 1 1,-1-1-1,1 1 0,-2-1 1,-10 20-1,-30 35-34,42-63 0,0 0 0,-1 0 0,1-1 0,-1 1 0,0-1 0,1 0 0,-1 0 0,-1-1 0,1 1 0,0-1 0,-1 0 0,1 0 0,-1 0 0,-5 1 0,23-4-3159,8 3-6868,-1 1 1496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8.824"/>
    </inkml:context>
    <inkml:brush xml:id="br0">
      <inkml:brushProperty name="width" value="0.025" units="cm"/>
      <inkml:brushProperty name="height" value="0.025" units="cm"/>
    </inkml:brush>
  </inkml:definitions>
  <inkml:trace contextRef="#ctx0" brushRef="#br0">71 98 23831,'0'0'3208,"-9"8"-368,1-2-2339,3-3-366,0 0 0,1 1 0,-1 0 1,1 0-1,0 0 0,0 0 0,0 1 0,1-1 0,-1 1 1,1 0-1,0 0 0,-2 7 0,5-11-149,0-1 0,1 1 0,-1 0 0,0-1 1,1 1-1,-1-1 0,0 1 0,1-1 0,-1 1 0,1-1 0,-1 1 0,1-1 0,-1 1 0,1-1 1,0 0-1,-1 1 0,1-1 0,-1 0 0,1 1 0,0-1 0,-1 0 0,1 0 0,0 0 0,-1 0 0,1 1 1,0-1-1,-1 0 0,1 0 0,0 0 0,-1-1 0,1 1 0,0 0 0,-1 0 0,1 0 0,0 0 1,-1-1-1,1 1 0,1-1 0,30-5-357,-23 2 343,0-1 0,0 0-1,-1-1 1,0 0 0,0 0-1,0-1 1,-1 0 0,0 0-1,10-14 1,-5 6 54,-2-2-1,0 1 1,0-1 0,7-19-1,-22 80-542,-10 22-539,13-22-3275,1-43 4065,1-1 0,0 1 0,0 0 0,0-1 0,0 1 0,0-1-1,0 1 1,0 0 0,0-1 0,0 1 0,0 0 0,0-1 0,0 1 0,0-1 0,0 1 0,1 0-1,-1-1 1,0 1 0,0-1 0,1 1 0,-1-1 0,1 1 0,-1-1 0,0 1 0,1-1 0,-1 1 0,1-1-1,-1 1 1,1-1 0,-1 0 0,1 1 0,-1-1 0,1 0 0,-1 1 0,1-1 0,0 0 0,-1 0-1,2 1 1,13-1-9748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9.215"/>
    </inkml:context>
    <inkml:brush xml:id="br0">
      <inkml:brushProperty name="width" value="0.025" units="cm"/>
      <inkml:brushProperty name="height" value="0.025" units="cm"/>
    </inkml:brush>
  </inkml:definitions>
  <inkml:trace contextRef="#ctx0" brushRef="#br0">147 1 19282,'-10'11'2552,"-2"2"-1971,-61 76 2120,66-80-2392,1 1 0,-1-1 0,2 1 0,-1 1 1,1-1-1,1 1 0,0 0 0,-3 13 0,7-23-363,0-1-1,0 1 0,0-1 0,-1 1 0,1-1 0,0 1 0,0-1 0,0 1 0,0-1 0,1 1 0,-1-1 1,0 1-1,0-1 0,0 1 0,0-1 0,0 1 0,1-1 0,-1 1 0,0-1 0,0 1 0,1-1 1,-1 1-1,0-1 0,1 0 0,-1 1 0,0-1 0,1 0 0,-1 1 0,0-1 0,1 0 0,-1 1 0,1-1 1,-1 0-1,1 0 0,21-2-1201,19-17-638,-41 19 1859,7-6-32,1 1 0,-1 0-1,1 0 1,0 1-1,0 0 1,0 1 0,1-1-1,-1 2 1,1-1-1,0 1 1,13-2-1,-22 5 167,1 0 0,-1-1 0,1 1 0,-1 0 0,1-1 0,-1 1 0,1 0 0,-1-1 0,1 1 0,-1 0 0,0 0 0,0-1 0,1 1 0,-1 0 0,0 0 0,0 0 0,0 0 0,0-1 0,0 1 0,0 0 0,0 0 0,0 0 0,0 1 0,-2 24 1545,-2-16-1161,1 0 1,-2 1-1,1-1 0,-2-1 0,1 1 0,-1-1 0,0 0 0,-1 0 0,0 0 1,-1-1-1,0-1 0,0 1 0,-18 12 0,25-19-653,-1-1 0,1 1 1,0 0-1,-1-1 0,1 1 0,0-1 0,-1 1 1,1-1-1,-1 0 0,1 1 0,-1-1 0,1 0 1,0 0-1,-1 0 0,1 0 0,-1 0 0,1-1 1,-1 1-1,1 0 0,-1-1 0,1 1 0,0-1 1,-1 1-1,1-1 0,0 1 0,0-1 1,-1 0-1,1 0 0,0 0 0,-1-1 0,1 1-157,0-1-1,0 1 0,0-1 0,1 1 0,-1-1 0,0 0 1,1 1-1,-1-1 0,1 0 0,0 1 0,-1-1 1,1 0-1,0 1 0,0-1 0,0 0 0,1 0 0,-1 1 1,0-1-1,0 0 0,1 1 0,-1-1 0,1 0 1,0 1-1,-1-1 0,1 1 0,1-2 0,10-14-7850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9.582"/>
    </inkml:context>
    <inkml:brush xml:id="br0">
      <inkml:brushProperty name="width" value="0.025" units="cm"/>
      <inkml:brushProperty name="height" value="0.025" units="cm"/>
    </inkml:brush>
  </inkml:definitions>
  <inkml:trace contextRef="#ctx0" brushRef="#br0">136 0 18770,'0'0'9523,"-10"4"-7200,0 2-2155,1 0 0,-1 0 0,1 1 0,1 0 0,-1 1 0,1-1 0,-8 12 0,12-15-136,0 0 0,1 0 1,0 1-1,0-1 0,0 1 1,1 0-1,-1 0 0,1 0 1,0 0-1,0 0 1,1 1-1,0-1 0,0 0 1,0 1-1,0-1 0,1 1 1,0-1-1,0 1 0,2 9 1,-1-13-42,0-1 0,1 1 0,-1-1 0,0 0 0,1 0 0,-1 1 0,0-1 0,1 0 0,-1 0 0,1 0 0,0-1 0,-1 1 0,1 0 0,0 0 0,0-1 0,-1 1 0,1-1 0,0 0 0,0 0 0,0 1 0,0-1 0,-1 0 0,1 0 0,0-1 0,2 1 0,50-5-296,6-5-832,-59 10 1139,-1 0 0,0 0 0,0 0 0,0 0 0,1 0 0,-1 0 0,0 0 0,0 0 0,0 0 0,1 0 0,-1 0 0,0 0 0,0 0 0,0 0 0,1 0 0,-1 0 0,0 0 0,0 1 0,0-1 0,0 0 1,1 0-1,-1 0 0,0 0 0,0 0 0,0 1 0,0-1 0,0 0 0,0 0 0,0 0 0,1 0 0,-1 1 0,0-1 0,0 0 0,0 0 0,0 0 0,0 1 0,0-1 0,0 0 0,0 0 0,0 0 0,0 1 0,0-1 1,0 0-1,0 0 0,0 1 0,-6 12 333,-10 10 341,-20 14-433,-2-1 1,-43 32 0,91-77-1662,32-28-8946,-14 13-1364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9.926"/>
    </inkml:context>
    <inkml:brush xml:id="br0">
      <inkml:brushProperty name="width" value="0.025" units="cm"/>
      <inkml:brushProperty name="height" value="0.025" units="cm"/>
    </inkml:brush>
  </inkml:definitions>
  <inkml:trace contextRef="#ctx0" brushRef="#br0">70 221 13741,'0'0'16367,"-26"74"-13964,14-42-2147,1 4-256,6-1 0,5-7 0,0-5 0,0-3-512,0-6-3108,4-9-1313</inkml:trace>
  <inkml:trace contextRef="#ctx0" brushRef="#br0" timeOffset="1">1 1 22709,'0'0'10058,"2"9"-17905,5 1-2115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00.289"/>
    </inkml:context>
    <inkml:brush xml:id="br0">
      <inkml:brushProperty name="width" value="0.025" units="cm"/>
      <inkml:brushProperty name="height" value="0.025" units="cm"/>
    </inkml:brush>
  </inkml:definitions>
  <inkml:trace contextRef="#ctx0" brushRef="#br0">0 77 21909,'0'0'3048,"6"-8"160,-5 5-2750,31-42 2301,-31 43-2712,0 1-1,0-1 0,1 1 0,-1-1 0,0 1 0,1 0 1,-1 0-1,1-1 0,-1 1 0,1 0 0,0 0 0,-1 1 0,1-1 1,0 0-1,0 1 0,-1-1 0,1 1 0,0-1 0,0 1 0,0 0 1,0-1-1,0 1 0,0 0 0,0 1 0,0-1 0,-1 0 1,1 0-1,0 1 0,3 0 0,-3 2-46,-1 0 0,1-1 0,-1 1 0,1 0 0,-1 0 0,0 0 0,0-1 0,0 1 0,0 0 0,-1 1 0,1-1 0,-1 0 0,0 0 0,0 0 0,0 0 0,0 0 0,-2 6 0,2 1 0,-2 30 0,-8 49 0,4-50 0,0 52 0,5-90 0,1 0 0,0 0 0,0 0 0,0 0 0,0 1 0,0-1 0,1 0 0,-1 0 0,0 0 0,0 0 0,1 0 0,-1 0 0,1 0 0,-1 1 0,1-1 0,-1 0 0,1 0 0,0-1 0,-1 1 0,1 0 0,0 0 0,0 0 0,0 0 0,0-1 0,-1 1 0,1 0 0,0-1 0,0 1 0,1-1 0,-1 1 0,0-1 0,0 1 0,0-1 0,0 0 0,0 0 0,0 1 0,0-1 0,3 0 0,-2 0 0,1-1 0,-1 1 0,0-1 0,1 1 0,-1-1 0,0 0 0,1 0 0,-1 0 0,0 0 0,0 0 0,0 0 0,0-1 0,0 1 0,0-1 0,0 1 0,-1-1 0,1 0 0,1-2 0,9-17 0,-1 0 0,-1-1 0,-1 0 0,-1-1 0,0 0 0,-2 0 0,-1-1 0,-1 1 0,-1-1 0,0-45 0,-3 69-62,-1 0 0,1-1 0,0 1 0,0-1-1,0 1 1,0 0 0,0-1 0,0 1 0,0-1 0,-1 1 0,1 0 0,0-1 0,0 1-1,0 0 1,-1-1 0,1 1 0,0 0 0,0 0 0,-1-1 0,1 1 0,0 0 0,-1 0-1,1-1 1,0 1 0,-1 0 0,1 0 0,-1 0 0,1 0 0,0 0 0,-1-1 0,1 1-1,0 0 1,-1 0 0,1 0 0,-1 0 0,1 0 0,0 0 0,-1 0 0,1 0 0,-1 1-1,1-1 1,0 0 0,-1 0 0,1 0 0,0 0 0,-1 0 0,1 1 0,-1-1 0,1 0-1,-1 0-139,1 0-1,0 0 1,-1 1-1,1-1 1,0 0-1,-1 0 0,1 0 1,0 0-1,-1 0 1,1 0-1,0 1 1,-1-1-1,1 0 0,0 0 1,-1 0-1,1 1 1,0-1-1,0 0 1,-1 0-1,1 1 1,0-1-1,0 0 0,0 1 1,-1-1-1,1 0 1,0 1-1,0-1 1,0 0-1,0 1 0,0-1 1,0 0-1,0 1 1,0-1-1,0 0 1,0 1-1,0-1 1,0 0-1,0 1 0,0-1 1,0 0-1,0 1 1,0-1-1,0 0 1,0 1-1,0-1 0,1 0 1,-1 1-1,0-1 1,0 1-1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01.040"/>
    </inkml:context>
    <inkml:brush xml:id="br0">
      <inkml:brushProperty name="width" value="0.025" units="cm"/>
      <inkml:brushProperty name="height" value="0.025" units="cm"/>
    </inkml:brush>
  </inkml:definitions>
  <inkml:trace contextRef="#ctx0" brushRef="#br0">56 99 7847,'0'0'10410,"5"-10"-6913,-2 3-2524,15-31 1808,-13 7 4179,-6 30-6946,0 1-1,0-1 1,0 1-1,0 0 1,0-1 0,0 1-1,0 0 1,0 0-1,0 0 1,0 0 0,0 0-1,0 0 1,0 0-1,0 0 1,0 0-1,0 0 1,0 1 0,0-1-1,0 0 1,1 1-1,-3 0 1,-1 2-14,0 1 0,0 0 0,0 0 0,0 0 0,0 1 0,1-1 0,0 1 0,0 0 0,0 0 0,0 0 0,1 0 0,0 0 0,0 1 0,-2 9 0,0 3 0,0 0 0,1 0 0,0 24 0,2-38 0,1-1 0,0 1 0,0-1 0,0 1 0,1 0 0,-1-1 0,1 1 0,0-1 0,0 1 0,0-1 0,0 0 0,0 1 0,3 3 0,-2-6 0,-1 1 0,1-1 0,0 0 0,-1 0 0,1 0 0,0 0 0,0-1 0,0 1 0,0 0 0,0-1 0,-1 1 0,1-1 0,0 0 0,0 1 0,0-1 0,0 0 0,0 0 0,0 0 0,0-1 0,0 1 0,0 0 0,0-1 0,0 0 0,0 1 0,3-2 0,5-2 0,-1-1 0,1 1 0,-1-1 0,0-1 0,-1 0 0,1 0 0,-1-1 0,0 0 0,-1 0 0,11-14 0,-3 4 0,-1-2 0,-1 1 0,19-40 0,-13 5 0,-18 49 0,-4 16 0,0-2 0,-2 10 0,-23 91 0,25-98 0,2 1 0,-1-1 0,1 1 0,1-1 0,1 1 0,2 16 0,-3-28-90,1 0 0,-1 1 1,1-1-1,-1 0 0,1 1 0,0-1 0,0 0 1,0 0-1,1 0 0,-1 0 0,0 0 0,1 0 1,0 0-1,-1 0 0,1 0 0,0-1 0,0 1 1,0-1-1,0 1 0,3 1 0,0-2-556,0 1-1,0 0 1,0-1 0,0 0-1,0 0 1,0-1-1,0 1 1,9-1 0,31-2-8851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34.746"/>
    </inkml:context>
    <inkml:brush xml:id="br0">
      <inkml:brushProperty name="width" value="0.025" units="cm"/>
      <inkml:brushProperty name="height" value="0.025" units="cm"/>
    </inkml:brush>
  </inkml:definitions>
  <inkml:trace contextRef="#ctx0" brushRef="#br0">1 214 10890,'0'0'15017,"11"-9"-13640,194-179 134,-184 172-1502,-21 16-8,1 0-1,-1 0 1,0 0 0,1 0-1,-1 0 1,0 0 0,1 0-1,-1 0 1,0 0 0,1 0-1,-1 0 1,0 0 0,1 0-1,-1 0 1,0 1 0,1-1-1,-1 0 1,0 0 0,1 0-1,-1 0 1,0 1 0,0-1-1,1 0 1,-1 0 0,0 1-1,0-1 1,1 0 0,-1 0 0,0 1-1,0-1 1,0 0 0,1 1-1,-1-1 1,0 0 0,0 1-1,2 44 588,-2-41-488,-3 16 274,0 1 1,-12 37-1,10-41-342,0 1-1,2 0 1,0 0 0,-1 22-1,8-36-4206,4-12 1185,6-13-3426,-5-5-5259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5.683"/>
    </inkml:context>
    <inkml:brush xml:id="br0">
      <inkml:brushProperty name="width" value="0.025" units="cm"/>
      <inkml:brushProperty name="height" value="0.025" units="cm"/>
    </inkml:brush>
  </inkml:definitions>
  <inkml:trace contextRef="#ctx0" brushRef="#br0">164 0 17905,'0'0'1009,"-2"9"-401,-7 35 1200,-3-1 0,-1 0-1,-35 72 1,4-9-1100,77-181-1076,-17 41-514,-1-1 0,-2-1 0,-1 0 0,12-64 0,-26 112 1057,-1 1 1,0-1-1,-1 1 0,-7 13 1,-9 34 180,14-14-271,6-35-60,-1-1 0,-1 1-1,0-1 1,-4 14-1,6-24-3,-1 0 0,1 1 0,-1-1-1,1 0 1,-1 0 0,1 0 0,-1 0 0,1 0-1,-1 0 1,1 1 0,-1-1 0,1 0 0,-1 0-1,1-1 1,0 1 0,-1 0 0,1 0 0,-1 0-1,1 0 1,-1 0 0,1 0 0,-1-1 0,1 1-1,-1 0 1,1 0 0,0-1 0,-1 1 0,1 0-1,0 0 1,-1-1 0,1 1 0,0-1 0,-1 1-1,1 0 1,0-1 0,-1 1 0,1-1-1,0 1 1,0 0 0,0-1 0,-1 0 0,-13-17 402,-43-88 634,63 113-1089,1-1-1,0 0 1,0-1-1,0 0 0,1 0 1,-1 0-1,14 5 0,-15-7 11,11 5-230,0 0 0,0-2 0,32 9 0,22-4-3624,-5-10-2445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35.213"/>
    </inkml:context>
    <inkml:brush xml:id="br0">
      <inkml:brushProperty name="width" value="0.025" units="cm"/>
      <inkml:brushProperty name="height" value="0.025" units="cm"/>
    </inkml:brush>
  </inkml:definitions>
  <inkml:trace contextRef="#ctx0" brushRef="#br0">256 84 10922,'0'0'1773,"-10"-4"666,3 1-2279,-49-17 3946,53 19-3845,0 1-1,0-1 1,0 1-1,0 0 1,0 0-1,0 0 1,0 0-1,0 0 1,0 1-1,0 0 1,0-1-1,0 1 1,0 0-1,0 0 1,0 1-1,0-1 0,1 0 1,-1 1-1,-4 3 1,-4 7 96,0 1-1,1 0 1,0 0 0,1 1 0,1 1 0,0-1-1,0 1 1,2 1 0,0-1 0,1 1-1,-6 31 1,4-7-245,2-1 0,1 1 1,4 73-1,0-101-106,1 0-1,1 0 1,0 0 0,0 0 0,2 0 0,-1 0 0,1-1-1,1 0 1,0 1 0,1-2 0,13 21 0,-15-26 26,1 1 1,0-2-1,-1 1 1,2 0-1,-1-1 0,0 0 1,1-1-1,0 1 1,0-1-1,0 0 1,0 0-1,1-1 1,-1 0-1,1 0 1,-1 0-1,1-1 1,0 0-1,0 0 1,-1-1-1,1 0 1,0 0-1,12-2 1,-5-1 81,-1-1 0,1 0 0,-1-1 1,0 0-1,0-1 0,-1 0 0,0-1 1,0-1-1,0 0 0,-1 0 0,0-1 1,11-12-1,4-6 167,-2-1 0,0 0 1,28-46-1,-41 56-281,0 0 0,-2 0 0,0-1 0,-1-1 0,0 1 0,-2-1 0,-1 0 0,4-21 0,-8 32 0,0 1 0,-1 0 0,0 0 0,0 0 0,0-1 0,-1 1 0,-1 0 0,1 0 0,-1 0 0,-1 0 0,1 0 0,-1 1 0,-1-1 0,1 1 0,-1 0 0,-1 0 0,1 0 0,-1 0 0,0 1 0,-1 0 0,1 0 0,-13-9 0,2 4-201,-1 1 0,0 1 0,0 0 0,-1 1 0,0 1 0,-1 1 0,0 1 0,0 0 0,-21-2 0,17 3-421,-2-3-5335,1-3-5537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46.593"/>
    </inkml:context>
    <inkml:brush xml:id="br0">
      <inkml:brushProperty name="width" value="0.025" units="cm"/>
      <inkml:brushProperty name="height" value="0.025" units="cm"/>
    </inkml:brush>
  </inkml:definitions>
  <inkml:trace contextRef="#ctx0" brushRef="#br0">26 96 11050,'0'0'7026,"-1"-10"-4709,-3-47 2055,5 55-4236,0 1 1,-1 0-1,1-1 1,0 1-1,0 0 0,-1-1 1,1 1-1,0 0 1,0 0-1,0 0 1,1 0-1,-1 0 0,0 0 1,0 0-1,0 0 1,1 1-1,-1-1 1,1 0-1,-1 1 1,0-1-1,1 1 0,-1-1 1,1 1-1,-1 0 1,1 0-1,-1-1 1,3 1-1,45-4 637,-49 4-765,12 0 86,-3 0-57,0-1 0,0 2 0,0-1 0,0 1 0,14 4 0,-21-5-36,0 1-1,0 0 0,1 0 1,-1 0-1,0 0 0,0 1 1,0-1-1,-1 0 1,1 1-1,0 0 0,0-1 1,-1 1-1,1 0 0,-1 0 1,0 0-1,1-1 0,-1 2 1,0-1-1,0 0 1,0 0-1,-1 0 0,1 0 1,0 1-1,-1-1 0,1 0 1,-1 5-1,1 1 17,-1 1 0,-1-1-1,1 1 1,-2 0 0,1-1 0,-1 1-1,0-1 1,-1 0 0,0 0-1,0 0 1,0 0 0,-1 0 0,-1-1-1,-5 8 1,-11 14 183,-1-2 0,-32 31 0,-19 23 951,71-79-1121,1 0 0,-1 0-1,1 0 1,0 0 0,0 0 0,0 0 0,0 0 0,0 0-1,0 1 1,0-1 0,1 0 0,-1 1 0,1-1 0,-1 1-1,1-1 1,0 0 0,0 1 0,0-1 0,1 5 0,0-5-13,0-1 1,0 1-1,0-1 1,0 1 0,0-1-1,0 1 1,0-1 0,1 0-1,-1 0 1,1 0 0,-1 0-1,0 0 1,1 0 0,0 0-1,-1 0 1,1-1 0,-1 1-1,1 0 1,0-1-1,0 1 1,-1-1 0,1 0-1,0 0 1,0 0 0,-1 0-1,4 0 1,157 0-2955,-21-1-4071,-119 1-5212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48.089"/>
    </inkml:context>
    <inkml:brush xml:id="br0">
      <inkml:brushProperty name="width" value="0.025" units="cm"/>
      <inkml:brushProperty name="height" value="0.025" units="cm"/>
    </inkml:brush>
  </inkml:definitions>
  <inkml:trace contextRef="#ctx0" brushRef="#br0">2 1613 7591,'0'0'5301,"0"8"-4377,0-4-913,-1-2 78,1-1 0,0 0 1,0 1-1,0-1 0,0 1 0,0-1 0,0 1 0,0-1 0,0 1 0,1-1 0,-1 1 0,0-1 0,1 1 0,0-1 0,-1 0 1,1 1-1,0-1 0,-1 0 0,1 0 0,0 1 0,0-1 0,0 0 0,0 0 0,0 0 0,0 0 0,0 0 0,1 0 1,-1 0-1,0-1 0,1 1 0,-1 0 0,0-1 0,1 1 0,-1-1 0,1 1 0,-1-1 0,0 0 0,1 0 0,-1 1 0,1-1 1,2-1-1,51 7 584,1-4 1,0-2-1,0-2 1,0-3-1,86-18 1,-37-3-223,195-77 0,25-17-109,182-78 1622,-249 80-1417,474-237 1575,-555 255-1812,235-126 682,19 35 477,-305 149-1040,2 6 0,142-23 0,-255 57-405,5-1 23,0 0-1,-1-1 1,1-1 0,-1-1 0,0-1 0,27-14 0,-46 21-213,1 0 0,-1 0 0,0-1 0,0 1 0,0 0 0,0 0 0,0-1 0,0 1 0,0 0 0,0 0 0,0-1 0,0 1 0,0 0 0,0 0 0,0-1 1,0 1-1,0 0 0,0 0 0,0-1 0,0 1 0,0 0 0,0 0 0,0-1 0,0 1 0,0 0 0,-1 0 0,1-1 0,0 1 0,0 0 0,0 0 0,0 0 0,-1-1 0,1 1 0,0 0 0,0 0 0,0 0 0,-1 0 0,1 0 0,0-1 1,0 1-1,-1 0 0,1 0 0,0 0 0,0 0 0,-1 0 0,1 0 0,0 0 0,0 0 0,-1 0 0,1 0 0,-1 0 0,-3-3-3050,-4-5-5016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48.428"/>
    </inkml:context>
    <inkml:brush xml:id="br0">
      <inkml:brushProperty name="width" value="0.025" units="cm"/>
      <inkml:brushProperty name="height" value="0.025" units="cm"/>
    </inkml:brush>
  </inkml:definitions>
  <inkml:trace contextRef="#ctx0" brushRef="#br0">1 0 17809,'0'0'7506,"10"1"-6247,58 3-751,-2 3-1,85 20 0,-150-27-452,1 1 0,-1-1-1,1 1 1,-1-1 0,0 1 0,1-1-1,-1 1 1,1 0 0,-1 0 0,0-1 0,0 1-1,1 0 1,-1 0 0,0 0 0,0 1 0,0-1-1,0 0 1,0 0 0,0 0 0,-1 1 0,1-1-1,0 1 1,-1-1 0,1 0 0,-1 1 0,1-1-1,-1 1 1,0-1 0,1 1 0,-1-1 0,0 1-1,0-1 1,0 1 0,0 0 0,-1-1 0,1 1-1,0-1 1,-1 1 0,1-1 0,-1 0 0,1 1-1,-1-1 1,1 1 0,-1-1 0,0 0-1,-2 3 1,-3 7 312,-1-1 0,0 1 0,0-1 0,-13 12-1,-24 22-475,23-25 186,2 2 1,-20 25-1,33-38-1249,1 0 1,0 0-1,1 1 0,-1-1 0,-4 19 1,5-7-7771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51.509"/>
    </inkml:context>
    <inkml:brush xml:id="br0">
      <inkml:brushProperty name="width" value="0.025" units="cm"/>
      <inkml:brushProperty name="height" value="0.025" units="cm"/>
    </inkml:brush>
  </inkml:definitions>
  <inkml:trace contextRef="#ctx0" brushRef="#br0">0 65 12524,'0'0'10559,"1"-8"-9080,-1 6-1373,0 0 1,1-1-1,-1 1 0,0 0 1,1 0-1,0 0 0,-1 0 1,1 0-1,0 0 0,0 0 1,0 0-1,0 0 0,1 1 1,-1-1-1,0 0 0,1 1 0,-1-1 1,1 1-1,-1-1 0,5-1 1,-1 0 164,1 1-1,1 0 1,-1 0 0,0 0 0,0 1-1,1 0 1,12 0 0,-16 1-183,3-1 67,1 1 1,-1 0-1,1 0 0,-1 0 1,12 3-1,-17-3-142,0 0 0,0 1 0,-1-1-1,1 0 1,0 1 0,0-1 0,-1 0 0,1 1-1,0-1 1,-1 1 0,1-1 0,0 1 0,-1 0 0,1-1-1,-1 1 1,1 0 0,-1-1 0,1 1 0,-1 0-1,0-1 1,1 1 0,-1 1 0,0-1-2,0 1 0,0 0 1,0-1-1,0 1 0,0-1 0,0 1 0,-1 0 1,1-1-1,-1 1 0,1-1 0,-1 1 1,0-1-1,0 1 0,1-1 0,-3 3 0,-6 8 168,-1 0 0,0-1-1,-1 0 1,-12 10 0,13-12-23,0 0 0,0 0 0,1 1 0,0 0 0,1 1 0,-9 15 0,16-25-151,0 0-1,1 0 0,-1 0 1,0 0-1,1 0 0,-1 0 1,1 0-1,0 0 1,-1 0-1,1 0 0,0 0 1,0 0-1,-1 0 0,1 0 1,0 0-1,0 0 0,0 0 1,0 0-1,0 0 0,1 0 1,-1 1-1,0-1 1,0 0-1,1 0 0,-1 0 1,1 0-1,-1 0 0,1 0 1,-1-1-1,1 1 0,-1 0 1,1 0-1,0 0 0,0 0 1,-1-1-1,1 1 1,0 0-1,0-1 0,0 1 1,0 0-1,0-1 0,0 1 1,0-1-1,0 0 0,0 1 1,0-1-1,0 0 0,0 1 1,2-1-1,7 1 16,1 0 0,0 0 0,-1-1 0,16-2-1,-6 0-10,92 2-5844,-95 0-2135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52.645"/>
    </inkml:context>
    <inkml:brush xml:id="br0">
      <inkml:brushProperty name="width" value="0.025" units="cm"/>
      <inkml:brushProperty name="height" value="0.025" units="cm"/>
    </inkml:brush>
  </inkml:definitions>
  <inkml:trace contextRef="#ctx0" brushRef="#br0">1 93 10218,'0'0'11910,"8"-9"-9828,1 0-1722,0 1 1,0 0 0,1 1-1,0 0 1,0 1 0,1 0-1,0 0 1,0 1 0,0 1-1,0 0 1,1 0 0,0 1-1,0 1 1,0 0 0,15-1-1,-27 3-347,0 0-1,1 0 0,-1 1 0,1-1 0,-1 0 0,1 0 0,-1 0 0,0 0 1,1 1-1,-1-1 0,0 0 0,1 1 0,-1-1 0,0 0 0,1 0 1,-1 1-1,0-1 0,0 1 0,1-1 0,-1 0 0,0 1 0,0-1 1,0 0-1,0 1 0,1-1 0,-1 1 0,0-1 0,0 1 0,0-1 0,0 0 1,0 1-1,0-1 0,0 1 0,0-1 0,0 1 0,0-1 0,0 0 1,-1 1-1,1-1 0,0 1 0,0-1 0,0 0 0,0 1 0,-1-1 1,1 1-1,0-1 0,0 0 0,-1 1 0,1-1 0,0 0 0,-1 0 0,1 1 1,-1-1-1,-14 23 496,-31 15 238,36-30-570,0 0-1,0 0 0,1 1 1,-12 15-1,20-24-175,1 0 0,0 0 0,0 0 0,0 1 0,-1-1 0,1 0 0,0 0 0,0 1 0,0-1 0,0 0 0,0 0 0,-1 1 0,1-1 0,0 0 0,0 1 0,0-1 0,0 0 0,0 0 0,0 1 0,0-1 0,0 0 0,0 1 0,0-1 0,0 0 0,0 1 0,1-1 0,-1 0 0,0 0 0,0 1 0,0-1 0,0 0 0,0 0 0,0 1 0,1-1 0,-1 0 0,0 0 0,0 1 0,0-1 0,1 0 0,-1 0 0,18 5 0,31-4 0,-38-1 0,0 0-75,0 1 1,0 0-1,0 0 0,0 1 0,0 1 1,15 5-1,-23-7 62,-1 0 0,0 0 0,0 0 0,0 0-1,0 0 1,-1 0 0,1 0 0,0 1 0,0-1 0,-1 1 0,1-1 0,-1 1 0,1 0 0,-1-1 0,0 1 0,1 0-1,-1 0 1,0 0 0,0 0 0,-1 0 0,1 0 0,0 0 0,-1 0 0,1 1 0,-1-1 0,0 0 0,1 0 0,-1 0 0,0 1-1,-1-1 1,1 0 0,0 0 0,0 0 0,-1 1 0,0-1 0,1 0 0,-1 0 0,0 0 0,-2 3 0,-1 2 65,0-1 0,0 0 1,-1 0-1,0 0 0,0-1 1,0 0-1,-1 0 0,1 0 1,-12 6-1,13-8-21,0 0-1,0 0 1,0-1 0,0 0 0,-1 0-1,1 0 1,-1-1 0,1 1 0,-1-1 0,1 0-1,-1 0 1,0-1 0,1 1 0,-1-1-1,0 0 1,-7-1 0,10 0-40,0-1 1,0 1-1,0 0 1,0-1-1,0 0 0,1 1 1,-1-1-1,1 0 1,-1 0-1,1 1 0,0-1 1,-1 0-1,1-1 1,0 1-1,0 0 0,1 0 1,-2-3-1,27 5-11682,-8 0 4255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53.268"/>
    </inkml:context>
    <inkml:brush xml:id="br0">
      <inkml:brushProperty name="width" value="0.025" units="cm"/>
      <inkml:brushProperty name="height" value="0.025" units="cm"/>
    </inkml:brush>
  </inkml:definitions>
  <inkml:trace contextRef="#ctx0" brushRef="#br0">474 41 10314,'-9'-2'1564,"-4"-1"-1022,0 1 0,0 1 1,0 0-1,-1 0 0,1 2 1,0-1-1,0 2 0,0 0 1,0 0-1,0 1 0,-22 9 0,13-1-354,1 1 0,0 1-1,1 0 1,1 2-1,0 0 1,1 1-1,1 1 1,0 1-1,-28 39 1,36-44-95,1 1 0,0 0 0,1 1 0,1-1 0,0 1 0,1 1 0,0-1 0,1 1 0,1-1 0,1 1 0,0 0 0,1 0 0,1 0 0,0 1 0,5 30 0,-3-40-97,0 0 0,0 0 1,1 0-1,-1-1 1,2 1-1,-1-1 1,1 0-1,0 0 1,0 0-1,0-1 1,1 1-1,0-1 1,0 0-1,0 0 0,1-1 1,0 0-1,-1 0 1,2 0-1,-1-1 1,0 1-1,1-1 1,-1-1-1,1 1 1,0-1-1,0-1 1,9 2-1,9 1 223,0-1 0,0-1-1,0-1 1,0-1 0,0-1 0,31-6 0,-24 1 248,-1-2 0,0 0 1,-1-2-1,0-2 1,0-1-1,-1 0 1,36-25-1,-44 24-158,0 0 1,-1-2-1,-1 0 1,-1-1-1,0-1 0,-2 0 1,0-1-1,0-1 1,-2-1-1,12-22 0,-22 36-297,0 0 0,-1-1-1,1 0 1,-2 0-1,1 0 1,-1 0 0,0 0-1,-1 0 1,0 0 0,0-1-1,-1 1 1,0-1-1,0 1 1,-1 0 0,0 0-1,0-1 1,-1 1-1,0 0 1,-1 0 0,0 0-1,0 0 1,0 1 0,-1-1-1,-1 1 1,1 0-1,-1 0 1,0 1 0,0-1-1,-1 1 1,0 0 0,0 1-1,-1-1 1,-13-8-1,7 6-324,-1 0 0,0 1-1,0 1 1,-1 0 0,0 1-1,0 1 1,0 0-1,0 1 1,-24-2 0,20 4-1437,0 0 0,-1 2 0,1 0 0,-23 5 0,7 2-7224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1.150"/>
    </inkml:context>
    <inkml:brush xml:id="br0">
      <inkml:brushProperty name="width" value="0.025" units="cm"/>
      <inkml:brushProperty name="height" value="0.025" units="cm"/>
    </inkml:brush>
  </inkml:definitions>
  <inkml:trace contextRef="#ctx0" brushRef="#br0">1 340 19154,'0'0'9316,"9"-12"-8590,18-19-424,1 1 1,52-42-1,-21 25 128,97-101 0,-161 174 392,-7 10-692,1-6-26,2-1-1,1 2 1,1-1 0,1 1 0,-2 49-1,8-77-93,0-1-1,1 1 1,-1-1-1,1 1 1,-1-1-1,1 1 0,0-1 1,0 1-1,0-1 1,0 0-1,1 0 0,-1 1 1,1-1-1,-1 0 1,1 0-1,0 0 1,-1-1-1,1 1 0,0 0 1,0-1-1,4 3 1,-4-3-172,0 0 0,-1 0 0,1-1 0,0 1 1,0-1-1,-1 1 0,1-1 0,0 1 0,0-1 1,0 0-1,0 0 0,0 0 0,2-1 1,-2 1-339,-1 0 0,1-1 1,0 0-1,0 1 0,-1-1 1,1 0-1,0 0 0,-1 0 1,1 0-1,-1 0 0,1 0 1,-1 0-1,0-1 1,1 1-1,0-2 0,12-19-11159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2.768"/>
    </inkml:context>
    <inkml:brush xml:id="br0">
      <inkml:brushProperty name="width" value="0.025" units="cm"/>
      <inkml:brushProperty name="height" value="0.025" units="cm"/>
    </inkml:brush>
  </inkml:definitions>
  <inkml:trace contextRef="#ctx0" brushRef="#br0">11245 0 11371,'0'0'1404,"6"8"-326,13 17-346,-2 1 1,-1 1-1,-1 0 0,-1 0 0,-1 2 1,-1 0-1,-2 0 0,-1 1 0,-2 0 1,-1 0-1,5 61 0,-9-60-559,-1 1-1,-1-1 1,-2 1 0,-1 0-1,-1-1 1,-2 0-1,-1 0 1,-2-1 0,-1 0-1,-1 0 1,-21 39-1,-13 6-73,-2-2 0,-4-2 0,-3-3 0,-93 94 0,-277 216-28,292-275 17,-4-7 0,-5-5 0,-3-7 0,-200 85 0,-646 189 289,21-117-530,-15-65 194,232-63 50,-1373 26-1,1720-145-81,-683-98-1,838 59 157,2-10 1,2-11-1,-444-183 0,587 203-85,2-5-1,2-4 0,2-4 0,4-4 0,-88-77 1,157 118-205,1-1 0,1-1 0,1-1 0,2-1 0,0-1 0,2 0 0,-27-58 0,36 66 142,0-1 1,1 0 0,2-1-1,0 0 1,1 0 0,1 0-1,1 0 1,0 0 0,2-1-1,1 1 1,0 0 0,2-1-1,5-21 1,-2 26 62,0 2-1,0-1 1,2 1 0,0 0-1,1 0 1,0 1 0,1 0-1,1 0 1,0 1 0,0 1-1,2 0 1,-1 1 0,2 0-1,-1 1 1,28-15 0,6-1-116,2 1 0,1 3 0,84-24 1,-132 45-167,104-30 655,-59 21-2735,-14 6-3360,0 2-4895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3.126"/>
    </inkml:context>
    <inkml:brush xml:id="br0">
      <inkml:brushProperty name="width" value="0.025" units="cm"/>
      <inkml:brushProperty name="height" value="0.025" units="cm"/>
    </inkml:brush>
  </inkml:definitions>
  <inkml:trace contextRef="#ctx0" brushRef="#br0">0 1 13581,'19'3'5427,"13"9"-3274,4 0-855,13-3-195,-29-6-720,1 1 0,36 12 0,-55-15-347,0 0 0,0 0 0,-1 0 1,1 0-1,0 0 0,0 0 0,-1 0 0,1 0 0,0 1 0,-1-1 0,1 1 0,-1-1 0,0 1 0,0 0 0,1-1 0,-1 1 0,0 0 0,0 0 0,-1 0 0,1 0 0,0 0 0,0 2 0,-1 1 121,1-1 0,-1 0 0,0 0 0,-1 1-1,1-1 1,-1 0 0,0 0 0,0 0 0,0 0 0,-2 6-1,-5 6 346,0 0-1,-1 0 0,-20 28 0,22-35-765,-27 42 1073,32-48-1332,1 1-1,-1-1 0,1 1 0,0-1 0,0 1 1,0-1-1,1 1 0,-1 5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6.414"/>
    </inkml:context>
    <inkml:brush xml:id="br0">
      <inkml:brushProperty name="width" value="0.025" units="cm"/>
      <inkml:brushProperty name="height" value="0.025" units="cm"/>
    </inkml:brush>
  </inkml:definitions>
  <inkml:trace contextRef="#ctx0" brushRef="#br0">230 1 20147,'0'0'2338,"-51"56"-384,21-12-352,1 8-289,-1 5-673,4 0-511,5-7-65,3-5-64,8-9-96,2-13-193,4-10-383,2-12-1058,2-26-5381,0-17 1026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3.783"/>
    </inkml:context>
    <inkml:brush xml:id="br0">
      <inkml:brushProperty name="width" value="0.025" units="cm"/>
      <inkml:brushProperty name="height" value="0.025" units="cm"/>
    </inkml:brush>
  </inkml:definitions>
  <inkml:trace contextRef="#ctx0" brushRef="#br0">0 246 16496,'0'0'10847,"9"-1"-9816,-2 0-917,1 0 1,-1-1 0,0 0 0,1 0 0,-1-1 0,0 0-1,0 0 1,-1 0 0,1-1 0,-1 0 0,1-1 0,6-5-1,18-18 24,29-30 0,-34 32-102,58-63 81,-86 127-565,-12 14 490,-9 44 123,21-87-182,1 1-1,0 0 1,1-1 0,0 1 0,0 0 0,1 0-1,4 14 1,-5-22-126,1 0-1,-1 0 1,1 0-1,0 0 1,0 0 0,0-1-1,0 1 1,0 0-1,0-1 1,1 1-1,-1-1 1,0 1-1,4 1 1,14 5-4735,9-6-5052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5.731"/>
    </inkml:context>
    <inkml:brush xml:id="br0">
      <inkml:brushProperty name="width" value="0.025" units="cm"/>
      <inkml:brushProperty name="height" value="0.025" units="cm"/>
    </inkml:brush>
  </inkml:definitions>
  <inkml:trace contextRef="#ctx0" brushRef="#br0">25 0 20275,'0'0'9919,"3"12"-9679,-1-3-166,-1 1 0,0 0-1,-1-1 1,1 1 0,-2-1 0,0 1 0,0-1-1,0 1 1,-1-1 0,-4 11 0,0-3 170,3-12-152,1 0-1,0 0 0,0 0 0,1 0 0,-1 0 0,1 0 1,1 0-1,-1 0 0,0 1 0,1-1 0,0 0 1,1 0-1,0 6 0,0-10-88,0 0-1,1 0 1,-1-1-1,0 1 1,1 0-1,-1-1 1,0 1-1,1-1 1,-1 1-1,1-1 1,-1 0-1,1 1 1,-1-1-1,1 0 1,-1 0-1,1 0 1,-1 0-1,3-1 1,29-2-243,-25 1-517,-1-1 1,0 1-1,0-2 1,0 1-1,0-1 0,11-8 1,12-19-11693,-24 20 3737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6.072"/>
    </inkml:context>
    <inkml:brush xml:id="br0">
      <inkml:brushProperty name="width" value="0.025" units="cm"/>
      <inkml:brushProperty name="height" value="0.025" units="cm"/>
    </inkml:brush>
  </inkml:definitions>
  <inkml:trace contextRef="#ctx0" brushRef="#br0">54 0 12684,'0'0'9193,"-22"53"-7143,15-31-353,1 3-63,-2 1-641,3 1-769,1-4-160,3-2-64,1-6-961,0-6-929,10-4-480,4-5-1025,0 0-1922,0 0-3716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6.416"/>
    </inkml:context>
    <inkml:brush xml:id="br0">
      <inkml:brushProperty name="width" value="0.025" units="cm"/>
      <inkml:brushProperty name="height" value="0.025" units="cm"/>
    </inkml:brush>
  </inkml:definitions>
  <inkml:trace contextRef="#ctx0" brushRef="#br0">266 2 10602,'-10'0'2061,"5"0"-1865,-2-1 173,0 1 0,1 0 1,-1 0-1,0 0 0,1 1 0,-1 0 0,1 0 0,-1 1 0,1 0 0,0 0 1,0 0-1,-1 1 0,2 0 0,-10 5 0,3 4-108,0 0 0,0 0 1,2 1-1,-1 0 0,2 1 0,0 1 0,0-1 0,1 1 0,1 1 1,1-1-1,-8 30 0,6-12-35,1 0 1,2 0-1,1 1 0,1 64 0,4-81-228,1-1 0,0 0-1,1 0 1,1 0-1,1 0 1,0-1-1,1 1 1,0-1-1,1 0 1,1-1 0,0 0-1,13 15 1,-17-23-5,0-1 0,1 1 0,0-1 0,0-1 0,0 1 1,1-1-1,-1 0 0,1 0 0,0 0 0,0-1 0,0 0 1,1 0-1,-1-1 0,1 1 0,0-2 0,-1 1 0,1-1 0,0 0 1,0 0-1,0-1 0,0 1 0,0-2 0,0 1 0,0-1 0,0 0 1,0 0-1,-1-1 0,1 0 0,0 0 0,-1-1 0,7-3 1,5-4 391,-1 0 1,0-1-1,-1-1 1,0-1-1,-1 0 1,0-1-1,-1 0 1,16-22-1,-7 6 539,-2-2 0,0 0-1,22-51 1,-34 64-664,-1 0 0,-1-1 0,0 1 0,-2-1 0,0 0 0,-2-1 0,0 1-1,-1-1 1,-1-24 0,-1 42-280,0 0 0,-1 0-1,1 0 1,-1 0-1,0 0 1,0 0 0,0 0-1,0 0 1,-1 0-1,1 0 1,-1 0 0,0 1-1,1-1 1,-1 1-1,0-1 1,-1 1-1,1 0 1,0 0 0,-1 0-1,1 0 1,-1 0-1,0 0 1,1 1 0,-1-1-1,0 1 1,0 0-1,0 0 1,0 0 0,-5-1-1,-9-1-1011,0 1 1,1 1-1,-1 0 1,-25 2-1,11 0-2177,-5 0-2572,5 1-5291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0.816"/>
    </inkml:context>
    <inkml:brush xml:id="br0">
      <inkml:brushProperty name="width" value="0.025" units="cm"/>
      <inkml:brushProperty name="height" value="0.025" units="cm"/>
    </inkml:brush>
  </inkml:definitions>
  <inkml:trace contextRef="#ctx0" brushRef="#br0">17830 1 7207,'0'0'13698,"9"6"-13602,33 21 210,-21-15 542,-1 0 1,0 1 0,-1 2-1,-1 0 1,20 20-1,-17-7 645,29 53 1,-39-60-1367,1-1 1,1 1 0,1-2 0,0 0-1,34 33 1,84 53 1860,-78-65-1991,-3 2 1,92 96 0,-127-118 4,-2 1 0,0 1 0,-1 0 0,14 33 0,32 103 44,-7-16-44,-33-100 2,-2 1 0,-1 1 0,-3 1 0,-2 0 0,-1 0 0,-3 1 0,3 72 0,-11-21-14,-5 0-1,-3 0 0,-5-1 1,-3-1-1,-5 0 0,-4-2 1,-5 0-1,-3-2 0,-4-2 1,-4-2-1,-3-1 0,-5-2 1,-3-3-1,-91 108 0,57-96 14,-3-3 0,-5-5 0,-3-3-1,-115 70 1,-455 233-86,472-292-133,-402 130 0,-229-4 200,-219-31 19,-11-68-147,959-110 124,-362 39 4,-601 58 9,-4-34-2,-1024-49-595,1690-26 674,-2355-75 27,1715 25-112,-279-18 40,826 28-35,-713-153-1,1077 165 21,2-5-1,1-5 1,-194-93 0,265 105-21,1-2-1,1-2 1,2-2 0,1-3-1,2-2 1,2-1 0,1-3-1,2-2 1,3-1 0,-35-53-1,45 55 56,-41-88 0,62 113-28,0-1-1,1 0 1,2 0 0,0-1 0,1 0-1,1 0 1,-1-29 0,3 39-26,1 0 1,1 0-1,0 0 0,0 0 0,1 0 1,0 0-1,1 0 0,0 1 1,1-1-1,0 1 0,1 0 1,0 0-1,1 1 0,0-1 0,0 1 1,1 0-1,0 1 0,0 0 1,1 0-1,0 1 0,12-9 0,-1 4 34,1 1-1,1 1 1,0 0-1,0 2 0,36-10 1,-28 10-302,-2-1 0,36-18-1,-60 23-5309,-11 2-1459,-8 1-7495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1.311"/>
    </inkml:context>
    <inkml:brush xml:id="br0">
      <inkml:brushProperty name="width" value="0.025" units="cm"/>
      <inkml:brushProperty name="height" value="0.025" units="cm"/>
    </inkml:brush>
  </inkml:definitions>
  <inkml:trace contextRef="#ctx0" brushRef="#br0">0 1 18642,'0'1'200,"0"0"1,1 0 0,-1 0 0,0 0-1,0-1 1,0 1 0,1 0 0,-1 0 0,0 0-1,1 0 1,-1 0 0,1 0 0,-1-1-1,1 1 1,-1 0 0,1 0 0,0-1-1,-1 1 1,1 0 0,0-1 0,0 1-1,0 0 1,-1-1 0,1 1 0,0-1 0,0 0-1,0 1 1,0-1 0,0 0 0,0 1-1,0-1 1,0 0 0,1 0 0,42 7 1147,-35-6-735,103 2 820,-87-5-1374,0 2 0,0 1 0,0 1 1,0 1-1,46 13 0,-69-16-55,0 1 0,0 0 0,0-1 0,-1 1 0,1 0 0,0 0 1,0 1-1,-1-1 0,1 0 0,-1 0 0,0 1 0,1-1 0,-1 1 0,0-1 0,0 1 0,1 0 0,-1-1 0,-1 1 0,1 0 1,0 0-1,0 0 0,-1-1 0,1 3 0,0 1 38,-1-1 1,0 0-1,0 1 1,0-1-1,-1 0 0,1 1 1,-1-1-1,0 0 1,0 0-1,-3 5 0,-3 8 276,-1 0 0,-1-1 0,-19 27 0,12-22-25,9-13-277,1 0-1,0 0 1,0 1-1,1 0 1,0 0-1,1 0 1,0 0-1,-4 12 1,8-20-147,1 5-2074,4-8-3275,12-15-4865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1.923"/>
    </inkml:context>
    <inkml:brush xml:id="br0">
      <inkml:brushProperty name="width" value="0.025" units="cm"/>
      <inkml:brushProperty name="height" value="0.025" units="cm"/>
    </inkml:brush>
  </inkml:definitions>
  <inkml:trace contextRef="#ctx0" brushRef="#br0">45 1 13068,'0'0'15156,"9"2"-14371,7 1-568,-11-3-125,0 1-1,0 0 0,0 0 0,0 1 0,0-1 0,0 1 0,4 3 0,-7-4-64,-1 0-1,1 0 1,-1 0-1,1 1 0,-1-1 1,0 1-1,0-1 1,1 1-1,-1-1 1,0 1-1,0 0 0,-1-1 1,1 1-1,0 0 1,-1 0-1,1 0 1,-1-1-1,1 1 0,-1 0 1,0 0-1,0 0 1,0 0-1,0 0 0,0 0 1,0 2-1,-3 6 82,1 0-1,-2 0 1,1 0-1,-1-1 0,0 0 1,-1 0-1,0 0 1,-1 0-1,0-1 1,0 0-1,-15 15 0,13-14-2,0 0-1,0 1 1,1 0-1,0 0 1,1 1-1,0 0 1,-8 19-1,14-29-103,0-1 0,0 1-1,0 0 1,0-1 0,0 1 0,0 0 0,0-1 0,0 1-1,0 0 1,0-1 0,0 1 0,0-1 0,0 1-1,0 0 1,1-1 0,-1 1 0,0 0 0,0-1 0,1 1-1,-1-1 1,0 1 0,1-1 0,-1 1 0,1-1 0,-1 1-1,1-1 1,-1 1 0,1-1 0,-1 0 0,1 1-1,0 0 1,28 5 22,41-9-320,-60 2 107,35-3-2605,-15 0-1899,1 1-3490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3.463"/>
    </inkml:context>
    <inkml:brush xml:id="br0">
      <inkml:brushProperty name="width" value="0.025" units="cm"/>
      <inkml:brushProperty name="height" value="0.025" units="cm"/>
    </inkml:brush>
  </inkml:definitions>
  <inkml:trace contextRef="#ctx0" brushRef="#br0">8 102 9993,'0'0'12524,"5"-10"-10009,-3 5-2237,0-1 0,1 1 0,-1 0 1,1 0-1,1 0 0,-1 0 0,1 0 0,0 1 1,0-1-1,0 1 0,1 0 0,-1 0 0,1 1 1,0 0-1,0-1 0,0 2 0,0-1 1,1 0-1,-1 1 0,1 0 0,0 1 0,-1-1 1,1 1-1,0 0 0,7 0 0,-9 0-249,-1 1 0,1 0 0,-1 0-1,1 0 1,-1 1 0,1-1 0,-1 1 0,1 0-1,-1 0 1,1 0 0,-1 0 0,0 0-1,4 3 1,-5-3-26,-1 1 1,0-1-1,0 0 0,0 1 0,0-1 0,0 0 1,-1 1-1,1 0 0,0-1 0,-1 1 0,1-1 0,-1 1 1,1 0-1,-1-1 0,0 1 0,0 0 0,0-1 1,0 1-1,0 0 0,0-1 0,0 1 0,0 0 1,-1-1-1,1 1 0,-1 0 0,1-1 0,-1 1 0,1-1 1,-1 1-1,-1 2 0,-2 3-3,0 0 0,0 0 0,-1 0 0,0-1 0,0 0 0,-1 0 0,1 0 0,-1 0 0,-11 7 0,-69 43 0,40-28 0,104-26 0,12-9-2146,-38-2-4100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4.597"/>
    </inkml:context>
    <inkml:brush xml:id="br0">
      <inkml:brushProperty name="width" value="0.025" units="cm"/>
      <inkml:brushProperty name="height" value="0.025" units="cm"/>
    </inkml:brush>
  </inkml:definitions>
  <inkml:trace contextRef="#ctx0" brushRef="#br0">43 9 10922,'0'0'15215,"8"-3"-13715,-4 2-1432,-3 0 15,1 0 0,0 1-1,0-1 1,-1 1 0,1-1-1,0 1 1,0 0 0,0-1-1,0 1 1,0 0-1,0 0 1,3 1 0,-4 0-26,0-1 0,0 1 1,0 0-1,0 0 0,0 1 0,0-1 1,-1 0-1,1 0 0,0 0 0,0 0 1,-1 1-1,1-1 0,-1 0 0,0 1 1,1-1-1,-1 0 0,0 1 1,1-1-1,-1 0 0,0 1 0,0-1 1,0 1-1,0-1 0,-1 0 0,1 2 1,-1 8 216,0-1 1,0 0 0,-1 0 0,-1 0 0,1 0-1,-6 12 1,-6 20 300,14-42-575,0 1 0,0-1 0,0 0 0,1 0 0,-1 1 0,0-1 0,0 0 0,0 0 0,0 1 0,0-1 0,0 0 0,1 0 0,-1 1 0,0-1 0,0 0 0,0 0 0,0 0 0,1 1 0,-1-1 0,0 0 0,0 0 0,1 0 0,-1 0 0,0 1 0,0-1 0,1 0 0,-1 0 0,0 0 0,0 0 0,1 0 0,-1 0 0,0 0 0,1 0 0,-1 0 0,0 0 0,0 0 0,1 0 0,-1 0 0,0 0 0,1 0 0,-1 0 0,0 0 0,1-1 0,10 0 0,-1-2 0,0 1 0,0 0 0,1 1 0,-1 0 0,0 1 0,19 1 0,-27-1 0,1 1 0,-1 0 0,0 0 0,1 0 0,-1 0 0,0 0 0,1 1 0,-1-1 0,0 1 0,0-1 0,0 1 0,0 0 0,0 0 0,-1 0 0,1 0 0,-1 0 0,1 0 0,-1 0 0,0 0 0,1 1 0,-1-1 0,0 0 0,-1 1 0,1-1 0,0 1 0,-1-1 0,1 1 0,-1-1 0,0 1 0,0 0 0,0-1 0,0 4 0,-1 1 0,0 1 0,0-1 0,0 0 0,-1 1 0,0-1 0,-1 0 0,0 0 0,0-1 0,0 1 0,-1 0 0,0-1 0,0 0 0,0 0 0,-1 0 0,-11 10 0,14-13 0,-1 0 0,-1 0 0,1 0 0,0-1 0,-1 1 0,1-1 0,-1 1 0,0-1 0,0 0 0,1-1 0,-1 1 0,-1-1 0,1 0 0,0 0 0,0 0 0,0 0 0,-1-1 0,1 1 0,0-1 0,-1 0 0,1-1 0,0 1 0,0-1 0,-1 0 0,1 0 0,0 0 0,0 0 0,0-1 0,-4-2 0,5 2-307,0 0 1,0-1-1,0 1 0,0-1 0,1 1 1,0-1-1,-1 0 0,1 0 1,0 0-1,0-1 0,1 1 0,-1 0 1,1-1-1,-1 1 0,1-1 0,0 1 1,-1-8-1,1-5-3263,-1 0-1,3-30 0,-1 19-1,0-4-7981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4.940"/>
    </inkml:context>
    <inkml:brush xml:id="br0">
      <inkml:brushProperty name="width" value="0.025" units="cm"/>
      <inkml:brushProperty name="height" value="0.025" units="cm"/>
    </inkml:brush>
  </inkml:definitions>
  <inkml:trace contextRef="#ctx0" brushRef="#br0">1 75 11851,'0'0'20339,"74"-43"-19762,-37 39-577,2 3 0,2-3 0,0 2 0,-5 0-1634,-3-2-1184,-8-2-2595,-7-2-3812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6.757"/>
    </inkml:context>
    <inkml:brush xml:id="br0">
      <inkml:brushProperty name="width" value="0.025" units="cm"/>
      <inkml:brushProperty name="height" value="0.025" units="cm"/>
    </inkml:brush>
  </inkml:definitions>
  <inkml:trace contextRef="#ctx0" brushRef="#br0">0 1 14125,'0'0'7976,"0"67"-5958,0-32-513,6-2-63,6 1-514,4-7-543,8-2-225,8-8-128,1-4-128,4-2-993,-1-2-1121,-5 2-1153,-3-4-673,-6-4-1634,-6-3-3330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5.314"/>
    </inkml:context>
    <inkml:brush xml:id="br0">
      <inkml:brushProperty name="width" value="0.025" units="cm"/>
      <inkml:brushProperty name="height" value="0.025" units="cm"/>
    </inkml:brush>
  </inkml:definitions>
  <inkml:trace contextRef="#ctx0" brushRef="#br0">663 118 9577,'0'0'6684,"-9"-3"-4618,-5-1-1691,-1 0 0,0 1 1,1 1-1,-1 0 0,0 1 0,0 0 1,0 1-1,0 1 0,0 0 1,0 1-1,0 1 0,-24 8 0,18-3-58,-1 0 0,1 2 0,1 1 0,0 1 0,1 0-1,0 1 1,-31 29 0,25-18-143,1 2-1,1 0 1,1 1 0,2 2-1,0 0 1,2 1-1,2 0 1,0 2 0,2 0-1,2 0 1,-10 42 0,18-56-188,1-1 0,0 1 0,2 0 1,0-1-1,1 1 0,1 0 0,0 0 1,1 0-1,2-1 0,-1 1 0,2-1 1,12 30-1,-12-37 3,0 1 0,1-1 0,0-1 1,1 1-1,0-1 0,1 0 0,0 0 0,0-1 1,1 0-1,0-1 0,0 0 0,1 0 0,0-1 1,0 0-1,0-1 0,1 0 0,0-1 0,0 0 1,0 0-1,18 2 0,-14-3 81,0-1-1,0-1 1,1-1 0,-1 0-1,0 0 1,1-2-1,-1 0 1,0-1 0,0 0-1,0-1 1,24-11 0,-18 6 160,-1-2-1,-1 0 1,0-1 0,0-1 0,-1-1 0,-1-1 0,21-23-1,-11 8 69,-1-2-1,-2-1 0,-1-2 0,-2 0 0,-2 0 0,-1-2 1,-1-1-1,17-59 0,-27 67-381,0 0 0,-2 0 0,-1 0 0,-1-1 1,-2 0-1,-4-54 0,1 72-15,1-1 1,-1 1-1,-1-1 1,-1 1-1,0 0 1,0 0 0,-1 0-1,-1 1 1,0 0-1,-1 0 1,0 0-1,-1 1 1,0 0-1,-1 1 1,0 0-1,-1 0 1,-15-12-1,19 18-436,1 1-1,-1 1 0,0-1 0,0 1 0,0 0 1,-1 0-1,1 1 0,0 0 0,-1 0 0,1 0 1,0 1-1,-1 0 0,1 0 0,-1 1 0,1 0 1,-1 0-1,1 0 0,-9 4 0,-35 18-5502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3:25.868"/>
    </inkml:context>
    <inkml:brush xml:id="br0">
      <inkml:brushProperty name="width" value="0.025" units="cm"/>
      <inkml:brushProperty name="height" value="0.025" units="cm"/>
    </inkml:brush>
  </inkml:definitions>
  <inkml:trace contextRef="#ctx0" brushRef="#br0">1 100 7175,'0'0'7714,"13"-1"-7362,75-5 911,292-10 2215,1115 37 232,-790-32-874,-106 1 221,-574 10-2965,36 0 77,-1-2-1,88-15 1,-146 17-289,-1 0 0,1 0 0,0-1-1,-1 1 1,1 0 0,-1-1 0,1 0 0,-1 1 0,1-1-1,-1 0 1,1 0 0,-1 0 0,0 0 0,1 0-1,-1 0 1,0 0 0,2-2 0,5-16-7630,-7 14 5508,8-15-10917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3:26.958"/>
    </inkml:context>
    <inkml:brush xml:id="br0">
      <inkml:brushProperty name="width" value="0.025" units="cm"/>
      <inkml:brushProperty name="height" value="0.025" units="cm"/>
    </inkml:brush>
  </inkml:definitions>
  <inkml:trace contextRef="#ctx0" brushRef="#br0">1 0 14061,'0'0'4485,"17"2"-3162,385 12 3749,18-15-3440,91 1-1284,-298 4-539,1307 43-573,-1509-46-50,10 1-298,-10-5-4350,-10-4-3795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3:27.800"/>
    </inkml:context>
    <inkml:brush xml:id="br0">
      <inkml:brushProperty name="width" value="0.025" units="cm"/>
      <inkml:brushProperty name="height" value="0.025" units="cm"/>
    </inkml:brush>
  </inkml:definitions>
  <inkml:trace contextRef="#ctx0" brushRef="#br0">0 161 14862,'0'0'3422,"15"-4"-2803,142-29 2016,311-26-1,182 38-1134,-40 22-140,179-3-2074,-780 2 631,22 0-1149,1-2 0,41-7 0,-42-4-4155,-19-5-4046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6.225"/>
    </inkml:context>
    <inkml:brush xml:id="br0">
      <inkml:brushProperty name="width" value="0.025" units="cm"/>
      <inkml:brushProperty name="height" value="0.025" units="cm"/>
    </inkml:brush>
  </inkml:definitions>
  <inkml:trace contextRef="#ctx0" brushRef="#br0">0 159 12780,'0'0'5803,"2"-10"-3161,0 4-2317,-1 0 0,1 1-1,0-1 1,0 0 0,0 0-1,1 1 1,0-1 0,0 1-1,0 0 1,1 0-1,0 0 1,0 0 0,0 1-1,0 0 1,10-7 0,1 0 457,1 2 0,0 0 0,18-7 1,-28 13-645,0 1 1,0 0 0,1 0 0,-1 1-1,0-1 1,1 1 0,-1 1 0,1-1-1,0 1 1,-1 0 0,13 3 0,-18-3-126,0 1 1,0 0-1,0-1 1,-1 1 0,1 0-1,0 0 1,-1-1 0,1 1-1,-1 0 1,1 0 0,-1 0-1,1 0 1,-1 0 0,0 0-1,1 0 1,-1 0 0,0 0-1,0 0 1,0 0-1,0 0 1,0 0 0,0 0-1,0 0 1,0 0 0,0 0-1,0 0 1,0 0 0,-1 0-1,0 2 1,-9 31 740,-42 39-514,-1 1-122,49-67-115,1 0 0,-1 0 1,1 0-1,1 1 0,0-1 0,0 1 0,0-1 1,1 1-1,-1 11 0,2-18-1,0 1 0,0 0 0,0 0 1,1 0-1,-1-1 0,1 1 0,-1 0 0,1 0 1,0-1-1,-1 1 0,1-1 0,0 1 0,0 0 0,0-1 1,1 0-1,-1 1 0,0-1 0,0 0 0,1 1 0,-1-1 1,1 0-1,-1 0 0,1 0 0,-1 0 0,1-1 0,0 1 1,-1 0-1,1-1 0,0 1 0,0-1 0,-1 1 0,1-1 1,3 0-1,8 2-57,0-1 0,0-1 0,23-2 1,-23 1-105,-4 0-629,0 0 0,0 0 1,0-1-1,17-6 1,32-22-10730,-22 3-3537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6.567"/>
    </inkml:context>
    <inkml:brush xml:id="br0">
      <inkml:brushProperty name="width" value="0.025" units="cm"/>
      <inkml:brushProperty name="height" value="0.025" units="cm"/>
    </inkml:brush>
  </inkml:definitions>
  <inkml:trace contextRef="#ctx0" brushRef="#br0">41 0 15118,'0'0'11243,"-32"69"-9033,28-44-1057,-1-1-704,5 4-225,0-3-192,0-3-929,5-2-1153,3-4-352,0-5-161,-1-2-576,-3-5-640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6.908"/>
    </inkml:context>
    <inkml:brush xml:id="br0">
      <inkml:brushProperty name="width" value="0.025" units="cm"/>
      <inkml:brushProperty name="height" value="0.025" units="cm"/>
    </inkml:brush>
  </inkml:definitions>
  <inkml:trace contextRef="#ctx0" brushRef="#br0">0 257 1826,'0'0'25528,"47"-56"-25496,-16 45-481,3 1-2241,3-3-2947,-1 0-6535</inkml:trace>
  <inkml:trace contextRef="#ctx0" brushRef="#br0" timeOffset="1">364 178 22005,'0'0'8258,"13"-3"-7857,0-2-465,1 0 0,-1 0-1,0-2 1,0 0 0,-1 0 0,1-1 0,-2 0 0,1-1 0,-1-1 0,-1 0 0,10-11 0,8-18 87,-5 5 120,-23 34-127,0 0-1,0 1 1,1-1 0,-1 0 0,0 0 0,0 0-1,0 1 1,0-1 0,0 0 0,0 0-1,0 0 1,0 1 0,1-1 0,-1 0 0,0 0-1,0 0 1,0 0 0,0 0 0,1 1-1,-1-1 1,0 0 0,0 0 0,0 0 0,0 0-1,1 0 1,-1 0 0,0 0 0,0 0-1,1 0 1,-1 0 0,0 0 0,0 0 0,0 0-1,1 0 1,-1 0 0,0 0 0,0 0-1,0 0 1,1 0 0,-1 0 0,0 0 0,0 0-1,0 0 1,1 0 0,-1 0 0,0-1-1,-14 62 1048,11-50-1054,0 0 0,0 0 1,1 0-1,0 0 0,1 0 1,0 1-1,1 13 1,1-24-262,-1 0 0,0 0 1,0 0-1,1 1 0,-1-1 1,1 0-1,-1 0 1,1 0-1,-1 0 0,1 1 1,0-1-1,-1 0 0,1 0 1,0 0-1,1 1 1,12 4-5941,0-5-1373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7.282"/>
    </inkml:context>
    <inkml:brush xml:id="br0">
      <inkml:brushProperty name="width" value="0.025" units="cm"/>
      <inkml:brushProperty name="height" value="0.025" units="cm"/>
    </inkml:brush>
  </inkml:definitions>
  <inkml:trace contextRef="#ctx0" brushRef="#br0">1 1 22581,'0'0'7880,"8"62"-7208,-6-38-479,3 1-129,-2 2-673,0-1-352,-3-1-544,1-2-705,0-1-577,0-5-320,1-5-384,0-6-2819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7.624"/>
    </inkml:context>
    <inkml:brush xml:id="br0">
      <inkml:brushProperty name="width" value="0.025" units="cm"/>
      <inkml:brushProperty name="height" value="0.025" units="cm"/>
    </inkml:brush>
  </inkml:definitions>
  <inkml:trace contextRef="#ctx0" brushRef="#br0">0 217 19186,'0'0'11787,"63"-14"-11755,-35 9-993,4 0-1601,0 0-2339,-4-4-3427</inkml:trace>
  <inkml:trace contextRef="#ctx0" brushRef="#br0" timeOffset="1">381 11 12204,'0'0'10650,"9"-2"-8184,3-1-1647,1 1 0,-1 0 0,1 1 0,-1 0 0,20 2 0,-30-1-768,1 0 1,-1 1 0,0-1 0,0 0-1,0 1 1,1-1 0,-1 1 0,0 0-1,0 0 1,0 0 0,0 0-1,0 0 1,-1 0 0,1 0 0,0 1-1,0-1 1,-1 0 0,1 1 0,-1 0-1,1-1 1,-1 1 0,0 0 0,0 0-1,1 0 1,-1 0 0,0 0 0,-1 0-1,1 0 1,0 0 0,-1 0 0,1 0-1,-1 0 1,0 0 0,1 1 0,-1-1-1,0 0 1,0 0 0,-1 0 0,1 1-1,0-1 1,-1 0 0,1 0 0,-1 0-1,0 0 1,0 0 0,-1 3 0,-2 3-35,0 0 1,0 0 0,-1 0 0,0-1 0,-1 0 0,-11 13-1,12-16-18,0 1-1,1 0 1,-1 0-1,1 0 1,0 1-1,1-1 0,-1 1 1,1 0-1,0 0 1,1 0-1,0 0 1,-1 0-1,2 1 1,-3 11-1,5-16 2,0-1 0,0 1 0,0-1 0,0 0 0,0 1 0,0-1 0,0 0 0,0 0 0,0 0 0,1 0 0,-1 0 0,1 0 0,-1 0 0,0 0 0,1-1 0,-1 1 0,1 0 0,0-1 0,-1 1 0,1-1 0,-1 0 0,1 0 0,0 1 0,-1-1 0,4 0 0,50 3 0,-52-3 0,14 1-238,25-1-2704,0-6-4469,-6-7-8647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8.558"/>
    </inkml:context>
    <inkml:brush xml:id="br0">
      <inkml:brushProperty name="width" value="0.025" units="cm"/>
      <inkml:brushProperty name="height" value="0.025" units="cm"/>
    </inkml:brush>
  </inkml:definitions>
  <inkml:trace contextRef="#ctx0" brushRef="#br0">30 54 9641,'0'0'15177,"5"-8"-13138,-2 3-1725,1 0-1,0 0 1,0 1-1,0-1 1,1 1-1,6-5 1,-9 8-260,-1 0 1,0 0 0,1 0-1,-1 1 1,0-1 0,1 0-1,-1 1 1,1-1-1,-1 1 1,1-1 0,0 1-1,-1 0 1,1 0 0,-1-1-1,1 1 1,0 0 0,-1 1-1,1-1 1,-1 0 0,1 0-1,-1 1 1,1-1-1,0 1 1,-1-1 0,0 1-1,1-1 1,-1 1 0,1 0-1,-1 0 1,0 0 0,1 0-1,-1 0 1,0 0 0,0 0-1,0 0 1,0 1-1,2 1 1,-2 0-47,1 0 1,0 1-1,-1-1 0,1 0 1,-1 1-1,0-1 0,0 1 1,-1-1-1,1 1 0,-1 0 1,0-1-1,0 1 0,0 0 1,0-1-1,0 1 0,-1 0 1,0-1-1,0 1 0,0-1 1,0 1-1,0-1 0,-1 1 1,1-1-1,-4 5 0,-5 8 45,0 0-1,-2 0 1,-16 18 0,22-27-23,-5 6 3,6-9 28,1 0-1,0 0 1,0 1-1,0 0 1,1 0-1,-1 0 1,1 0-1,0 0 1,1 1-1,-1 0 1,1-1-1,0 1 1,-2 12-1,5-17-51,-1 0 0,0 0 0,1 1 1,-1-1-1,1 0 0,0 0 0,-1 0 0,1 0 0,0 0 0,0 0 0,0 0 0,-1 0 0,1 0 0,0 0 0,0 0 0,0-1 0,0 1 0,1 0 0,-1-1 0,0 1 0,0-1 0,0 1 0,0-1 0,1 0 0,-1 1 0,0-1 0,0 0 1,1 0-1,-1 0 0,0 0 0,2 0 0,51 1-136,-41-1-84,-9 0 111,66-2-3512,-24-7-3128,-9-3-2661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7.131"/>
    </inkml:context>
    <inkml:brush xml:id="br0">
      <inkml:brushProperty name="width" value="0.025" units="cm"/>
      <inkml:brushProperty name="height" value="0.025" units="cm"/>
    </inkml:brush>
  </inkml:definitions>
  <inkml:trace contextRef="#ctx0" brushRef="#br0">166 12 18578,'0'0'2167,"-8"12"-443,-25 41-309,2 2 0,-32 78-1,67-143-1465,13-32-3335,-2-1-1,-2-1 1,12-74-1,-25 111 5431,-3 10-509,-8 22 412,-10 39 252,-3 47 181,22-99-1916,1 1-1,0-1 1,1 1 0,0-1 0,1 1 0,4 23 0,-4-34-426,-1 0 0,1 0 1,0 0-1,0 0 0,0 0 0,-1-1 1,2 1-1,-1 0 0,0 0 0,0-1 1,1 1-1,-1-1 0,0 1 0,1-1 1,0 0-1,-1 1 0,1-1 1,0 0-1,-1 0 0,1 0 0,3 1 1,-1-1-9,-1 0 1,1-1-1,-1 1 1,1-1-1,0 0 0,0 0 1,-1 0-1,1-1 1,0 1-1,-1-1 1,6-1-1,-2 0-55,0-1 0,0 1 0,0-1 0,-1-1 0,1 1 0,-1-1 0,0 0 0,0-1 0,0 1 0,0-1 0,7-9 0,-10 10-139,0-1 0,0 1 0,-1-1 1,1 0-1,-1 0 0,-1 0 0,1 0 0,-1 0 0,1-1 0,-1 1 0,-1 0 0,1-1 0,-1 1 0,0-1 1,0 1-1,-1 0 0,1-1 0,-1 1 0,0 0 0,-1 0 0,1-1 0,-1 1 0,0 0 0,-1 1 0,1-1 1,-1 0-1,0 0 0,0 1 0,-5-6 0,4 5 129,-1 0 0,1 1 0,-1-1 0,0 1 0,0 0 0,0 1 0,-1-1 0,0 1 0,1 0 0,-1 0 0,0 1 0,0 0 0,0 0 0,-1 0 0,1 1 0,0 0 0,-1 0 0,1 0 0,-1 1 0,1 0 0,0 1 0,-1-1 0,1 1 0,-10 3 0,13-3 133,0 0 0,0 0 0,0 0 0,1 1 0,-1 0 0,0-1-1,1 1 1,0 0 0,-1 0 0,1 0 0,0 1 0,0-1 0,0 0 0,0 1 0,1-1 0,-1 1 0,1 0-1,-1-1 1,1 1 0,0 0 0,0 0 0,-1 4 0,2-5-50,-1 1 0,1-1 0,0 0 0,0 0 0,0 0-1,0 0 1,0 0 0,1 1 0,-1-1 0,0 0 0,1 0 0,0 0 0,-1 0 0,1 0 0,0 0 0,0 0 0,0 0-1,1 0 1,-1-1 0,0 1 0,1 0 0,-1-1 0,1 1 0,-1-1 0,1 1 0,0-1 0,-1 0 0,1 0-1,0 0 1,0 0 0,0 0 0,2 1 0,13 3-70,-1-1 0,1-1-1,-1 0 1,1-1 0,24 0 0,87-8-3112,-54-8-2792,-2-10-8087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8.917"/>
    </inkml:context>
    <inkml:brush xml:id="br0">
      <inkml:brushProperty name="width" value="0.025" units="cm"/>
      <inkml:brushProperty name="height" value="0.025" units="cm"/>
    </inkml:brush>
  </inkml:definitions>
  <inkml:trace contextRef="#ctx0" brushRef="#br0">39 1 22742,'0'0'7591,"-29"64"-7015,22-33-95,5 1-321,2 0-96,0 0-64,0-3-224,2-5-449,5-3-128,0-5-224,0-3-576,-3-5-930,-1-4-864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9.244"/>
    </inkml:context>
    <inkml:brush xml:id="br0">
      <inkml:brushProperty name="width" value="0.025" units="cm"/>
      <inkml:brushProperty name="height" value="0.025" units="cm"/>
    </inkml:brush>
  </inkml:definitions>
  <inkml:trace contextRef="#ctx0" brushRef="#br0">1 44 11563,'0'0'17873,"59"-21"-17905,-20 19-1634,3-5-2177,0 1-2147,0-1-5573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9.576"/>
    </inkml:context>
    <inkml:brush xml:id="br0">
      <inkml:brushProperty name="width" value="0.025" units="cm"/>
      <inkml:brushProperty name="height" value="0.025" units="cm"/>
    </inkml:brush>
  </inkml:definitions>
  <inkml:trace contextRef="#ctx0" brushRef="#br0">0 1 11883,'0'0'16368,"0"5"-16080,1 126 1901,-1-131-2177,0 1 0,0-1 0,0 1-1,0 0 1,0-1 0,1 1 0,-1-1 0,0 1 0,0-1 0,0 0 0,1 1 0,-1-1 0,0 1 0,1-1 0,-1 1 0,0-1-1,1 0 1,-1 1 0,1-1 0,-1 0 0,1 1 0,-1-1 0,0 0 0,1 0 0,-1 1 0,1-1 0,-1 0 0,1 0 0,0 0-1,-1 0 1,1 0 0,-1 0 0,1 0 0,-1 0 0,1 0 0,-1 0 0,1 0 0,-1 0 0,1 0 0,-1 0 0,1 0 0,-1 0-1,1-1 1,0 1 0,0 0 4,0-1 0,0 1-1,0-1 1,0 1 0,0-1 0,0 0-1,-1 1 1,1-1 0,0 0-1,0 0 1,-1 1 0,1-1 0,0 0-1,-1 0 1,1 0 0,-1 0-1,1 0 1,-1 0 0,1 0 0,-1 0-1,0 0 1,1 0 0,-1 0-1,0 0 1,0 0 0,0-2 0,-19 67 1062,19-41-2353,0 28-10203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9.968"/>
    </inkml:context>
    <inkml:brush xml:id="br0">
      <inkml:brushProperty name="width" value="0.025" units="cm"/>
      <inkml:brushProperty name="height" value="0.025" units="cm"/>
    </inkml:brush>
  </inkml:definitions>
  <inkml:trace contextRef="#ctx0" brushRef="#br0">1 1 17392,'0'0'14120,"2"8"-13388,2 32-603,-3-20 100,1 0 0,7 28 1,-8-45-573,-1 1 0,1-1 0,1 1 0,-1-1 0,0 1 0,1-1 0,0 0 0,-1 0 0,1 0 0,1 0 0,-1 0 0,0 0 0,1 0 0,-1-1 0,1 1 0,0-1 0,0 0 0,0 0 0,5 3 0,8-3-7232,-12-3 1153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0.294"/>
    </inkml:context>
    <inkml:brush xml:id="br0">
      <inkml:brushProperty name="width" value="0.025" units="cm"/>
      <inkml:brushProperty name="height" value="0.025" units="cm"/>
    </inkml:brush>
  </inkml:definitions>
  <inkml:trace contextRef="#ctx0" brushRef="#br0">1 11 14157,'0'0'17393,"54"19"-17233,-25-19-384,4 0-1282,-5-6-2337,-2-3-2723,-3-5-4869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0.623"/>
    </inkml:context>
    <inkml:brush xml:id="br0">
      <inkml:brushProperty name="width" value="0.025" units="cm"/>
      <inkml:brushProperty name="height" value="0.025" units="cm"/>
    </inkml:brush>
  </inkml:definitions>
  <inkml:trace contextRef="#ctx0" brushRef="#br0">1 37 14862,'0'0'7164,"10"-6"-4260,-2 1-2311,0 1-1,0 0 0,1 0 1,0 1-1,-1 0 0,15-3 0,-21 6-519,0-1-1,0 1 1,0 0-1,0-1 1,0 1-1,0 0 1,0 0-1,1 1 1,-1-1-1,0 0 1,0 1-1,0-1 1,0 1-1,0 0 1,0-1-1,0 1 1,0 0-1,0 0 1,-1 1-1,1-1 1,0 0-1,0 0 1,-1 1-1,1-1 1,-1 1-1,0 0 1,1-1-1,-1 1 1,0 0-1,0 0 1,0 0-1,0-1 1,0 1-1,0 0 1,-1 0-1,1 1 1,-1-1-1,1 0 1,-1 0-1,0 0 1,0 3-1,1 0-52,-1 0-1,0-1 1,0 1-1,-1 0 1,1 0 0,-1-1-1,0 1 1,0 0-1,-1-1 1,1 1-1,-1-1 1,0 0 0,-3 5-1,-2 2 41,-1 0-1,-1 0 1,-11 11 0,12-14-38,0 0 0,0 1 0,1 0 1,1 0-1,-11 19 0,17-28-22,0 1 0,-1 0 0,1-1 0,0 1 0,0 0 0,-1-1 0,1 1 0,0 0 0,0 0 0,0-1 0,0 1 0,0 0 0,0 0 0,0-1 0,0 1 0,0 0 0,0 0 0,0-1 0,1 1 0,-1 0 0,0 0 0,0-1 0,1 1 0,-1 0 0,1-1 0,-1 1 0,0 0 0,2 0 0,23 9 0,46-10 0,-52-1 0,53-2-3705,-40-4-4185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2.355"/>
    </inkml:context>
    <inkml:brush xml:id="br0">
      <inkml:brushProperty name="width" value="0.025" units="cm"/>
      <inkml:brushProperty name="height" value="0.025" units="cm"/>
    </inkml:brush>
  </inkml:definitions>
  <inkml:trace contextRef="#ctx0" brushRef="#br0">0 26 17873,'0'0'2626,"4"0"-1184,10 0-289,10 0 384,6-2-576,7-3-320,4 2-417,3-3-192,0 2-384,-4-1-801,-5 5-513,-11 0-480,-12 0-1121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2.729"/>
    </inkml:context>
    <inkml:brush xml:id="br0">
      <inkml:brushProperty name="width" value="0.025" units="cm"/>
      <inkml:brushProperty name="height" value="0.025" units="cm"/>
    </inkml:brush>
  </inkml:definitions>
  <inkml:trace contextRef="#ctx0" brushRef="#br0">0 1 11755,'0'0'8616,"67"16"-7751,-28-16-577,0 0-224,0-1-832,-5-1-1442,-8 0-2435,-9-2-3875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3.057"/>
    </inkml:context>
    <inkml:brush xml:id="br0">
      <inkml:brushProperty name="width" value="0.025" units="cm"/>
      <inkml:brushProperty name="height" value="0.025" units="cm"/>
    </inkml:brush>
  </inkml:definitions>
  <inkml:trace contextRef="#ctx0" brushRef="#br0">16 1 21717,'0'0'7302,"10"4"-7376,2 1-95,1-1 1,0-1-1,0 0 1,0 0-1,0-2 0,17 1 1,-27-2 120,0 0-1,0 0 1,-1 0 0,1 0 0,0 1 0,0-1-1,-1 1 1,1-1 0,0 1 0,-1 0-1,1 0 1,-1 0 0,1 1 0,-1-1-1,0 1 1,1-1 0,-1 1 0,0 0 0,0 0-1,0 0 1,0 0 0,2 4 0,-2-3 129,-1 0-1,0 1 1,0-1 0,0 1 0,0-1 0,0 1 0,-1 0 0,0-1 0,0 1 0,0-1 0,0 1 0,0 0-1,-1-1 1,0 1 0,1-1 0,-1 1 0,-3 5 0,2-3 104,-1 0-1,-1 0 1,1-1 0,-1 1-1,0-1 1,0 1 0,0-1 0,-1 0-1,0-1 1,0 1 0,0-1-1,0 0 1,-1 0 0,1-1 0,-1 0-1,0 0 1,0 0 0,-1 0-1,1-1 1,0 0 0,-1-1-1,1 1 1,-1-1 0,-10 0 0,15-1-340,1 0 0,-1-1 1,1 1-1,-1 0 0,1-1 1,-1 0-1,1 1 0,0-1 0,-1 0 1,1 1-1,0-1 0,-1 0 1,1 0-1,0 0 0,0 0 1,0 0-1,0-1 0,0 1 1,0 0-1,0 0 0,0-1 0,1 1 1,-1 0-1,0-2 0,-13-40-7865,12 38 6604,-6-33-7824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3.411"/>
    </inkml:context>
    <inkml:brush xml:id="br0">
      <inkml:brushProperty name="width" value="0.025" units="cm"/>
      <inkml:brushProperty name="height" value="0.025" units="cm"/>
    </inkml:brush>
  </inkml:definitions>
  <inkml:trace contextRef="#ctx0" brushRef="#br0">1 59 17905,'0'0'4804,"49"0"-2561,-19-4-514,11-1-800,5 0-673,4-4-192,0-5-2562,-3-7-4677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8.449"/>
    </inkml:context>
    <inkml:brush xml:id="br0">
      <inkml:brushProperty name="width" value="0.025" units="cm"/>
      <inkml:brushProperty name="height" value="0.025" units="cm"/>
    </inkml:brush>
  </inkml:definitions>
  <inkml:trace contextRef="#ctx0" brushRef="#br0">0 84 21364,'0'0'1313,"55"-3"-2434,-4-6-576,8-1 63,7-4-95,6 0-706,-2-3-1152,0 0-3588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3.740"/>
    </inkml:context>
    <inkml:brush xml:id="br0">
      <inkml:brushProperty name="width" value="0.025" units="cm"/>
      <inkml:brushProperty name="height" value="0.025" units="cm"/>
    </inkml:brush>
  </inkml:definitions>
  <inkml:trace contextRef="#ctx0" brushRef="#br0">76 37 16944,'-11'5'1618,"-36"13"-198,29-8-300,18-4-384,25-2-121,263-7 3360,147-25-2403,-126 6-1268,-161 10-143,8 0-1571,-53 9-8920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4.177"/>
    </inkml:context>
    <inkml:brush xml:id="br0">
      <inkml:brushProperty name="width" value="0.025" units="cm"/>
      <inkml:brushProperty name="height" value="0.025" units="cm"/>
    </inkml:brush>
  </inkml:definitions>
  <inkml:trace contextRef="#ctx0" brushRef="#br0">129 0 17809,'0'0'10687,"-6"8"-9203,-1 2-1125,1-3-259,0-1 1,1 1-1,0 1 1,0-1-1,1 1 1,0 0-1,0 0 1,1 0-1,0 0 1,0 0-1,-1 10 1,5-17-119,-1 0 1,1 0-1,-1 0 1,1 0 0,0 0-1,-1 0 1,1 0 0,0 0-1,0 0 1,0 0-1,0-1 1,0 1 0,0 0-1,0-1 1,0 1 0,0 0-1,0-1 1,0 1-1,0-1 1,0 0 0,1 1-1,-1-1 1,0 0 0,0 0-1,0 0 1,1 0-1,-1 0 1,0 0 0,2 0-1,50-1-1007,-39 1 468,3 0 35,-10-1 309,0 1 0,1 0 0,-1 0 0,0 1 0,0 0 0,0 0 0,9 3 0,-14-3 180,-1 0 0,1 1-1,0-1 1,-1 0 0,1 0-1,-1 1 1,1-1-1,-1 0 1,0 1 0,1 0-1,-1-1 1,0 1 0,0 0-1,0-1 1,0 1-1,-1 0 1,1 0 0,0 0-1,-1 0 1,0 0 0,1 0-1,-1 0 1,0 0-1,0 0 1,0 0 0,0 0-1,0 0 1,0 0-1,-1 0 1,1 0 0,-2 3-1,0 3 273,-1 0 0,1-1-1,-2 1 1,1-1 0,-1 1 0,-1-1-1,1 0 1,-1-1 0,0 1-1,-1-1 1,1 0 0,-1 0 0,-12 9-1,10-9 35,0 0 1,0 0-1,-1-1 0,1 0 0,-1 0 0,0-1 0,0-1 0,-1 1 1,1-1-1,-1-1 0,-11 2 0,19-4-390,-1 1-1,1-1 1,0 0 0,0-1 0,0 1-1,-1 0 1,1-1 0,0 1 0,0-1-1,0 1 1,0-1 0,0 0 0,0 0-1,0 0 1,0 0 0,0 0 0,0-1-1,0 1 1,1-1 0,-1 1-1,-1-2 1,0-2-657,0 0 0,0 0 1,1 0-1,-1 0 0,1 0 0,0 0 0,-1-8 0,-7-29-7976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4.505"/>
    </inkml:context>
    <inkml:brush xml:id="br0">
      <inkml:brushProperty name="width" value="0.025" units="cm"/>
      <inkml:brushProperty name="height" value="0.025" units="cm"/>
    </inkml:brush>
  </inkml:definitions>
  <inkml:trace contextRef="#ctx0" brushRef="#br0">1 48 21140,'0'0'3940,"59"0"-1794,-26-8-1313,6 2-609,3-2-352,1 0-2819,0-1-3876,-4 0-10953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4.878"/>
    </inkml:context>
    <inkml:brush xml:id="br0">
      <inkml:brushProperty name="width" value="0.025" units="cm"/>
      <inkml:brushProperty name="height" value="0.025" units="cm"/>
    </inkml:brush>
  </inkml:definitions>
  <inkml:trace contextRef="#ctx0" brushRef="#br0">0 308 19346,'0'0'2296,"9"-1"245,-7 0-2411,1 0 1,-1 1-1,0-1 1,1 1-1,-1 0 1,0 0 0,1 0-1,-1 0 1,1 0-1,-1 1 1,0-1-1,0 1 1,1-1-1,-1 1 1,0 0-1,0 0 1,1 0-1,-1 0 1,0 0-1,0 0 1,0 1-1,-1-1 1,1 1-1,0-1 1,0 1-1,-1 0 1,1-1 0,-1 1-1,1 0 1,-1 0-1,0 0 1,0 0-1,0 1 1,0-1-1,0 0 1,-1 0-1,1 1 1,-1-1-1,1 4 1,3 17-23,-1 0 1,-1 1 0,-1-1-1,-4 40 1,1-39-51,1-1 0,1 1 0,2-1 0,5 35 0,-7-57-59,0 1 1,1-1-1,-1 0 1,0 1 0,1-1-1,-1 0 1,1 0-1,0 1 1,-1-1 0,1 0-1,0 0 1,0 0-1,-1 0 1,1 0 0,0 0-1,0 0 1,0 0-1,1 0 1,-1 0 0,0 0-1,0-1 1,0 1-1,1 0 1,-1-1 0,0 1-1,1-1 1,-1 0-1,0 1 1,1-1 0,-1 0-1,0 0 1,1 0-1,-1 0 1,1 0 0,-1 0-1,0 0 1,1 0-1,-1 0 1,2-1 0,3-1 6,0 0 0,0-1 0,0 1 0,0-1 0,-1 0 0,0-1 0,10-6 0,54-53 117,112-132 0,-66 66-252,59-58-4617,-99 102-4879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13.328"/>
    </inkml:context>
    <inkml:brush xml:id="br0">
      <inkml:brushProperty name="width" value="0.025" units="cm"/>
      <inkml:brushProperty name="height" value="0.025" units="cm"/>
    </inkml:brush>
  </inkml:definitions>
  <inkml:trace contextRef="#ctx0" brushRef="#br0">58 252 9705,'0'0'4532,"-7"8"-1670,3-4-2570,-28 34 2138,30-36-2134,1 0 0,-1 0-1,1 0 1,0 0 0,0 0 0,-1 1-1,2-1 1,-1 0 0,0 1 0,0-1-1,1 1 1,-1-1 0,1 1 0,0-1 0,0 1-1,0-1 1,0 1 0,0-1 0,1 5-1,0-6-182,0 0 0,1 0 0,-1 0-1,0 0 1,0 0 0,0 0 0,0-1-1,1 1 1,-1-1 0,0 1 0,1-1-1,-1 1 1,0-1 0,1 0 0,-1 1 0,0-1-1,1 0 1,-1 0 0,1 0 0,-1 0-1,1 0 1,-1-1 0,0 1 0,1 0-1,1-1 1,37-11 1082,-22 2-943,0-1 0,0-1 0,-2-1 0,1 0 0,-2-1 0,14-16 0,9-12-50,30-47-1,9-27 349,-74 155-363,-6-3-187,-12 50 0,9-61 0,2 1 0,0-1 0,2 1 0,1 46 0,1-71-111,0-1-1,0 1 1,0 0-1,0 0 1,0 0 0,0-1-1,0 1 1,1 0 0,-1 0-1,0 0 1,0-1-1,1 1 1,-1 0 0,0 0-1,1-1 1,-1 1-1,1 0 1,-1-1 0,1 1-1,-1 0 1,1-1 0,-1 1-1,1-1 1,0 1-1,-1-1 1,1 1 0,0-1-1,-1 0 1,1 1-1,0-1 1,0 0 0,0 0-1,-1 1 1,1-1 0,0 0-1,1 0 1,12 1-7299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15.480"/>
    </inkml:context>
    <inkml:brush xml:id="br0">
      <inkml:brushProperty name="width" value="0.025" units="cm"/>
      <inkml:brushProperty name="height" value="0.025" units="cm"/>
    </inkml:brush>
  </inkml:definitions>
  <inkml:trace contextRef="#ctx0" brushRef="#br0">81 341 10122,'0'0'3325,"-7"9"-362,-1-2-2224,-33 35 3152,39-39-3344,-1 1 1,1-1 0,-1 0 0,1 1-1,0-1 1,0 1 0,0 0-1,1 0 1,-1-1 0,1 1 0,0 0-1,-1 6 1,22-12 1155,-2-9-1317,0 0 0,0-1 0,-1-1 0,-1-1 0,0 0-1,20-25 1,-8 11-183,20-19-203,-2-2 0,-2-2 0,65-98 0,-109 149 0,0-1 0,0 0 0,0 1 0,0-1 0,1 1 0,-1-1 0,0 1 0,0-1 0,0 1 0,0 0 0,1-1 0,-1 1 0,0-1 0,1 1 0,-1-1 0,0 1 0,1 0 0,-1-1 0,0 1 0,1 0 0,-1-1 0,1 1 0,-1 0 0,1 0 0,-1-1 0,1 1 0,-1 0 0,1 0 0,-1 0 0,1 0 0,-1-1 0,1 1 0,0 0 0,-2 20 0,-11 35 0,1-20 12,-29 114 68,36-133-148,2 1 0,0 0 0,1 0 0,0 0 0,2 0 0,4 31 0,-5-46-177,1 1 1,-1-1 0,1 0 0,0 1-1,0-1 1,0 0 0,0 0 0,0 0 0,1 0-1,-1 0 1,3 3 0,21 10-7107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14.388"/>
    </inkml:context>
    <inkml:brush xml:id="br0">
      <inkml:brushProperty name="width" value="0.025" units="cm"/>
      <inkml:brushProperty name="height" value="0.025" units="cm"/>
    </inkml:brush>
  </inkml:definitions>
  <inkml:trace contextRef="#ctx0" brushRef="#br0">1 161 16271,'0'0'4736,"10"-2"-4085,283-34 3641,-60 11-2771,883-70 1229,-983 93-2428,238 2 188,-365 0-505,0 1-1,0 0 0,0 1 0,-1-1 1,1 1-1,-1 0 0,1 0 0,6 4 1,-11-5-13,0-1 1,0 1-1,0-1 0,-1 1 1,1-1-1,0 1 1,0-1-1,0 1 1,-1 0-1,1 0 1,0-1-1,-1 1 1,1 0-1,-1 0 0,1 0 1,-1 0-1,1 0 1,-1 0-1,0 0 1,1 0-1,-1 0 1,0-1-1,0 1 1,0 0-1,1 1 0,-1-1 1,0 0-1,0 0 1,-1 0-1,1 0 1,0 0-1,0 0 1,0 0-1,-1-1 1,1 1-1,0 0 0,-1 0 1,1 0-1,-1 0 1,1 0-1,-1 0 1,0 0-1,1-1 1,-1 1-1,0 0 1,1-1-1,-1 1 0,0 0 1,0-1-1,0 1 1,0-1-1,0 1 1,1-1-1,-1 1 1,-2-1-1,-19 13-2941,6-11-5393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14.762"/>
    </inkml:context>
    <inkml:brush xml:id="br0">
      <inkml:brushProperty name="width" value="0.025" units="cm"/>
      <inkml:brushProperty name="height" value="0.025" units="cm"/>
    </inkml:brush>
  </inkml:definitions>
  <inkml:trace contextRef="#ctx0" brushRef="#br0">0 1 15407,'0'0'7078,"11"1"-5385,30 6-862,0 1 1,-1 2 0,0 2-1,53 23 1,-91-34-819,1 0 0,-1 0 0,0 0 0,0 1 0,1-1 0,-1 1 0,0 0 0,0-1 0,0 1 0,-1 0 0,1 0 0,0 0 0,-1 0 0,1 1 0,-1-1 0,0 0 0,1 1 0,-1-1 0,-1 1-1,1-1 1,1 4 0,-2-3 56,0 0-1,-1 1 1,1-1-1,-1 0 1,0 0-1,1 0 1,-1 0-1,-1 0 1,1 0 0,0 0-1,-1 0 1,1-1-1,-1 1 1,0 0-1,-2 2 1,-10 9 317,0 0 1,0-1 0,-1-1 0,-25 16-1,33-23-370,-72 55 129,64-45-3331,1 0-3312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29.152"/>
    </inkml:context>
    <inkml:brush xml:id="br0">
      <inkml:brushProperty name="width" value="0.025" units="cm"/>
      <inkml:brushProperty name="height" value="0.025" units="cm"/>
    </inkml:brush>
  </inkml:definitions>
  <inkml:trace contextRef="#ctx0" brushRef="#br0">311 0 3523,'0'0'20772,"-13"6"-19475,-4 3-904,0 2 0,1 0-1,0 0 1,1 2 0,0 0-1,1 1 1,1 0 0,-18 23-1,14-15-173,0 1 0,2 0 0,1 1 0,1 0 0,0 1-1,2 0 1,1 1 0,1 1 0,2-1 0,-9 55 0,15-77-218,1 1 1,0 0-1,0-1 1,0 1-1,0-1 1,1 1-1,-1 0 1,1-1-1,0 1 1,1-1-1,-1 0 1,1 1-1,0-1 1,0 0-1,5 8 1,-4-9 6,0-1 1,0 1-1,1-1 1,-1 1-1,1-1 0,-1 0 1,1 0-1,0 0 1,0-1-1,-1 0 1,1 1-1,0-1 1,1-1-1,-1 1 1,0 0-1,0-1 1,7 0-1,2-1 48,0 0 0,1 0 0,-1-2 0,0 1 0,0-2 0,-1 0 0,1 0 0,-1-1 0,18-10 1,-20 10-16,0-1 0,-1 0 1,0 0-1,0-1 0,-1 0 1,1-1-1,-1 0 1,-1 0-1,0 0 0,0-1 1,10-18-1,-16 26-41,0 0 0,0-1 0,-1 1 0,1-1 0,0 0 0,-1 1 0,1-1 0,-1 1 0,0-1 0,1 0 0,-1 1 0,0-1 0,0 0 0,0 1 0,0-1 0,0 0 0,-1 1 0,1-1 0,0 0 0,-1 1 0,1-1 0,-1 0 0,0 1 0,1-1 0,-1 1 0,0-1 0,0 1 0,-2-3 0,0 2 0,0 0 0,0 0 0,0 0 0,0 1 0,-1-1 0,1 1 0,0 0 0,-1 0 0,1 0 0,-1 0 0,0 1 0,-6-1 0,-2 0 0,-1 1 0,0 0 0,1 1 0,-1 1 0,1 0 0,-1 0 0,-14 6 0,21-5-272,0 1 1,-1 0-1,2 0 0,-1 0 1,0 1-1,-6 7 0,11-11 104,0 0-1,0 0 0,0 1 0,0-1 1,0 0-1,1 1 0,-1-1 1,0 0-1,1 1 0,-1-1 1,0 1-1,1-1 0,0 1 0,-1 2 1,1-3 35,1 0 0,-1 0 0,0 0 0,1 0 1,-1 0-1,0-1 0,1 1 0,-1 0 0,1 0 0,-1 0 1,1-1-1,0 1 0,-1 0 0,1-1 0,0 1 0,0-1 1,-1 1-1,1-1 0,0 1 0,0-1 0,0 1 0,-1-1 0,1 0 1,0 1-1,0-1 0,0 0 0,2 0 0,21 4-10261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29.978"/>
    </inkml:context>
    <inkml:brush xml:id="br0">
      <inkml:brushProperty name="width" value="0.025" units="cm"/>
      <inkml:brushProperty name="height" value="0.025" units="cm"/>
    </inkml:brush>
  </inkml:definitions>
  <inkml:trace contextRef="#ctx0" brushRef="#br0">868 72 8968,'0'0'2862,"-9"-9"-956,8 8-1894,-4-5 326,-1 0-1,0 1 0,0 0 0,0 0 1,0 0-1,-1 1 0,0 0 0,0 0 1,0 1-1,0 0 0,-1 0 0,1 1 1,-1 0-1,-13-2 0,8 4-237,-1 1 1,0 1-1,1 0 0,0 1 0,0 0 1,0 1-1,0 0 0,0 1 0,1 1 0,0 0 1,0 1-1,0 0 0,1 0 0,0 2 1,0-1-1,-14 17 0,-16 16 36,3 3 0,-51 72 1,81-103-66,-49 67 157,4 3 1,-71 148 0,104-185-222,2 0 0,1 1 0,3 1 0,2 0 0,2 1 0,2 0 0,-1 60 0,8-98-22,1 1 1,1-1-1,0 0 1,1 0-1,0 1 1,0-1-1,5 12 1,-5-18 18,1 0 0,-1 0 0,1-1 0,0 1 0,0-1 0,0 0 0,1 1 0,0-1 0,0-1 0,0 1 0,0-1 0,0 1 0,1-1 0,-1-1 0,1 1 0,8 3 0,1-1 88,0-1 0,0-1 0,0-1 1,0 0-1,0-1 0,0 0 1,1-1-1,-1 0 0,0-1 1,0-1-1,0-1 0,0 0 0,0 0 1,0-2-1,-1 1 0,15-8 1,25-14 576,0-1 0,70-51 1,-117 74-628,95-66 651,-4-5-1,-3-4 1,106-115 0,-171 163-510,-1-1 1,-2-1-1,-2-1 1,-1-1 0,-1-1-1,22-51 1,-39 72-149,1 0 0,-2 0 0,0-1 0,-1 1 0,0-1 0,-2 0 1,0 0-1,-1-24 0,-1 28-54,-1 1 0,0 0 1,-1 0-1,0 0 0,-1 1 1,0-1-1,-1 1 0,0 0 1,0 0-1,-1 0 0,0 1 1,-1 0-1,-10-11 0,8 11-233,0 0 0,-1 0 0,0 1 0,-1 1 0,0 0 0,0 0 0,0 1 0,-1 0-1,0 1 1,0 0 0,-20-4 0,3 3-2486,0 1 1,0 2-1,-58 0 1,30 4-7257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5:05.930"/>
    </inkml:context>
    <inkml:brush xml:id="br0">
      <inkml:brushProperty name="width" value="0.025" units="cm"/>
      <inkml:brushProperty name="height" value="0.025" units="cm"/>
    </inkml:brush>
  </inkml:definitions>
  <inkml:trace contextRef="#ctx0" brushRef="#br0">1036 254 4773,'-229'87'6260,"-14"6"-6111,201-73-36,1 1-1,1 2 1,-62 46-1,67-40 204,1 1 0,1 1 0,1 2 0,2 1 0,-38 58-1,53-69-243,1 1 0,2 0 0,0 1 0,2 1 0,0-1-1,2 2 1,1-1 0,1 1 0,1 0 0,-2 38 0,7-42-39,0-1 1,2 1 0,0-1-1,2 1 1,0-1 0,2 0-1,0-1 1,1 1 0,1-1 0,1-1-1,1 1 1,1-2 0,1 1-1,0-1 1,25 27 0,-12-19-26,2-1 0,0-1 1,2-2-1,0 0 0,2-2 1,0-2-1,1-1 0,1-1 1,1-1-1,0-3 0,60 17 0,-22-12 32,1-4 0,1-2 0,0-4 0,136-2 0,-129-11-17,1-3 0,99-23 0,159-55 86,-75 16-68,-256 68-41,209-54 366,-170 41-107,-1-2 0,73-37-1,-99 43-156,-1-1-1,0-1 0,-1-1 1,-1-1-1,0 0 0,-1-2 0,21-24 1,-28 27-64,0 0 1,-1-1 0,-1 0 0,0 0 0,-1-1-1,0 0 1,-2 0 0,0 0 0,0-1-1,-2 0 1,2-22 0,-2 7 43,-2 0-1,-2-1 1,-1 1 0,-1 0 0,-2 1 0,-1-1-1,-1 1 1,-14-34 0,6 24 93,-3 2 1,-1 1-1,-2 0 0,-1 1 0,-44-53 1,25 42 0,-2 1 1,-3 3 0,-1 2 0,-2 2 0,-1 2 0,-3 2-1,0 2 1,-81-36 0,81 47-78,-1 2-1,-1 3 1,0 2 0,-1 2-1,-1 3 1,-82-6 0,95 15-63,0 1 1,0 3-1,0 2 1,0 1-1,1 2 1,0 3 0,0 1-1,-82 33 1,72-19-96,1 3 1,-81 57 0,-83 87-3104,106-82-639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8.776"/>
    </inkml:context>
    <inkml:brush xml:id="br0">
      <inkml:brushProperty name="width" value="0.025" units="cm"/>
      <inkml:brushProperty name="height" value="0.025" units="cm"/>
    </inkml:brush>
  </inkml:definitions>
  <inkml:trace contextRef="#ctx0" brushRef="#br0">1 0 11307,'0'0'3555,"73"5"-2274,-35 4-672,2 2-385,3 1-416,1 1-2595,3 1-4323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50.154"/>
    </inkml:context>
    <inkml:brush xml:id="br0">
      <inkml:brushProperty name="width" value="0.025" units="cm"/>
      <inkml:brushProperty name="height" value="0.025" units="cm"/>
    </inkml:brush>
  </inkml:definitions>
  <inkml:trace contextRef="#ctx0" brushRef="#br0">0 353 8808,'0'0'16923,"12"-9"-15829,349-315 1720,-339 306-2501,-22 18-306,0 0-1,0 0 0,1 0 1,-1 0-1,0 0 0,0-1 1,0 1-1,1 0 1,-1 0-1,0 0 0,0 0 1,1 0-1,-1 0 0,0 0 1,0 0-1,0 0 0,1 0 1,-1 0-1,0 0 0,0 0 1,1 0-1,-1 0 1,0 0-1,0 0 0,1 0 1,-1 0-1,0 1 0,0-1 1,0 0-1,1 0 0,-1 0 1,0 0-1,0 0 0,0 1 1,0-1-1,1 0 0,-1 0 1,0 0-1,0 0 1,0 1-1,0-1 0,0 0 1,1 1-1,-1 4 15,0-1-1,0 1 1,-1 0-1,0 0 1,1-1 0,-2 1-1,-1 6 1,-6 31 235,-6 77 0,10-66-2028,-2-1-3428,5-36-1921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50.840"/>
    </inkml:context>
    <inkml:brush xml:id="br0">
      <inkml:brushProperty name="width" value="0.025" units="cm"/>
      <inkml:brushProperty name="height" value="0.025" units="cm"/>
    </inkml:brush>
  </inkml:definitions>
  <inkml:trace contextRef="#ctx0" brushRef="#br0">0 41 19090,'11'-4'1943,"14"-5"-753,1 2 0,0 1-1,34-4 1,-43 8-545,0 0 0,1 1 0,-1 1-1,0 1 1,0 1 0,33 7 0,-47-9-614,0 1 0,0-1-1,-1 1 1,1 0 0,0 0 0,0 0 0,-1 0-1,1 1 1,-1-1 0,1 1 0,-1-1-1,0 1 1,1 0 0,-1 0 0,0 0 0,0 0-1,0 0 1,-1 1 0,1-1 0,0 1 0,-1-1-1,0 1 1,1-1 0,-1 1 0,0 0-1,0 0 1,-1-1 0,1 1 0,-1 0 0,1 0-1,-1 0 1,0 0 0,0 0 0,0 0 0,0 0-1,-1-1 1,1 1 0,-1 0 0,-1 5-1,-2 2 45,-1 0 0,0 0 0,0 0 0,-1-1 0,0 1 0,-1-1 0,0-1 0,0 1 0,-9 7 0,-34 26 148,-95 62 0,89-65-189,54-38-34,-1 0 0,1 0 0,0 1 0,1 0 0,-1-1 0,0 1 0,0 0 0,1 0 0,-1 0 0,1 0 0,-1 0 0,-1 3 0,3-5 0,0 1 0,0-1 0,0 1 0,0 0 0,0-1 0,0 1 0,0-1 0,0 1 0,1-1 0,-1 1 0,0-1 0,0 1 0,0-1 0,0 1 0,1-1 0,-1 1 0,0-1 0,1 1 0,-1-1 0,0 1 0,1-1 0,-1 0 0,0 1 0,1-1 0,-1 0 0,1 1 0,-1-1 0,1 0 0,-1 1 0,1-1 0,-1 0 0,2 0 0,6 3 0,0-1 0,1 0 0,-1-1 0,1 0 0,11 0 0,163 2-1328,-147-4 65,0-2 0,-1-1 0,40-11 1,17-13-8502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2.541"/>
    </inkml:context>
    <inkml:brush xml:id="br0">
      <inkml:brushProperty name="width" value="0.025" units="cm"/>
      <inkml:brushProperty name="height" value="0.025" units="cm"/>
    </inkml:brush>
  </inkml:definitions>
  <inkml:trace contextRef="#ctx0" brushRef="#br0">23 1 12300,'0'0'20467,"15"74"-20467,-15-43 0,0 0 0,0 1 0,0-1-705,0-5-1441,-4 0-1569,-5-6-577,-2-6-1826,-2-3-4004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2.917"/>
    </inkml:context>
    <inkml:brush xml:id="br0">
      <inkml:brushProperty name="width" value="0.025" units="cm"/>
      <inkml:brushProperty name="height" value="0.025" units="cm"/>
    </inkml:brush>
  </inkml:definitions>
  <inkml:trace contextRef="#ctx0" brushRef="#br0">1 49 15759,'0'0'17008,"33"-48"-17008,-6 48 0,2 3 0,0-1-1217,0 1-3428,-7-2-2625,-4-1-6343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3.257"/>
    </inkml:context>
    <inkml:brush xml:id="br0">
      <inkml:brushProperty name="width" value="0.025" units="cm"/>
      <inkml:brushProperty name="height" value="0.025" units="cm"/>
    </inkml:brush>
  </inkml:definitions>
  <inkml:trace contextRef="#ctx0" brushRef="#br0">1 162 17969,'0'0'12198,"11"-5"-11440,6-3-676,-1-1-1,-1-1 0,0-1 1,0 0-1,-1 0 1,0-2-1,16-19 1,9-20 1065,-38 53-1144,-1 0-1,1 0 0,-1 0 0,1 0 1,-1 0-1,0 1 0,1-1 0,-1 0 1,0 0-1,0 0 0,0 0 0,1 0 1,-1 0-1,-1 1 0,1-1 0,0 0 1,0 0-1,0 1 0,-23 77-1662,17-61 100,0 1 0,2-1 1,0 1-1,0 0 0,0 27 1,4-26-11093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3.611"/>
    </inkml:context>
    <inkml:brush xml:id="br0">
      <inkml:brushProperty name="width" value="0.025" units="cm"/>
      <inkml:brushProperty name="height" value="0.025" units="cm"/>
    </inkml:brush>
  </inkml:definitions>
  <inkml:trace contextRef="#ctx0" brushRef="#br0">1 62 14958,'0'0'13197,"85"-12"-11211,-38 0-865,2-1-289,1 1-543,-4 4-417,-9 3-1442,-11 5-1217,-12 0-2434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3.937"/>
    </inkml:context>
    <inkml:brush xml:id="br0">
      <inkml:brushProperty name="width" value="0.025" units="cm"/>
      <inkml:brushProperty name="height" value="0.025" units="cm"/>
    </inkml:brush>
  </inkml:definitions>
  <inkml:trace contextRef="#ctx0" brushRef="#br0">0 69 17681,'0'0'5637,"72"-6"-2914,-31-2-1474,5-2-961,-2-2-448,0-2-3524,-4-4-9160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8.522"/>
    </inkml:context>
    <inkml:brush xml:id="br0">
      <inkml:brushProperty name="width" value="0.025" units="cm"/>
      <inkml:brushProperty name="height" value="0.025" units="cm"/>
    </inkml:brush>
  </inkml:definitions>
  <inkml:trace contextRef="#ctx0" brushRef="#br0">0 41 20019,'0'0'2183,"10"-5"-1302,-1 0-541,0 0 0,0 0 0,0 1 0,1 1 0,0 0 0,0 0 1,0 1-1,0 0 0,14-1 0,-12 3-169,-5-1-87,0 1 1,0 0 0,-1 0 0,1 1-1,0 0 1,10 2 0,-15-2-80,-1 0-1,1-1 1,-1 1 0,1 0 0,-1 0 0,0 0-1,1 0 1,-1 1 0,0-1 0,1 0 0,-1 0 0,0 1-1,0-1 1,0 0 0,0 1 0,-1-1 0,1 1-1,0 0 1,-1-1 0,1 1 0,-1 0 0,1-1 0,-1 1-1,0 0 1,1-1 0,-1 1 0,0 0 0,0 0-1,-1-1 1,1 1 0,0 2 0,-2 3 26,1 0 0,-1 0 1,0 0-1,0 0 0,-1-1 0,1 1 0,-2-1 0,1 1 1,-7 7-1,-47 58 450,8-11 589,44-54-872,0 1-1,1-1 1,0 1-1,1 0 1,0 0-1,0 0 1,1 0-1,0 0 1,-1 10-1,2-15-147,1-1 0,0 1 0,0 0-1,0 0 1,1 0 0,-1 0 0,1 0 0,-1 0 0,1 0-1,0-1 1,0 1 0,0 0 0,0-1 0,1 1-1,-1-1 1,1 1 0,0-1 0,0 0 0,0 1 0,0-1-1,0 0 1,0 0 0,0-1 0,0 1 0,1 0 0,-1-1-1,1 1 1,0-1 0,3 2 0,14 2-169,-1 0 0,1-1-1,0-2 1,0 0 0,1-1 0,-1 0-1,0-2 1,31-5 0,-5-6-4013,-4-6-4660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9.159"/>
    </inkml:context>
    <inkml:brush xml:id="br0">
      <inkml:brushProperty name="width" value="0.025" units="cm"/>
      <inkml:brushProperty name="height" value="0.025" units="cm"/>
    </inkml:brush>
  </inkml:definitions>
  <inkml:trace contextRef="#ctx0" brushRef="#br0">0 410 19667,'0'0'3971,"13"-6"-2775,16-8-580,-1-2-1,-1-1 0,0-1 1,26-24-1,108-101 256,-127 111-708,11-15 79,-34 34-76,1 1 0,0 0 1,1 0-1,20-13 0,-28 27-55,-4 11-69,-5 13 77,-22 61 161,18-66-270,1 1 1,0 0-1,2 0 1,0 1-1,2 0 0,1 0 1,0 29-1,2-50-156,0 0 0,0 0 0,0 0 0,0 0 0,0 0 1,0-1-1,1 1 0,-1 0 0,1 0 0,-1 0 0,1-1 0,0 1 0,0 0 0,0-1 0,0 1 0,0-1 0,0 1 1,0-1-1,0 1 0,1-1 0,-1 0 0,1 1 0,-1-1 0,1 0 0,-1 0 0,4 1 0,18 0-6548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1.238"/>
    </inkml:context>
    <inkml:brush xml:id="br0">
      <inkml:brushProperty name="width" value="0.025" units="cm"/>
      <inkml:brushProperty name="height" value="0.025" units="cm"/>
    </inkml:brush>
  </inkml:definitions>
  <inkml:trace contextRef="#ctx0" brushRef="#br0">1 0 21845,'0'0'3619,"0"52"-2242,0-28-992,0 3-257,3 2-64,3-2-256,1-1-1089,-2-4-193,-1-1-384,-1-6-192,-3-6 65,0-5-674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9.133"/>
    </inkml:context>
    <inkml:brush xml:id="br0">
      <inkml:brushProperty name="width" value="0.025" units="cm"/>
      <inkml:brushProperty name="height" value="0.025" units="cm"/>
    </inkml:brush>
  </inkml:definitions>
  <inkml:trace contextRef="#ctx0" brushRef="#br0">0 39 21460,'11'-2'150,"82"-13"-880,179-7 0,107 27-3271,-367-4 3975,7-1-17,1 1 0,0 1 0,0 0 0,-1 2 1,27 8-1,-41-9-2034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1.576"/>
    </inkml:context>
    <inkml:brush xml:id="br0">
      <inkml:brushProperty name="width" value="0.025" units="cm"/>
      <inkml:brushProperty name="height" value="0.025" units="cm"/>
    </inkml:brush>
  </inkml:definitions>
  <inkml:trace contextRef="#ctx0" brushRef="#br0">1 84 14606,'0'0'16848,"45"-43"-16560,-2 34-224,5 0-480,2 3-2403,-4-2-3907,1 0-5542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1.903"/>
    </inkml:context>
    <inkml:brush xml:id="br0">
      <inkml:brushProperty name="width" value="0.025" units="cm"/>
      <inkml:brushProperty name="height" value="0.025" units="cm"/>
    </inkml:brush>
  </inkml:definitions>
  <inkml:trace contextRef="#ctx0" brushRef="#br0">0 205 20788,'0'0'8851,"10"-10"-7800,183-171 193,-192 180-1234,-1 0 0,1 0-1,0 0 1,0 0 0,0 0-1,0 0 1,0 0 0,0 0 0,1 1-1,-1-1 1,0 1 0,0-1-1,0 1 1,1-1 0,-1 1 0,0-1-1,0 1 1,1 0 0,-1 0-1,0 0 1,1 0 0,1 0 0,-2 1 1,0-1 0,-1 1 1,1 0-1,0 0 1,-1 0-1,1 0 0,-1 0 1,1 0-1,-1 0 1,1-1-1,-1 2 0,0-1 1,1 0-1,-1 0 1,0 0-1,0 0 0,0 0 1,0 0-1,0 0 0,0 0 1,0 1-1,-12 72 336,10-66-335,-10 49-1500,6-1-3596,6-30-4167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4.309"/>
    </inkml:context>
    <inkml:brush xml:id="br0">
      <inkml:brushProperty name="width" value="0.025" units="cm"/>
      <inkml:brushProperty name="height" value="0.025" units="cm"/>
    </inkml:brush>
  </inkml:definitions>
  <inkml:trace contextRef="#ctx0" brushRef="#br0">0 66 21652,'0'0'8745,"64"10"-7048,-12-18-1024,10-6-673,4-1 0,2 1 0,-9 2-1826,-10 4-2754,-22 3-3171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4.637"/>
    </inkml:context>
    <inkml:brush xml:id="br0">
      <inkml:brushProperty name="width" value="0.025" units="cm"/>
      <inkml:brushProperty name="height" value="0.025" units="cm"/>
    </inkml:brush>
  </inkml:definitions>
  <inkml:trace contextRef="#ctx0" brushRef="#br0">1 81 21749,'0'0'6149,"56"6"-3234,-5-19-1089,10-1-1698,6-1-128,2 1 0,-5 3 0,-9 2-4740,-13-2-8329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1.023"/>
    </inkml:context>
    <inkml:brush xml:id="br0">
      <inkml:brushProperty name="width" value="0.025" units="cm"/>
      <inkml:brushProperty name="height" value="0.025" units="cm"/>
    </inkml:brush>
  </inkml:definitions>
  <inkml:trace contextRef="#ctx0" brushRef="#br0">3 114 23350,'0'9'950,"-1"45"-425,-1-3 756,7 69-1,-4-115-1225,0 0-1,-1-1 1,2 1 0,-1-1-1,1 1 1,-1-1 0,1 1-1,0-1 1,1 0 0,-1 0-1,1 0 1,0 0 0,0-1-1,0 1 1,0-1 0,6 5-1,-3-4-25,0 0 0,0-1 0,0 0 0,0 0 0,1 0 0,-1-1-1,1 0 1,0-1 0,-1 1 0,10 0 0,6-1 88,-1-1 0,1-1 0,-1-1 0,0-1 0,0 0 0,29-10 0,31-13 415,127-60 1,70-56-1812,-160 74-2554,-42 18-2706,5-8-8067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1.659"/>
    </inkml:context>
    <inkml:brush xml:id="br0">
      <inkml:brushProperty name="width" value="0.025" units="cm"/>
      <inkml:brushProperty name="height" value="0.025" units="cm"/>
    </inkml:brush>
  </inkml:definitions>
  <inkml:trace contextRef="#ctx0" brushRef="#br0">53 311 11819,'-4'8'1260,"-8"15"-205,6-13 249,0 0 0,1 0-1,1 1 1,-1-1-1,2 1 1,-5 19-1,8-29-1214,0-1 0,0 1 0,0 0 0,1-1 0,-1 1 0,0-1 0,0 1 0,1 0 0,-1-1 0,0 1 0,1-1 0,-1 1 0,0-1 0,1 1 0,-1-1 0,1 1 0,-1-1 0,1 1 0,-1-1 0,1 0 0,-1 1 1,1-1-1,-1 0 0,1 1 0,0-1 0,-1 0 0,1 0 0,0 0 0,-1 1 0,1-1 0,-1 0 0,1 0 0,1 0 0,28 0 1168,-22 0-795,28-5 200,0-2 0,-1-1 1,1-1-1,-2-2 0,62-29 0,-42 18-252,286-122 7,-268 109-460,-1-3 0,104-75 0,-156 97-962,-26 18-2447,-30 21-2517,14-5 877,3-3-2073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2.657"/>
    </inkml:context>
    <inkml:brush xml:id="br0">
      <inkml:brushProperty name="width" value="0.025" units="cm"/>
      <inkml:brushProperty name="height" value="0.025" units="cm"/>
    </inkml:brush>
  </inkml:definitions>
  <inkml:trace contextRef="#ctx0" brushRef="#br0">22 694 15919,'0'0'1532,"-3"10"-171,-11 34 348,13-43-1632,1-1 0,-1 1 0,1 0-1,-1 0 1,1 0 0,0 0 0,-1 0 0,1 0 0,0 0 0,0-1 0,0 1 0,0 0 0,0 0 0,0 0 0,0 0-1,0 0 1,0 0 0,0 0 0,0 0 0,0 0 0,1 0 0,-1 0 0,0 0 0,1 0 0,-1-1 0,1 1 0,-1 0 0,1 0-1,-1 0 1,1-1 0,0 1 0,-1 0 0,1-1 0,0 1 0,0 0 0,-1-1 0,1 1 0,0-1 0,0 1 0,0-1 0,0 0-1,0 1 1,0-1 0,-1 0 0,1 0 0,0 0 0,0 1 0,0-1 0,0 0 0,2 0 0,2-1 154,0 0 0,0 0 0,0 0 0,0 0 0,0-1 0,0 0 0,7-3 0,13-11 293,0-1 0,-1-1 0,-1-1 0,26-27 0,-7 6-283,545-556-716,-567 580 311,-19 16 156,-1 0 0,0 1 0,1-1-1,-1 0 1,0 1 0,0-1 0,1 0-1,-1 1 1,0-1 0,0 1 0,0-1-1,1 0 1,-1 1 0,0-1 0,0 1-1,0-1 1,0 1 0,0-1 0,0 0-1,0 1 1,0-1 0,0 1 0,0-1-1,0 1 1,0-1 0,0 0 0,0 1-1,0-1 1,-1 1 0,1 0 0,-17 48-331,-107 173 1470,81-151-355,3 2 0,-50 125 0,85-185-685,2 0 0,-1-1 1,2 1-1,-2 16 0,3-27-128,1 1 0,0-1 1,0 0-1,1 1 0,-1-1 0,0 0 0,1 0 0,-1 1 0,1-1 0,0 0 0,0 0 0,0 0 1,1 3-1,-1-4-64,0 0-1,0 0 1,0 0 0,0-1 0,0 1 0,0 0 0,0-1-1,1 1 1,-1 0 0,0-1 0,0 0 0,1 1 0,-1-1-1,0 0 1,0 1 0,1-1 0,-1 0 0,0 0 0,1 0-1,-1 0 1,0 0 0,1 0 0,-1-1 0,0 1 0,2-1-1,-1 0-360,1 1 0,-1-1-1,1 0 1,-1-1-1,0 1 1,0 0 0,1-1-1,-1 1 1,0-1-1,0 0 1,-1 0 0,1 1-1,0-1 1,-1-1-1,1 1 1,-1 0 0,1 0-1,-1 0 1,0-1-1,1-3 1,12-31-8426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3.031"/>
    </inkml:context>
    <inkml:brush xml:id="br0">
      <inkml:brushProperty name="width" value="0.025" units="cm"/>
      <inkml:brushProperty name="height" value="0.025" units="cm"/>
    </inkml:brush>
  </inkml:definitions>
  <inkml:trace contextRef="#ctx0" brushRef="#br0">1 215 13132,'0'0'14382,"53"-12"-13453,1-12-513,11-4-352,1 1-128,2 0-993,1 3-1665,-10 0-417,-3 1-1826,-6-3-3491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3.377"/>
    </inkml:context>
    <inkml:brush xml:id="br0">
      <inkml:brushProperty name="width" value="0.025" units="cm"/>
      <inkml:brushProperty name="height" value="0.025" units="cm"/>
    </inkml:brush>
  </inkml:definitions>
  <inkml:trace contextRef="#ctx0" brushRef="#br0">289 62 13933,'0'0'4068,"-67"92"-2755,23-32 769,-2 9-288,1 1-257,8-4-287,9-8-802,10-10-352,14-9-128,4-15-833,20-13-928,7-11-1090,4-8-961,7-22-2210</inkml:trace>
  <inkml:trace contextRef="#ctx0" brushRef="#br0" timeOffset="1">584 0 12812,'0'0'8947,"-14"17"-6854,-33 44 332,2 2 1,-58 109-1,89-145-2332,2 1 0,1 1 0,1 0 0,1 0 0,2 1-1,1 0 1,1 0 0,2 1 0,0 48 0,3-78-321,0 1 1,1-1-1,-1 0 0,0 1 1,0-1-1,1 1 1,-1-1-1,1 0 0,-1 1 1,1-1-1,-1 0 0,1 0 1,0 1-1,0-1 1,-1 0-1,1 0 0,0 0 1,0 0-1,0 0 0,3 1 1,-4-1-126,1-1-1,0 0 1,0 0 0,0 0-1,0 0 1,-1 0 0,1 1 0,0-2-1,0 1 1,0 0 0,-1 0-1,1 0 1,0 0 0,0 0 0,0-1-1,-1 1 1,1 0 0,0-1 0,0 1-1,-1-1 1,1 1 0,0 0-1,-1-1 1,1 0 0,0 1 0,-1-1-1,1 1 1,-1-1 0,1 0-1,-1 1 1,1-1 0,-1 0 0,0 0-1,1 1 1,-1-1 0,1-1-1,10-23-13851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3.720"/>
    </inkml:context>
    <inkml:brush xml:id="br0">
      <inkml:brushProperty name="width" value="0.025" units="cm"/>
      <inkml:brushProperty name="height" value="0.025" units="cm"/>
    </inkml:brush>
  </inkml:definitions>
  <inkml:trace contextRef="#ctx0" brushRef="#br0">1 129 18546,'0'0'8690,"10"7"-7520,-4-2-1018,-3-2-116,-1-1-1,1 1 1,0-1 0,0 0-1,-1 0 1,2 0-1,-1-1 1,0 1 0,0-1-1,0 0 1,1 0-1,-1 0 1,1 0 0,-1 0-1,1-1 1,-1 1-1,1-1 1,-1 0 0,1 0-1,-1-1 1,1 1-1,6-2 1,6-4 18,0 0 1,-1-2-1,1 1 0,-1-2 0,-1 0 0,0-1 1,0 0-1,-1-1 0,0 0 0,-1-2 0,0 1 1,12-19-1,-23 31-44,-1-1 0,1 1-1,-1-1 1,0 1 0,1-1 0,-1 1 0,1-1 0,-1 1 0,0-1 0,0 0-1,1 1 1,-1-1 0,0 1 0,0-1 0,0 0 0,0 1 0,0-1 0,1 0-1,-1 1 1,0-1 0,-1 0 0,1 1 0,0-1 0,0 1 0,0-1-1,0 0 1,0 1 0,-1-1 0,1 1 0,0-1 0,0 0 0,-2 0 0,-19 2 118,-31 23 0,30-7 88,1 2 1,0 0 0,1 1 0,-21 29-1,32-37-123,1-1 0,0 1-1,1 0 1,0 0 0,1 1 0,1 0-1,0 0 1,0 1 0,1-1-1,-3 22 1,7-34-92,0 0-1,0 1 1,0-1 0,0 1 0,0-1-1,0 1 1,0-1 0,1 0 0,-1 1-1,0-1 1,1 1 0,-1-1 0,1 0-1,0 0 1,-1 1 0,1-1 0,0 0-1,0 0 1,0 0 0,0 0 0,0 0-1,0 0 1,0 0 0,0 0 0,2 1-1,1 0 2,-1-1 0,1 1 0,-1-1 0,1 0 0,-1 0 0,1-1 0,0 1 0,0-1 0,7 0 0,5-1-51,0-1 1,-1 0 0,29-9-1,21-14-1544,-2-10-3941,1-7-5217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9.477"/>
    </inkml:context>
    <inkml:brush xml:id="br0">
      <inkml:brushProperty name="width" value="0.025" units="cm"/>
      <inkml:brushProperty name="height" value="0.025" units="cm"/>
    </inkml:brush>
  </inkml:definitions>
  <inkml:trace contextRef="#ctx0" brushRef="#br0">0 175 19859,'0'0'3972,"52"-3"-3428,15-16 353,18-5-545,20-4-352,18 0-961,13 0-1121,7 8-1249,-6 5-2082,-3 6-4420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4.265"/>
    </inkml:context>
    <inkml:brush xml:id="br0">
      <inkml:brushProperty name="width" value="0.025" units="cm"/>
      <inkml:brushProperty name="height" value="0.025" units="cm"/>
    </inkml:brush>
  </inkml:definitions>
  <inkml:trace contextRef="#ctx0" brushRef="#br0">290 0 18738,'0'0'7522,"-7"11"-6188,-100 188 2129,-37 127-2863,136-305-587,2 1 0,0-1 1,-4 37-1,9-56-13,1-1 0,0 1 1,0 0-1,-1-1 0,1 1 0,1 0 0,-1-1 1,0 1-1,0 0 0,0-1 0,1 1 0,-1-1 1,1 1-1,0-1 0,-1 1 0,1-1 1,0 1-1,0-1 0,0 1 0,0-1 0,0 0 1,0 0-1,0 1 0,0-1 0,0 0 0,1 0 1,-1 0-1,0 0 0,1-1 0,-1 1 0,1 0 1,-1 0-1,1-1 0,-1 1 0,1-1 0,0 0 1,-1 1-1,1-1 0,0 0 0,-1 0 0,1 0 1,0 0-1,-1 0 0,3-1 0,7 0 21,-1 0 0,-1-1 0,1-1-1,0 0 1,0 0 0,12-7 0,19-11 91,-1-2-1,-1-2 1,37-31 0,101-98 322,-144 125-632,-2-1 1,-2-2-1,49-65 1,-63 61-2822,-15 34 2487,0 1 1,1 0-1,-1-1 0,0 1 1,0-1-1,0 1 0,0 0 1,-1-1-1,1 1 0,0 0 0,0-1 1,-1 1-1,1 0 0,-1 0 1,0-2-1,-12-7-9744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4.593"/>
    </inkml:context>
    <inkml:brush xml:id="br0">
      <inkml:brushProperty name="width" value="0.025" units="cm"/>
      <inkml:brushProperty name="height" value="0.025" units="cm"/>
    </inkml:brush>
  </inkml:definitions>
  <inkml:trace contextRef="#ctx0" brushRef="#br0">16 0 21652,'0'0'2755,"-15"52"-32,15-26-545,0-4-1634,12-4-416,14-4-224,9-5-1313,7-9-1506,3 0-1697,-1-4-3204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4.996"/>
    </inkml:context>
    <inkml:brush xml:id="br0">
      <inkml:brushProperty name="width" value="0.025" units="cm"/>
      <inkml:brushProperty name="height" value="0.025" units="cm"/>
    </inkml:brush>
  </inkml:definitions>
  <inkml:trace contextRef="#ctx0" brushRef="#br0">115 1 20756,'0'0'4116,"-9"1"-721,2 0-3102,1 1 1,-1 0-1,1 1 1,0-1-1,-1 1 1,1 0-1,1 1 1,-1-1-1,-8 8 1,11-9-226,0 1 0,0-1 0,0 1 0,1-1 0,-1 1 0,1 0 0,0 0 0,0 1 0,0-1 0,0 0 0,1 0 0,-1 1 0,1-1 0,0 1 0,0 0 1,0-1-1,0 1 0,1 0 0,0-1 0,-1 1 0,1 0 0,1 6 0,0-9-68,0 0 0,-1 0 0,1 0 0,0 0 0,0 0 0,0 0 0,0 0 0,0 0 0,0-1 0,0 1 0,0 0 0,0-1 0,1 1 0,-1-1 0,0 1 0,0-1 0,1 0 0,-1 1 0,0-1 0,0 0 0,1 0 0,-1 0 0,0 0 0,1 0 0,1 0 0,41-1 0,-37 0 0,15-2-94,1-1-1,39-11 1,-44 9 25,0 1 1,1 1-1,-1 1 1,1 0-1,25 0 1,-43 3 76,1 0 0,-1 1 0,1-1 0,-1 0 0,1 0 0,-1 1 0,1-1 1,-1 1-1,0-1 0,1 1 0,-1 0 0,0-1 0,1 1 0,-1 0 0,0 0 0,0 0 0,0 0 0,0 0 0,0 0 0,0 0 0,0 1 0,0-1 0,0 0 1,0 0-1,-1 1 0,1-1 0,0 1 0,-1-1 0,1 0 0,-1 3 0,2 4 70,-1 0 0,-1 0-1,1 0 1,-3 14 0,2-2-23,0-20-55,0 1 0,0-1 0,0 1 0,1-1 0,-1 1 0,0-1 0,1 1 0,-1-1 0,0 1 0,1-1 0,-1 1 0,1-1 0,-1 0 0,0 1 0,1-1 0,-1 0 0,1 1 0,-1-1 0,1 0 0,-1 0 0,1 1 0,0-1 0,-1 0 0,1 0 0,-1 0 0,1 0 0,-1 0 0,1 0 0,0 0 0,-1 0 0,1 0 0,-1 0 0,1 0 0,0 0 0,-1 0 0,1 0 0,-1-1 0,1 1 0,-1 0 0,2-1 0,26-8 0,35-30 0,-51 31 0,0 0 0,0 0 0,1 1 0,0 0 0,0 1 0,0 1 0,1 0 0,28-5 0,-41 10 0,0-1 0,0 1 0,-1 0 0,1 0 0,0 0 0,0 1 0,0-1 0,0 0 0,0 0 0,0 0 0,-1 1 0,1-1 0,0 0 0,0 1 0,0-1 0,0 0 0,-1 1 0,1-1 0,0 1 0,-1 0 0,1-1 0,0 1 0,-1 0 0,1-1 0,-1 1 0,1 0 0,-1-1 0,1 1 0,-1 0 0,1 0 0,-1 0 0,0-1 0,1 1 0,-1 0 0,0 0 0,0 0 0,0 0 0,0 0 0,0 0 0,0 0 0,0-1 0,0 1 0,0 2 0,-12 49 0,7-31 0,33-24-1425,16-24-10080,-18 6 636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5.683"/>
    </inkml:context>
    <inkml:brush xml:id="br0">
      <inkml:brushProperty name="width" value="0.025" units="cm"/>
      <inkml:brushProperty name="height" value="0.025" units="cm"/>
    </inkml:brush>
  </inkml:definitions>
  <inkml:trace contextRef="#ctx0" brushRef="#br0">122 0 11691,'0'0'12348,"-4"9"-10597,-24 68-72,3 0 0,3 1 0,-16 120-1,34-134-1416,4-63-262,0-1 1,0 0-1,0 0 0,0 0 0,0 1 1,0-1-1,0 0 0,0 0 0,0 0 1,0 0-1,0 1 0,0-1 0,0 0 1,0 0-1,0 0 0,0 0 0,0 1 1,0-1-1,1 0 0,-1 0 0,0 0 1,0 0-1,0 0 0,0 0 0,0 1 1,1-1-1,-1 0 0,0 0 0,0 0 1,0 0-1,0 0 0,1 0 0,-1 0 1,0 0-1,0 0 0,0 0 0,0 0 1,1 0-1,-1 0 0,0 0 0,0 0 1,0 0-1,1 0 0,-1 0 0,0 0 1,0 0-1,0 0 0,0 0 0,1 0 1,-1 0-1,0 0 0,0 0 0,0 0 1,0-1-1,1 1 0,-1 0 0,0 0 1,0 0-1,0 0 0,0 0 0,0 0 1,0-1-1,0 1 0,1 0 0,-1 0 1,0 0-1,0 0 0,0-1 0,10-10-86,-4 0-276,-1-1 0,0 1 1,-1-1-1,0 0 1,-1 0-1,0-1 1,-1 1-1,-1 0 1,0-1-1,-1-18 1,1 33 431,-1-1 0,1 1 1,-1 0-1,1 0 1,0 0-1,0 0 1,0-1-1,0 1 1,0 0-1,0-1 1,0 1-1,1-1 1,-1 1-1,1-1 1,-1 0-1,1 1 1,-1-1-1,1 0 1,0 0-1,-1 0 1,1 0-1,0 0 1,2 0-1,45 13 630,-34-13-585,0 0 1,1-2-1,-1 0 1,1 0-1,-1-2 0,0 0 1,15-5-1,-22 6-83,-1 0 1,0-1-1,0 0 1,1 0-1,-2-1 0,1 0 1,0 0-1,-1-1 1,0 1-1,0-1 0,0-1 1,-1 1-1,0-1 1,0 0-1,8-11 0,-13 16-26,1 0-1,-1 1 0,1-1 1,-1 0-1,1 0 0,-1 1 1,0-1-1,1 0 0,-1 0 1,0 0-1,0 1 0,0-1 1,1 0-1,-1 0 0,0 0 1,0 0-1,0 1 0,0-1 0,0 0 1,-1 0-1,1 0 0,0 0 1,0 0-1,0 1 0,-1-1 1,0-1-1,1 2-12,-1-1 0,0 1 0,0 0 0,0-1-1,0 1 1,0 0 0,0 0 0,0-1 0,0 1 0,0 0 0,0 0-1,0 0 1,1 0 0,-1 0 0,0 1 0,0-1 0,0 0 0,-2 1 0,-2 0-7,-1 1 1,1 0 0,0 0-1,0 1 1,0-1-1,-8 6 1,10-5 27,-1 1 1,0-1-1,1 1 0,0-1 0,0 1 0,0 0 1,0 0-1,1 0 0,0 1 0,0-1 1,0 0-1,0 1 0,0 0 0,1-1 1,0 1-1,0 0 0,0-1 0,1 1 1,0 0-1,0 6 0,1-10-14,0 0 0,-1 0 0,2 0 0,-1 0 0,0 0 0,0 0 0,0 0 0,0 0 0,1-1 0,-1 1 0,0 0 0,0-1 0,1 1 0,-1-1 0,1 1 0,-1-1 0,0 0 0,1 0 0,-1 1 0,1-1 0,-1 0 0,1 0 0,-1 0 0,2-1 0,40-2 0,33-19-230,-66 17 165,1 1 0,-1 1 0,1 0 0,-1 0 0,1 1 0,0 0 0,0 1 0,0 0 0,0 1 0,15 1 0,-24 0 48,0-1 1,0 1-1,0 0 0,-1 0 1,1 0-1,0 0 0,-1 0 1,1 0-1,-1 0 0,1 1 1,-1-1-1,0 0 0,1 1 1,-1-1-1,0 1 0,0 0 1,0-1-1,0 1 0,0 0 1,-1 0-1,1-1 0,-1 1 1,1 2-1,0-2 57,-1 0 1,1 0-1,-1-1 1,1 1-1,0 0 0,-1-1 1,1 1-1,0 0 1,0-1-1,0 0 1,0 1-1,0-1 0,1 1 1,-1-1-1,0 0 1,1 0-1,-1 0 0,1 0 1,-1 0-1,1 0 1,-1 0-1,1 0 0,0-1 1,-1 1-1,1 0 1,0-1-1,3 1 0,9-1 13,0-2 0,0 1 0,0-1-1,0-1 1,-1-1 0,15-5 0,-16 5-358,0 0 1,0 1 0,0 0-1,0 1 1,0 0-1,0 1 1,23 1 0,-34 0 242,0 0 1,0 1-1,0-1 1,-1 0-1,1 1 1,0-1 0,-1 1-1,1-1 1,0 1-1,-1-1 1,1 1-1,0 0 1,-1-1 0,1 1-1,-1 0 1,1-1-1,-1 1 1,0 0 0,1 0-1,-1 0 1,0-1-1,1 1 1,-1 0-1,0 0 1,0 0 0,0 0-1,0-1 1,0 1-1,0 0 1,0 0-1,0 0 1,0 1 0,-7 27-5290,-2-18-3377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6.945"/>
    </inkml:context>
    <inkml:brush xml:id="br0">
      <inkml:brushProperty name="width" value="0.025" units="cm"/>
      <inkml:brushProperty name="height" value="0.025" units="cm"/>
    </inkml:brush>
  </inkml:definitions>
  <inkml:trace contextRef="#ctx0" brushRef="#br0">2 0 16528,'-2'64'3092,"3"67"6818,1-114-9101,0-1 1,1 0-1,7 20 0,-9-35-809,-1 1 0,1-1 0,-1 0 0,1 1 0,0-1 0,0 0 0,-1 0 0,1 0 0,0 0 0,0 0 0,0 0 0,0 0 0,0 0 0,1 0 0,-1-1 0,0 1 0,0 0 0,1-1 0,-1 1 0,0-1 0,0 1 0,1-1 0,-1 1 0,1-1 0,-1 0 0,0 0 0,1 0 0,-1 0 0,1 0 0,-1 0 0,0 0 0,1 0 0,-1-1 0,0 1 0,1 0 0,-1-1 0,0 1 0,1-1 0,-1 0 0,0 1 0,0-1 0,2-1 0,7-3 0,0-1 0,-1 0 0,16-13 0,46-52 0,-53 52 0,1 0 0,41-32 0,-60 51 0,0-1 0,1 1 0,-1 0 0,0-1 0,0 1 0,1 0 0,-1-1 0,1 1 0,-1 0 0,0 0 0,1-1 0,-1 1 0,0 0 0,1 0 0,-1 0 0,1 0 0,-1 0 0,1-1 0,-1 1 0,0 0 0,1 0 0,-1 0 0,1 0 0,-1 0 0,1 0 0,-1 0 0,1 0 0,-1 1 0,0-1 0,1 0 0,-1 0 0,1 0 0,-1 0 0,1 1 0,-1-1 0,0 0 0,1 0 0,-1 1 0,0-1 0,1 0 0,-1 1 0,0 22 0,-16 28 0,5-29 0,6-13 0,0 0 0,0 1 0,1 0 0,-3 13 0,7-23 0,0 0 0,0 0 0,0 1 0,-1-1 0,1 0 0,0 0 0,0 0 0,0 1 0,0-1 0,0 0 0,0 0 0,1 0 0,-1 1 0,0-1 0,0 0 0,0 0 0,0 0 0,0 1 0,0-1 0,0 0 0,0 0 0,0 0 0,1 1 0,-1-1 0,0 0 0,0 0 0,0 0 0,0 0 0,0 0 0,1 1 0,-1-1 0,0 0 0,0 0 0,0 0 0,1 0 0,-1 0 0,0 0 0,0 0 0,0 0 0,1 0 0,-1 0 0,0 0 0,0 0 0,1 0 0,14-2 0,13-11 0,128-103 0,-155 115 0,-1 1 0,0 0 0,1-1 0,-1 1 0,1 0 0,-1 0 0,0-1 0,1 1 0,-1 0 0,1 0 0,-1 0 0,0 0 0,1-1 0,-1 1 0,1 0 0,-1 0 0,1 0 0,-1 0 0,1 0 0,-1 0 0,1 0 0,-1 0 0,1 0 0,-1 1 0,0-1 0,1 0 0,-1 0 0,1 0 0,-1 0 0,0 1 0,1-1 0,-1 0 0,1 0 0,-1 1 0,0-1 0,1 1 0,6 21 0,-7 43 0,-1-47 0,1-17 0,0 0 0,0 0 0,0 0 0,0 0 0,1 0 0,-1 0 0,0 0 0,0 0 0,1 0 0,-1 0 0,1 0 0,-1 0 0,1 0 0,-1 0 0,1-1 0,-1 1 0,1 0 0,0 0 0,-1 0 0,1-1 0,0 1 0,0-1 0,-1 1 0,1 0 0,0-1 0,0 1 0,0-1 0,0 0 0,1 1 0,2 0 0,0 0 0,0-1 0,0 1 0,0-1 0,0 0 0,0 0 0,0-1 0,4 0 0,10-2 0,0-2 0,26-9 0,-42 13 0,19-6 0,0-1 0,-1-2 0,0 1 0,0-2 0,26-20 0,-51 36 0,0-2 0,1 0 0,0 0 0,0 1 0,0-1 0,1 1 0,-1 0 0,1 0 0,0 0 0,0 0 0,0 1 0,1-1 0,0 1 0,-1 0 0,2 0 0,-1 0 0,-1 5 0,4-10 0,-1 1 0,1-1 0,0 1 0,-1 0 0,1-1 0,0 0 0,0 1 0,-1-1 0,1 1 0,0-1 0,0 0 0,0 1 0,0-1 0,-1 0 0,1 0 0,0 0 0,0 0 0,0 0 0,0 0 0,0 0 0,-1 0 0,1 0 0,0 0 0,0 0 0,0-1 0,0 1 0,-1 0 0,3-1 0,26-6 0,-17 0 0,1-1 0,-1 0 0,-1 0 0,0-1 0,0 0 0,0-1 0,-1-1 0,16-21 0,-10 13 0,-20 57 0,2-32 0,0-1 0,0 1 0,0 0 0,0 0 0,1 0 0,0-1 0,0 1 0,1 0 0,0 0 0,0 10 0,1-15-76,0 0 0,1 0 0,-1 0 0,0 0 0,0 0 0,0 0-1,1 0 1,-1 0 0,0 0 0,1-1 0,-1 1 0,1-1 0,-1 1 0,0-1 0,1 0 0,-1 1 0,1-1 0,0 0 0,-1 0 0,1 0-1,-1 0 1,3 0 0,37-2-4276,-17-3-1824,2-7-1533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7.383"/>
    </inkml:context>
    <inkml:brush xml:id="br0">
      <inkml:brushProperty name="width" value="0.025" units="cm"/>
      <inkml:brushProperty name="height" value="0.025" units="cm"/>
    </inkml:brush>
  </inkml:definitions>
  <inkml:trace contextRef="#ctx0" brushRef="#br0">114 90 13357,'0'0'5050,"6"-10"-1409,-1 2-2608,22-32 1518,-18 8 2646,-43 60-3900,13-9-1168,1 2-1,0 0 0,2 0 0,-21 34 0,38-53-139,0-1 1,0 0-1,0 1 0,0-1 1,1 1-1,-1-1 0,1 1 0,-1 0 1,1-1-1,0 1 0,-1-1 1,1 1-1,0 0 0,0-1 1,0 1-1,0 0 0,0-1 1,1 3-1,0-3-13,-1 0 1,1 0 0,-1 0-1,1 0 1,0 0-1,0 0 1,0-1 0,-1 1-1,1 0 1,0 0-1,0-1 1,0 1-1,0-1 1,0 1 0,0-1-1,0 1 1,0-1-1,1 0 1,-1 1-1,1-1 1,8 1-206,0 0 0,0-1 0,0 0 0,18-3 0,-18 2 83,70-12-1083,-55 7 365,0 2-1,40-2 1,-84 34 3122,3-15-1856,-1-1 0,0 0 1,0-1-1,-23 9 0,30-15-248,0-1 0,0 0 0,0-1 0,-1 0 0,0-1-1,1 0 1,-1 0 0,0-1 0,-18-1 0,25-4-798,10-3-982,10-5-2750,33-12-6701,-18 7 1254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7.897"/>
    </inkml:context>
    <inkml:brush xml:id="br0">
      <inkml:brushProperty name="width" value="0.025" units="cm"/>
      <inkml:brushProperty name="height" value="0.025" units="cm"/>
    </inkml:brush>
  </inkml:definitions>
  <inkml:trace contextRef="#ctx0" brushRef="#br0">185 2 19891,'0'0'2818,"-8"-1"-437,-1 0-1878,0 1 0,1 1 0,-1-1 0,0 1 0,1 1 0,-1 0 0,0 0 0,1 0 0,-11 6 0,14-7-376,0 2 0,0-1 1,0 0-1,0 1 0,1 0 0,-1 0 1,1 1-1,0-1 0,0 1 0,0 0 1,0 0-1,0 0 0,1 0 0,0 1 1,0-1-1,0 1 0,1 0 0,-3 7 0,4-11-141,1 1 0,-1 0 0,1-1 0,0 1 0,-1 0 0,1-1 0,0 1 0,0 0 0,0-1 0,0 1 0,1 0 0,-1-1 0,0 1 0,1 0 0,-1-1 0,1 1 0,0-1 0,-1 1 0,1-1 0,0 1 0,0-1 0,0 1 0,0-1 0,0 0 0,0 1 0,0-1 0,1 0 0,-1 0 0,0 0 0,1 0-1,-1 0 1,1 0 0,-1 0 0,1-1 0,-1 1 0,1 0 0,-1-1 0,1 1 0,0-1 0,-1 0 0,3 1 0,9 1-185,1-1-1,0 0 1,0 0-1,16-2 1,-9 0-56,-1 1 49,58 2-199,-72-1 364,-1 0 1,1 0-1,0 0 0,0 1 1,0-1-1,-1 1 1,1 1-1,-1-1 1,1 1-1,5 4 1,-10-6 29,0-1 0,0 1 0,0 0 0,0 0-1,0 0 1,0 0 0,0 0 0,0 0 0,0 0 0,-1 0 0,1 1 0,0-1 0,-1 0 0,1 0 0,-1 1 0,1-1 0,-1 0 0,0 1 0,1-1 0,-1 0 0,0 1 0,0-1 0,0 1 0,0-1 0,0 3 0,-1-1 67,0-1 1,-1 1-1,1 0 1,0-1 0,-1 1-1,0-1 1,1 1-1,-1-1 1,0 0 0,0 0-1,-4 3 1,-7 5 540,0 0 0,0-1 0,-21 9 1,32-16-481,-8 3-98,-1 1 0,1-1 0,-1-1-1,0 0 1,0 0 0,0-1-1,0-1 1,-1 0 0,-11 1-1,22-3-297,0-1 0,0 0-1,1 1 1,-1-1-1,0 1 1,1-1 0,-1 0-1,0 0 1,1 1-1,-1-1 1,1 0 0,-1 0-1,1 0 1,0 1-1,-1-1 1,1 0 0,0 0-1,-1 0 1,1 0-1,0 0 1,0 0 0,0 0-1,0 0 1,0 0 0,0 0-1,0 1 1,0-1-1,0 0 1,1 0 0,-1 0-1,1-2 1,-1-1-1703,2-17-8673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8.241"/>
    </inkml:context>
    <inkml:brush xml:id="br0">
      <inkml:brushProperty name="width" value="0.025" units="cm"/>
      <inkml:brushProperty name="height" value="0.025" units="cm"/>
    </inkml:brush>
  </inkml:definitions>
  <inkml:trace contextRef="#ctx0" brushRef="#br0">1 70 18417,'0'0'9428,"10"0"-7730,1 0-1229,4 0-218,0 0 0,0-2-1,25-3 1,-38 4-265,1 1 0,-1-1 1,1 1-1,0-1 0,-1 0 0,0 0 0,1 0 0,-1 0 0,0 0 0,1 0 0,-1-1 0,0 1 0,0-1 0,0 1 0,0-1 0,0 0 1,0 0-1,-1 0 0,1 0 0,-1 0 0,1 0 0,-1-1 0,0 1 0,0 0 0,0-1 0,0 1 0,0-1 0,-1 1 0,1-1 0,0-3 1,-2 5 1,1 1 0,-1-1 0,1 0 0,-1 1 0,0-1 0,1 1 0,-1-1 0,0 1 0,1-1 0,-1 1 0,0 0 0,0-1 0,1 1 0,-1 0 0,0 0 0,0-1 0,1 1 0,-1 0 0,0 0 0,0 0 0,0 0 0,0 0 0,1 0 0,-1 0 0,0 0 0,0 1 0,0-1 0,1 0 0,-1 0 0,0 1 0,0-1 0,-1 1 0,-30 10-25,26-6 131,0 0 1,0 0-1,1 1 0,-1 0 1,1 0-1,1 0 0,-1 0 0,1 1 1,-4 7-1,7-12-56,0-1 1,0 1-1,0 0 1,0-1-1,1 1 1,-1 0-1,0 0 0,1 0 1,0 0-1,-1-1 1,1 1-1,0 0 0,0 0 1,0 0-1,0 0 1,0 0-1,0 0 0,1 0 1,-1-1-1,1 1 1,-1 0-1,1 0 0,0 0 1,0-1-1,0 1 1,-1 0-1,2-1 1,-1 1-1,0-1 0,0 1 1,0-1-1,1 0 1,-1 1-1,1-1 0,-1 0 1,1 0-1,-1 0 1,1 0-1,0 0 0,-1 0 1,1-1-1,2 2 1,6 1-37,1 0 1,-1-1-1,0 0 0,1-1 1,-1 0-1,1-1 1,-1 0-1,1-1 1,14-2-1,7-3-1,52-19-1,-53 15-2,50-10 0,-80 20 2,0 0 0,0 0 0,0 0 0,-1 1 0,1-1 0,0 0 0,0 0 0,0 1 0,0-1 0,-1 0 0,1 1 0,0-1 0,-1 1 0,1-1 0,0 1 0,-1-1 0,1 1 0,0-1 0,-1 1 0,1 0 0,-1-1 0,1 1 0,-1 0 0,1-1 0,-1 1 0,0 0 0,1 0 0,-1 0 0,0-1 0,0 1 0,1 0 0,-1 0 0,0 0 0,0 0 0,0-1 0,0 1 0,0 0 0,0 0 0,0 0 0,-1 1 0,1-1 0,0 1 0,0 0 0,1 0 0,-1-1 0,0 1 0,1 0 0,-1 0 0,1-1 0,-1 1 0,1 0 0,0-1 0,0 1 0,0-1 0,0 1 0,0-1 0,0 1 0,0-1 0,0 0 0,1 0 0,-1 1 0,0-1 0,1 0 0,-1 0 0,1 0 0,2 1 0,1-1-649,0 1 0,0-1 0,0 0 1,1 0-1,-1-1 0,0 0 0,1 0 0,-1 0 0,0 0 0,8-2 1,-10-4-6949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8.572"/>
    </inkml:context>
    <inkml:brush xml:id="br0">
      <inkml:brushProperty name="width" value="0.025" units="cm"/>
      <inkml:brushProperty name="height" value="0.025" units="cm"/>
    </inkml:brush>
  </inkml:definitions>
  <inkml:trace contextRef="#ctx0" brushRef="#br0">0 123 21973,'0'0'961,"71"-24"544,-13 7 801,17 0-1409,7-1-545,0-4-2273,1-2-7336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9.023"/>
    </inkml:context>
    <inkml:brush xml:id="br0">
      <inkml:brushProperty name="width" value="0.025" units="cm"/>
      <inkml:brushProperty name="height" value="0.025" units="cm"/>
    </inkml:brush>
  </inkml:definitions>
  <inkml:trace contextRef="#ctx0" brushRef="#br0">275 29 15759,'0'0'3513,"-12"-2"-1442,2 1-1737,0 1 0,0 0 0,0 0 0,0 1 0,0 0 0,1 0 0,-1 1 0,0 1 0,1 0 0,-1 0 0,1 1 0,0 0 0,-10 6 0,-49 39 1176,63-45-1440,0 1 1,1-1-1,-1 1 1,1 0-1,0 0 1,0 0-1,1 1 1,0-1-1,0 1 1,-4 10-1,6-15-67,1 0-1,-1 0 1,1 0-1,0 0 1,0 0-1,0 0 1,0 0-1,0 0 1,0 0 0,0 0-1,0 0 1,0 0-1,0 0 1,0 0-1,0 0 1,1 0-1,-1-1 1,0 1-1,1 0 1,-1 0 0,1 0-1,-1 0 1,1 0-1,-1-1 1,1 1-1,0 0 1,-1 0-1,1-1 1,0 1-1,0 0 1,1 0 0,1 0 4,-1 0 0,1 0 1,0 0-1,0-1 0,0 1 1,0-1-1,0 1 0,0-1 1,0 0-1,5-1 1,5 0 20,-1-2 0,1 1 1,-1-1-1,16-7 0,1-4 26,-2-2-1,0-1 1,-1-1-1,0-1 0,-2-1 1,0-2-1,21-24 0,-45 45-63,1 0 0,0 0-1,0-1 1,0 1-1,0 0 1,0 0 0,0 1-1,0-1 1,0 0-1,1 0 1,-1 0 0,0 1-1,0-1 1,1 1 0,-1-1-1,3 0 1,-5 18-660,-22 34 342,11-30 255,6-11-104,1-1 1,-1 1-1,2 0 0,-1 0 0,2 1 0,-1-1 0,1 1 0,1 0 0,-2 12 0,5-23 88,-1 1 0,0-1 1,0 1-1,0-1 0,1 0 0,-1 1 0,0-1 0,1 1 0,-1-1 0,0 1 0,1-1 0,-1 0 0,0 1 1,1-1-1,-1 0 0,1 1 0,-1-1 0,1 0 0,-1 0 0,1 1 0,-1-1 0,1 0 0,-1 0 1,1 0-1,-1 0 0,1 0 0,-1 1 0,1-1 0,-1 0 0,1 0 0,0 0 0,-1-1 0,1 1 0,-1 0 1,1 0-1,-1 0 0,1 0 0,-1 0 0,1-1 0,-1 1 0,1-1 0,25-10-3101,2-13-2420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9.838"/>
    </inkml:context>
    <inkml:brush xml:id="br0">
      <inkml:brushProperty name="width" value="0.025" units="cm"/>
      <inkml:brushProperty name="height" value="0.025" units="cm"/>
    </inkml:brush>
  </inkml:definitions>
  <inkml:trace contextRef="#ctx0" brushRef="#br0">0 26 15983,'0'0'641,"94"31"-289,-43-17 417,4-4 288,9 0-641,6-4-352,6-4-32,4-2-288,-1 0-353,1-4 129,-8-10 384,-13 0 128,-11 0 64,-17 2 705,-11 3-161,-11 0-672,-9 0-2018,0-4-7302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9.383"/>
    </inkml:context>
    <inkml:brush xml:id="br0">
      <inkml:brushProperty name="width" value="0.025" units="cm"/>
      <inkml:brushProperty name="height" value="0.025" units="cm"/>
    </inkml:brush>
  </inkml:definitions>
  <inkml:trace contextRef="#ctx0" brushRef="#br0">191 1 19378,'-10'9'1666,"-9"7"-609,-13 12 1996,-32 36 0,56-57-2641,1 1-1,1 0 1,-1 1 0,2 0-1,-1 0 1,1 0-1,0 0 1,1 1 0,0 0-1,-5 19 1,9-27-411,0 0 0,0 0 0,0 1 0,0-1 0,1 0 0,-1 0 0,1 0 0,-1 0 0,1 0 0,0 0 0,-1 0 0,1 0 0,0 0 0,0 0 0,1 0 0,-1 0 0,0 0 1,1-1-1,-1 1 0,1-1 0,-1 1 0,1-1 0,0 1 0,-1-1 0,1 0 0,0 0 0,0 0 0,0 0 0,0 0 0,0 0 0,0-1 0,0 1 0,0-1 0,1 1 0,-1-1 0,4 0 0,10 2-9,1 0 0,0-1-1,28-3 1,-32 1-8,40-5-387,-41 3 262,1 2 0,0-1 0,0 2 0,0 0 0,14 1 0,-26 0 145,1-1 0,-1 0 0,0 1 0,0-1-1,0 1 1,0 0 0,0-1 0,0 1 0,0 0 0,0 0 0,-1-1-1,1 1 1,0 0 0,0 0 0,-1 0 0,1 0 0,0 0 0,-1 0-1,1 0 1,-1 0 0,1 0 0,-1 1 0,0-1 0,1 0 0,-1 0-1,0 0 1,0 0 0,0 1 0,0-1 0,0 0 0,0 0 0,0 0 0,0 1-1,-1-1 1,1 0 0,0 0 0,-1 0 0,1 0 0,-1 2 0,-1 3 92,0-1 1,0 1 0,0-1 0,-1 1 0,0-1 0,-5 8 0,3-8-65,0 0 1,0 0-1,-1-1 1,0 0-1,0 0 1,0 0-1,0-1 0,-1 0 1,1 0-1,-1 0 1,0-1-1,0 0 1,0-1-1,0 1 1,-14 0-1,16-2-45,-1 1 0,1-1 0,-1 0 0,1-1 0,-1 1 0,1-1 1,0 0-1,-1-1 0,1 1 0,0-1 0,0 0 0,0 0 0,0-1 0,0 1 0,0-1 0,1 0 0,-1-1 0,1 1 1,0-1-1,0 0 0,-4-4 0,0-11-2894,8 18 2500,0 0 0,0 0 0,0 0 0,0 0 0,0 0 0,0 0 0,0 1 0,0-1 0,0 0 0,1 0 0,-1 0 0,0 0 0,1 0 0,-1 1 0,0-1 0,1 0 0,-1 0 0,1 1 0,-1-1 0,1 0 0,-1 1 0,2-2 0,17-8-6864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9.976"/>
    </inkml:context>
    <inkml:brush xml:id="br0">
      <inkml:brushProperty name="width" value="0.025" units="cm"/>
      <inkml:brushProperty name="height" value="0.025" units="cm"/>
    </inkml:brush>
  </inkml:definitions>
  <inkml:trace contextRef="#ctx0" brushRef="#br0">310 47 20531,'0'0'6300,"-12"-6"-3946,2 1-2075,-1 0 1,1 1-1,-1 0 0,0 1 1,-1 0-1,-18-2 0,25 5-229,0-1 0,0 1 0,-1 0-1,1 0 1,0 1 0,0-1 0,0 1-1,0 0 1,0 1 0,0-1 0,0 1-1,1 0 1,-1 0 0,0 1 0,1-1-1,-1 1 1,1 0 0,0 0 0,0 0-1,-5 7 1,8-10-43,0 1 1,0 0-1,0 0 1,1 0-1,-1 0 0,0 0 1,1 0-1,-1 1 0,1-1 1,-1 0-1,1 0 0,0 0 1,-1 0-1,1 1 1,0-1-1,0 0 0,0 0 1,0 1-1,0-1 0,0 0 1,0 0-1,0 1 0,0-1 1,1 0-1,-1 0 0,0 0 1,1 0-1,-1 1 1,1-1-1,-1 0 0,1 0 1,0 0-1,-1 0 0,1 0 1,0 0-1,0 0 0,0 0 1,0-1-1,0 1 1,1 1-1,7 4-44,-1-1 1,1 0-1,0 0 0,13 4 1,5 3-174,-16-5 59,-1 0-1,0 0 0,0 1 1,-1 0-1,0 1 0,-1 0 1,0 1-1,0-1 0,-1 2 1,0-1-1,-1 1 0,10 21 1,-14-26 135,0 1 0,0-1 1,0 0-1,0 0 1,-1 1-1,0-1 1,-1 1-1,0-1 1,0 1-1,0 0 1,0-1-1,-1 1 1,0-1-1,-1 0 1,1 1-1,-1-1 1,-1 0-1,1 0 1,-1 0-1,0 0 0,0-1 1,-1 1-1,1-1 1,-1 1-1,-9 7 1,2-1 218,-1-1 0,-1 0 0,0-1 1,-1 0-1,0-1 0,0-1 0,-1 0 1,0-1-1,0-1 0,0 0 0,-1-1 0,0-1 1,0 0-1,-22 2 0,36-6-203,1 0 0,0 0 0,-1 0 0,1 0 0,-1-1 0,1 1 0,0 0 0,-1-1 0,1 1 0,0-1 0,-1 1 0,1-1 0,0 0 0,0 1 0,0-1 0,0 0 0,0 0 0,-1 0 0,1 0 0,1 0 0,-1 0 0,0 0 0,0 0 0,0 0 0,0 0 0,1-1 0,-1 1 0,1 0 0,-1 0 0,1-1 0,-1 1 0,1 0 0,0-1 0,0 1 0,-1-1 0,1 1 0,0 0 0,0-1 0,1 1 0,-1-1 0,0 1 0,0 0 0,1-1 0,-1 1 0,0 0 0,2-3 0,0-3 0,0 0 0,0-1 0,1 1 0,0 0 0,1 0 0,-1 1 0,8-11 0,8-4 0,2 0 0,0 1 0,1 2 0,37-26 0,108-56 0,-80 50 0,-69 39 0,19-10 0,-1-2 0,57-47 0,-91 68 0,0 0 0,0 0 0,-1 0 0,1 0 0,0 0 0,-1 0 0,1-1 0,-1 1 0,0 0 0,0-1 0,1-2 0,-2 4 0,0 0 0,0 1 0,0-1 0,0 0 0,0 1 0,0-1 0,0 0 0,0 1 0,0-1 0,-1 0 0,1 1 0,0-1 0,0 0 0,-1 1 0,1-1 0,0 1 0,-1-1 0,1 1 0,-1-1 0,1 1 0,-1-1 0,1 1 0,-1-1 0,1 1 0,-1-1 0,1 1 0,-1 0 0,0-1 0,1 1 0,-1 0 0,0 0 0,1-1 0,-1 1 0,0 0 0,1 0 0,-1 0 0,0 0 0,1 0 0,-1 0 0,0 0 0,1 0 0,-1 0 0,-1 1 0,-7-2 0,0 1 0,-1 1 0,1 0 0,0 0 0,0 1 0,-1 0 0,1 1 0,1 0 0,-1 0 0,0 1 0,-10 6 0,15-8 0,0 0 0,0 1 0,1 0 0,-1 0 0,1 0 0,-1 0 0,1 0 0,0 1 0,0 0 0,1-1 0,-1 1 0,1 0 0,0 0 0,0 0 0,0 1 0,0-1 0,1 0 0,-1 1 0,1-1 0,0 1 0,1-1 0,-1 1 0,1 0 0,0 8 0,1-10-184,0 0 1,0 0-1,0-1 0,1 1 0,-1 0 1,1-1-1,-1 0 0,1 1 1,0-1-1,0 0 0,0 0 0,0 0 1,0 0-1,0 0 0,1 0 1,-1 0-1,1-1 0,-1 0 0,1 1 1,-1-1-1,1 0 0,0 0 1,0 0-1,0 0 0,-1-1 0,1 1 1,0-1-1,6 0 0,4 2-1131,0-2 0,1 1 0,-1-2 0,0 1 0,17-5 0,13-9-4546,1-7-2126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0.307"/>
    </inkml:context>
    <inkml:brush xml:id="br0">
      <inkml:brushProperty name="width" value="0.025" units="cm"/>
      <inkml:brushProperty name="height" value="0.025" units="cm"/>
    </inkml:brush>
  </inkml:definitions>
  <inkml:trace contextRef="#ctx0" brushRef="#br0">118 11 15086,'0'0'6107,"-10"-2"-3752,4 1-2133,-39-6 2161,42 7-2156,0 0-1,0 0 1,0 0 0,0 0-1,0 0 1,0 1 0,0-1-1,0 1 1,0 0 0,0 0 0,0 0-1,0 0 1,0 0 0,-3 3-1,6-4-220,-1 0-1,1 1 0,-1-1 0,1 1 1,-1-1-1,1 1 0,-1-1 0,1 1 1,-1-1-1,1 1 0,-1-1 1,1 1-1,0 0 0,-1-1 0,1 1 1,0 0-1,0-1 0,-1 1 1,1 0-1,0-1 0,0 1 0,0 0 1,0-1-1,0 1 0,0 0 0,0 0 1,0-1-1,0 1 0,0 0 1,1-1-1,-1 1 0,0 1 0,22 15-158,32 3-588,27-7-374,-64-11 945,-1 0 0,1 0 0,0 2 0,27 9 0,-43-13 190,-1 0 0,1 0-1,-1 1 1,1-1 0,0 0 0,-1 0-1,1 0 1,0 1 0,-1-1 0,1 0-1,-1 1 1,1-1 0,-1 0 0,1 1-1,-1-1 1,1 1 0,-1-1-1,1 1 1,-1-1 0,0 1 0,1-1-1,-1 1 1,0-1 0,1 1 0,-1 0-1,0-1 1,0 1 0,1-1 0,-1 1-1,0 0 1,0-1 0,0 1 0,0 0-1,0-1 1,0 1 0,0 0 0,0-1-1,0 1 1,0 0 0,0-1 0,-1 1-1,1-1 1,0 1 0,0 0 0,-1-1-1,1 1 1,0-1 0,-1 1 0,1-1-1,-1 1 1,1-1 0,0 1 0,-1-1-1,1 1 1,-1-1 0,1 0-1,-1 1 1,0-1 0,1 0 0,-1 1-1,1-1 1,-1 0 0,0 0 0,0 1-1,-43 20 1605,42-20-1611,-22 8 413,0-1-1,0-1 1,-1-2-1,0 0 1,0-1-1,-29 0 1,54-4-483,-1 0-1,1 1 1,-1-1-1,1 0 1,-1 0-1,0 0 1,1 0-1,-1 0 1,1 0-1,-1 0 1,0 0 0,1-1-1,-1 1 1,1 0-1,-1 0 1,0 0-1,1-1 1,-1 1-1,1 0 1,-1-1 0,1 1-1,-1 0 1,1-1-1,-1 1 1,1-1-1,0 1 1,-1-1-1,1 1 1,0-1-1,-1 1 1,1-1 0,8-16-4380,27-13-5762,-9 16 1305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0.666"/>
    </inkml:context>
    <inkml:brush xml:id="br0">
      <inkml:brushProperty name="width" value="0.025" units="cm"/>
      <inkml:brushProperty name="height" value="0.025" units="cm"/>
    </inkml:brush>
  </inkml:definitions>
  <inkml:trace contextRef="#ctx0" brushRef="#br0">161 55 12364,'0'0'4815,"-10"0"-2322,0 1-1648,-1 0 0,0 0-1,1 1 1,0 0 0,-1 1 0,-17 7-1,25-9-624,-1 0-1,1 1 0,-1 0 0,1 0 0,0 0 0,0 0 0,0 0 0,0 0 1,0 1-1,0-1 0,1 1 0,-1 0 0,1 0 0,0 0 0,0 0 1,0 1-1,0-1 0,0 0 0,1 1 0,-1-1 0,1 1 0,0 0 1,0-1-1,0 1 0,0 6 0,2-8-211,-1 0 0,1 0 1,0 0-1,-1 0 0,1 0 0,0-1 1,0 1-1,0 0 0,0-1 0,1 1 1,-1 0-1,0-1 0,1 1 0,-1-1 1,1 0-1,-1 1 0,1-1 0,0 0 1,-1 0-1,1 0 0,0 0 0,0-1 1,0 1-1,0 0 0,0-1 0,0 1 1,0-1-1,0 0 0,0 1 0,0-1 1,0 0-1,2-1 0,9 2-133,0 0-1,0-1 1,23-3-1,-27 1-41,0-1 0,-1 1 0,1-1 0,-1-1 0,1 0 0,-1 0 0,-1 0 0,1-1 0,-1 0 0,14-12 0,-6 3-1511,-2 0-1,0-1 1,0 0 0,10-18 0,5-12-5278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1.008"/>
    </inkml:context>
    <inkml:brush xml:id="br0">
      <inkml:brushProperty name="width" value="0.025" units="cm"/>
      <inkml:brushProperty name="height" value="0.025" units="cm"/>
    </inkml:brush>
  </inkml:definitions>
  <inkml:trace contextRef="#ctx0" brushRef="#br0">81 1 15919,'0'0'6379,"-5"8"-3144,-7 15-2632,1 1 0,1 0 0,0 0 0,2 1-1,2 0 1,0 0 0,1 1 0,2 0 0,0 0-1,2 0 1,3 42 0,-2-66-639,1 1 0,-1-1 0,1 1 0,0-1 0,0 0 0,0 1 0,0-1 0,0 0 0,1 1 0,-1-1 0,1 0 1,-1 0-1,1 0 0,0 0 0,0-1 0,0 1 0,0 0 0,0-1 0,0 1 0,0-1 0,0 0 0,1 0 0,-1 0 0,1 0 0,-1 0 0,1 0 0,-1-1 0,1 1 0,-1-1 0,1 0 0,-1 1 0,1-1 0,-1 0 0,4-1 0,4 0-130,-1 0 0,1 0 0,-1-1-1,1 0 1,-1-1 0,0 0-1,17-8 1,-26 11 189,0 0 1,0 0 0,1 0-1,-1-1 1,0 1-1,0 0 1,0 0 0,1 0-1,-1 0 1,0 0-1,0-1 1,0 1 0,1 0-1,-1 0 1,0 0-1,0 0 1,1 0 0,-1 0-1,0 0 1,0 0-1,1 0 1,-1 0 0,0 0-1,0 0 1,1 0-1,-1 0 1,0 0 0,0 0-1,1 0 1,-1 0-1,0 0 1,0 1 0,0-1-1,1 0 1,-1 0-1,0 0 1,0 0 0,0 0-1,1 1 1,-1-1-1,0 0 1,0 0 0,0 0-1,1 1 1,-4 14 784,-20 30-101,15-28-941,7-15-283,-1 3-92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1.429"/>
    </inkml:context>
    <inkml:brush xml:id="br0">
      <inkml:brushProperty name="width" value="0.025" units="cm"/>
      <inkml:brushProperty name="height" value="0.025" units="cm"/>
    </inkml:brush>
  </inkml:definitions>
  <inkml:trace contextRef="#ctx0" brushRef="#br0">80 0 11851,'0'0'13805,"-7"85"-12139,-10-36-385,2 3-480,-2 0-64,6-4 127,3-5-95,3-4-513,5-7-224,0-7-384,3-6-1506,10-8-2178,-2-8-2402,4-3-7239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1.769"/>
    </inkml:context>
    <inkml:brush xml:id="br0">
      <inkml:brushProperty name="width" value="0.025" units="cm"/>
      <inkml:brushProperty name="height" value="0.025" units="cm"/>
    </inkml:brush>
  </inkml:definitions>
  <inkml:trace contextRef="#ctx0" brushRef="#br0">125 66 13196,'0'0'7351,"-9"-4"-4190,2 2-2543,-1-1 0,1 1 1,-1 0-1,1 0 0,-1 1 1,-15-1-1,21 2-565,0 0 1,0 0-1,0 1 0,0-1 0,0 0 1,0 1-1,0 0 0,0-1 0,0 1 1,0 0-1,1 0 0,-1 0 1,0 0-1,1 0 0,-1 0 0,0 1 1,1-1-1,0 0 0,-1 1 0,1-1 1,0 1-1,0 0 0,0-1 1,0 1-1,0 0 0,0 0 0,0-1 1,0 1-1,1 0 0,-1 0 1,1 0-1,-1 0 0,1 0 0,0 0 1,0 0-1,0 0 0,0 3 0,1-1-42,-1-1-1,1 1 1,0-1 0,-1 0-1,2 1 1,-1-1-1,0 0 1,1 0-1,-1 0 1,1 1-1,0-2 1,0 1-1,0 0 1,0 0-1,1-1 1,-1 1-1,1-1 1,0 0-1,-1 0 1,1 0-1,0 0 1,0 0 0,0 0-1,1-1 1,-1 0-1,0 1 1,0-1-1,1 0 1,5 0-1,5 2 78,-1 0-1,1-1 1,0-1 0,0 0-1,0-1 1,19-1-1,-29-1-35,1 1-1,0-1 0,-1 0 1,1 0-1,-1 0 0,0 0 1,0-1-1,1 0 0,-2 0 1,1 0-1,0 0 0,-1-1 1,1 1-1,-1-1 0,0 0 1,0 0-1,-1 0 0,1 0 1,-1-1-1,0 1 0,0-1 1,0 1-1,2-10 0,-3 11-83,0 0-1,0 0 0,-1 1 0,1-1 0,-1 0 0,1 0 0,-1 0 0,0 0 0,0 0 0,0 0 0,-1 0 0,1 0 0,-1 0 0,0 0 0,0 0 0,0 0 0,0 0 1,0 0-1,0 1 0,-1-1 0,1 0 0,-1 1 0,0 0 0,0-1 0,0 1 0,0 0 0,0 0 0,0 0 0,-1 0 0,1 0 0,-1 1 0,1-1 0,-1 1 1,0-1-1,1 1 0,-1 0 0,0 0 0,0 0 0,-4 0 0,3 0-109,0 1 0,0-1 0,0 1 0,-1 0-1,1 0 1,0 1 0,0-1 0,-1 1 0,1 0 0,-4 1 0,7-1 37,0-1 1,0 1-1,0-1 1,0 1-1,0-1 0,0 1 1,0 0-1,0-1 1,0 1-1,0 0 1,0 0-1,0 0 0,1 0 1,-1 0-1,0 0 1,1 0-1,-1 0 0,1 0 1,-1 0-1,1 0 1,-1 0-1,1 0 1,0 0-1,-1 0 0,1 1 1,0-1-1,0 0 1,0 0-1,0 0 0,0 0 1,0 1-1,0-1 1,1 0-1,-1 0 1,0 0-1,1 0 0,-1 0 1,0 1-1,1-1 1,1 2-1,0-1-388,0-1 0,0 1 0,0 0 0,0 0 0,1-1 0,-1 1 0,1-1 0,-1 0 0,1 0 0,-1 0 0,1 0 0,0 0 0,0-1 0,-1 1 0,1-1 1,0 1-1,0-1 0,0 0 0,0 0 0,3-1 0,-2 1-435,33 1-5830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2.110"/>
    </inkml:context>
    <inkml:brush xml:id="br0">
      <inkml:brushProperty name="width" value="0.025" units="cm"/>
      <inkml:brushProperty name="height" value="0.025" units="cm"/>
    </inkml:brush>
  </inkml:definitions>
  <inkml:trace contextRef="#ctx0" brushRef="#br0">203 9 3203,'0'0'17948,"-13"-3"-16085,3 1-1557,1 1 0,0 0 0,-1 0-1,1 1 1,0 0 0,-1 1 0,1 0 0,0 0 0,0 1 0,0 0 0,0 1 0,-14 6 0,19-8-79,-29 17 1704,31-17-1862,1 0 0,0-1 0,0 1 0,0 0-1,-1 0 1,1 0 0,0 0 0,0 0 0,0 0 0,1 1-1,-1-1 1,0 0 0,0 0 0,1 1 0,-1-1 0,0 0 0,1 1-1,-1-1 1,1 0 0,0 1 0,-1 1 0,4-1-90,1-1 1,-1 0 0,0 0 0,1 0-1,-1 0 1,1-1 0,-1 1-1,1-1 1,-1 0 0,1 0-1,-1 0 1,7-2 0,-4 2-154,49 1-4612,73 10 0,-104-8 3854,0 2-1,0 1 1,-1 0-1,0 2 1,33 16 0,-55-24 1016,0 1-1,0-1 1,0 0 0,0 1 0,0-1 0,0 1 0,0-1 0,0 1 0,0 0 0,0-1 0,0 1 0,0 0 0,-1 0 0,1 0-1,0 0 1,-1-1 0,1 1 0,0 0 0,-1 0 0,1 0 0,-1 0 0,0 0 0,1 0 0,-1 0 0,0 1 0,1 1 0,-2-2 158,1 0 0,-1 0 0,0 1 0,0-1 0,1 0 0,-1 0 0,0 0 0,0 0 0,0 0 0,0 0 0,0 0 0,-1 0 0,1 0 0,0-1 0,0 1 0,0 0 0,-3 0 0,-6 4 1279,-1-1-1,0 0 1,-21 3 0,-4 0-271,0-3 1,-1-1-1,-37-2 1,73 0-1287,1-1-1,-1 0 1,0 0-1,1 0 1,-1 0 0,0 0-1,1 0 1,-1 0-1,0 0 1,1 0 0,-1 0-1,0 0 1,1 0-1,-1-1 1,0 1-1,1 0 1,-1 0 0,1-1-1,-1 1 1,0 0-1,1-1 1,-1 1 0,1-1-1,-1 1 1,1 0-1,-1-1 1,1 1 0,0-1-1,-1 0 1,1 1-1,0-1 1,-1 1 0,1-1-1,0 1 1,0-1-1,-1 0 1,1 1-1,0-1 1,0 0 0,0 1-1,0-1 1,0 0-1,0 1 1,0-1 0,0 0-1,0 1 1,0-1-1,0 0 1,0 1 0,0-1-1,1 1 1,-1-1-1,0 0 1,1 1 0,-1-1-1,1 0 1,1-3-480,0 1-1,0 0 1,1 0 0,-1 0 0,1 0 0,0 0-1,0 1 1,4-4 0,50-24-11309,-24 14 4106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2.455"/>
    </inkml:context>
    <inkml:brush xml:id="br0">
      <inkml:brushProperty name="width" value="0.025" units="cm"/>
      <inkml:brushProperty name="height" value="0.025" units="cm"/>
    </inkml:brush>
  </inkml:definitions>
  <inkml:trace contextRef="#ctx0" brushRef="#br0">180 48 12524,'0'0'7153,"-2"-8"-5017,1 6-2022,1 0-1,-1 0 1,1 0 0,-1 0 0,0 1 0,0-1 0,0 0 0,0 0 0,0 0 0,0 1 0,-1-1 0,1 1-1,-1-1 1,1 1 0,-1-1 0,1 1 0,-1 0 0,0 0 0,1-1 0,-1 1 0,0 1 0,0-1 0,-3-1-1,1 1 56,0 1-1,-1-1 0,1 1 0,-1 0 0,1 0 0,-1 0 0,1 1 0,-1 0 1,1-1-1,-1 2 0,1-1 0,0 0 0,-4 3 0,1-1 74,1 0 1,0 0-1,0 1 1,1 0-1,-1 0 0,1 1 1,0-1-1,0 1 0,0 0 1,-4 7-1,7-11-232,1 1 0,0-1 0,0 1 0,-1 0 0,1 0 0,0-1 0,1 1 0,-1 0 1,0 0-1,1 0 0,-1 0 0,1 0 0,-1 0 0,1 0 0,0 0 0,0 0 0,0 0 0,0 0 0,0 1 0,0-1 0,1 0 0,-1 0 0,1 0 0,-1 0 1,1-1-1,0 1 0,0 0 0,0 0 0,0 0 0,0 0 0,0-1 0,0 1 0,1-1 0,-1 1 0,0-1 0,1 1 0,1 1 0,13 6-934,-1 0-1,1 0 0,1-2 1,-1 0-1,1 0 0,0-2 1,29 6-1,39 13-1249,-84-23 2192,0-1 1,0 0 0,-1 0 0,1 0 0,0 1 0,0-1 0,-1 0 0,1 1-1,0-1 1,-1 1 0,1-1 0,-1 0 0,1 1 0,0 0 0,-1-1 0,1 1 0,-1-1-1,1 1 1,-1 0 0,0-1 0,1 1 0,0 1 0,-10 9 1754,-29 2 787,10-7-1279,-1-1 0,0-2 0,-33 1 1,43-9-2614,14-14-3828,5-2-1673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3.017"/>
    </inkml:context>
    <inkml:brush xml:id="br0">
      <inkml:brushProperty name="width" value="0.025" units="cm"/>
      <inkml:brushProperty name="height" value="0.025" units="cm"/>
    </inkml:brush>
  </inkml:definitions>
  <inkml:trace contextRef="#ctx0" brushRef="#br0">40 141 13485,'0'0'7308,"10"-1"-4468,0-1-2418,-1 1 1,0-1-1,0-1 0,0 0 1,0 0-1,0-1 1,11-6-1,-17 9-395,0-1 0,0 0 0,0 0 0,0 0 0,-1 0 0,1 0 0,-1 0 0,0-1 1,1 1-1,-1-1 0,0 1 0,0-1 0,-1 0 0,1 0 0,-1 0 0,1 0 0,-1 0 0,0 0 0,0-1 0,0 1 0,-1 0 0,1-1 1,-1 1-1,1 0 0,-1-1 0,0 1 0,-1 0 0,0-7 0,0 9-29,1-1-1,-1 0 1,0 1 0,0-1-1,0 1 1,0 0 0,0-1-1,0 1 1,0 0 0,-1 0-1,1 0 1,0-1 0,-1 1-1,1 1 1,-1-1 0,1 0-1,-1 0 1,1 0 0,-1 1-1,1-1 1,-1 1 0,0-1-1,1 1 1,-1 0 0,0 0-1,0 0 1,1 0 0,-1 0-1,0 0 1,1 0 0,-1 0-1,0 1 1,1-1 0,-1 0-1,0 1 1,-1 1 0,-4-1 12,1 1 0,0 0 0,0 0 0,0 1 1,0-1-1,0 2 0,0-1 0,-6 6 0,5-3 127,1 0-1,0 1 1,1 0-1,0 0 1,0 0-1,0 1 1,1-1-1,0 1 1,1 0-1,-1 1 1,-1 9-1,4-15-119,0 0 1,1 0-1,-1 0 1,1 0-1,0 0 1,0 0-1,0 0 0,1 0 1,-1 0-1,1 0 1,-1 0-1,1 0 0,0 0 1,0 0-1,0 0 1,1 0-1,-1-1 1,1 1-1,-1-1 0,1 1 1,0-1-1,0 1 1,0-1-1,0 0 1,0 0-1,1 0 0,-1 0 1,1 0-1,-1-1 1,1 1-1,0-1 0,-1 0 1,1 1-1,6 0 1,2 2-77,0-1 1,0-1 0,0 0 0,0-1-1,1 0 1,-1 0 0,1-1 0,-1-1-1,0 0 1,1 0 0,-1-1-1,20-7 1,-15 4-17,0-2-1,-1 0 1,0 0 0,0-2-1,-1 0 1,0 0 0,-1-1-1,13-13 1,-54 60 2277,27-34-2107,-1-1 1,1 0-1,-1 1 1,1-1-1,0 1 0,0-1 1,0 1-1,0-1 1,0 1-1,1 0 0,-1 0 1,1-1-1,0 1 1,0 0-1,0 0 1,0-1-1,0 1 0,1 0 1,0 3-1,0-5-92,0 0 0,0 0 0,1 0-1,-1 0 1,0 0 0,1 0 0,-1 0-1,1 0 1,-1-1 0,1 1 0,-1 0-1,1-1 1,-1 0 0,1 1 0,0-1-1,-1 0 1,1 0 0,3 0-1,39 0-8,-30-1 3,2-1-72,0 0-1,0-1 1,0 0 0,-1-1 0,19-8-1,-17 6-31,0 0 0,0 2-1,30-5 1,-46 9 97,-1 0 0,1 0 0,-1 0 0,1 0 0,-1 0 0,1 0 0,-1 0 1,1 1-1,-1-1 0,0 0 0,1 0 0,-1 0 0,1 1 0,-1-1 0,1 0 0,-1 0 0,0 1 0,1-1 0,-1 1 0,0-1 0,1 0 0,-1 1 0,0-1 0,0 1 0,1-1 0,-1 0 0,0 1 0,0-1 0,0 1 1,1-1-1,-1 1 0,0-1 0,0 1 0,0 0 0,0 26 438,-13 23-3946,11-45-4415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26.693"/>
    </inkml:context>
    <inkml:brush xml:id="br0">
      <inkml:brushProperty name="width" value="0.025" units="cm"/>
      <inkml:brushProperty name="height" value="0.025" units="cm"/>
    </inkml:brush>
  </inkml:definitions>
  <inkml:trace contextRef="#ctx0" brushRef="#br0">858 214 13901,'-4'-11'161,"-1"0"0,0 1 0,0-1 1,-1 1-1,0 1 0,-1-1 0,0 1 0,-1 0 0,0 0 0,0 1 0,-1 0 0,0 1 0,0 0 0,-1 0 1,0 1-1,0 0 0,-1 1 0,1 0 0,-1 1 0,0 0 0,0 0 0,-1 1 0,1 1 0,-1 0 0,1 0 1,-1 2-1,0-1 0,1 1 0,-1 1 0,0 0 0,1 1 0,-1 0 0,-12 4 0,5 1 38,1 0 0,-1 2-1,2 0 1,-1 1 0,1 1-1,1 0 1,0 1 0,-22 23-1,4-1 198,1 2-1,-39 57 0,40-48-116,3 2-1,1 2 1,-37 91 0,53-109-177,2 1 0,1 0 0,1 0 1,2 1-1,1 0 0,2 0 0,1 54 0,3-75-98,0 0 0,0 0-1,2-1 1,-1 1 0,1 0 0,1-1-1,0 0 1,10 20 0,-10-24-5,1-1 1,-1 0-1,1 0 1,0-1 0,0 1-1,1-1 1,-1 0-1,1 0 1,0-1-1,1 0 1,-1 0 0,1 0-1,0-1 1,-1 0-1,9 2 1,3 0 29,0-1 0,0-1 1,1-1-1,-1 0 0,1-2 0,0 0 0,-1-1 0,1-1 1,-1 0-1,1-1 0,-1-2 0,0 0 0,-1 0 1,31-15-1,0-4 152,-1-1 1,-2-2-1,82-65 1,-75 50 175,-2-2 1,-3-3-1,71-86 0,-99 108-94,-1-1-1,0-1 0,-2 0 0,-2-2 0,0 1 1,-2-2-1,-1 0 0,-1 0 0,10-56 1,-19 72-145,1 0 1,-2 0 0,1 0 0,-2-1 0,0 1 0,-1 0-1,0 0 1,-7-22 0,5 28-74,1 0 1,-1-1-1,0 1 1,0 0-1,-1 1 1,0-1-1,-1 1 0,0 0 1,0 0-1,0 1 1,-1 0-1,0 0 1,0 1-1,-10-7 1,-1 3-32,1 1 0,-2 0 0,1 1 0,-1 1 0,0 1 0,-1 1 0,1 1 1,-1 0-1,1 1 0,-1 1 0,0 1 0,1 1 0,-1 1 0,-21 4 0,3 2-32,-1 1 0,1 2 0,1 1 0,0 2 0,0 2 0,-35 21 0,38-17-144,-55 41-1,80-54-126,-1 1-1,1 1 0,0 0 0,1 0 0,0 0 0,1 1 0,0 0 0,0 1 0,-7 15 0,13-23 22,0-1 0,0 1 1,0-1-1,1 1 1,-1-1-1,1 1 1,-1 0-1,1-1 0,0 1 1,0 4-1,1-6 32,-1 0-1,0 0 1,1 0-1,-1 0 1,1 0-1,-1 0 1,1 0-1,-1 0 0,1 0 1,0-1-1,-1 1 1,1 0-1,0 0 1,0 0-1,0-1 1,-1 1-1,1 0 1,0-1-1,0 1 1,0-1-1,0 1 0,0-1 1,0 0-1,0 1 1,0-1-1,1 0 1,1 1-1,46 1-7861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3.780"/>
    </inkml:context>
    <inkml:brush xml:id="br0">
      <inkml:brushProperty name="width" value="0.025" units="cm"/>
      <inkml:brushProperty name="height" value="0.025" units="cm"/>
    </inkml:brush>
  </inkml:definitions>
  <inkml:trace contextRef="#ctx0" brushRef="#br0">337 73 18674,'0'0'3283,"3"-11"-91,7-31 22,-10 42-3134,0-1 1,0 0 0,0 0-1,0 0 1,-1 0 0,1 0-1,0 1 1,0-1 0,-1 0-1,1 0 1,-1 0 0,1 1-1,-1-1 1,1 0 0,-1 1-1,1-1 1,-1 0 0,0 1-1,1-1 1,-1 1 0,0-1-1,1 1 1,-1-1 0,0 1-1,0-1 1,0 1-1,1 0 1,-1 0 0,0-1-1,0 1 1,0 0 0,0 0-1,0 0 1,0 0 0,1 0-1,-1 0 1,0 0 0,-2 0-1,-36 3 529,37-3-498,-12 3-97,0 1 0,-1 0 0,2 1 0,-1 0 0,1 1 1,-1 1-1,2 0 0,-1 0 0,1 2 0,0-1 0,1 2 0,0 0 1,0 0-1,1 0 0,1 1 0,-11 16 0,18-25-43,1 0-1,-1 0 1,1 1-1,-1-1 1,1 0-1,0 1 1,0-1 0,0 1-1,1-1 1,-1 1-1,0 0 1,1-1 0,0 1-1,-1 0 1,1-1-1,0 1 1,1 0-1,-1-1 1,0 1 0,1 0-1,-1-1 1,1 1-1,0-1 1,0 1-1,0-1 1,0 1 0,1-1-1,-1 1 1,0-1-1,1 0 1,0 0-1,0 0 1,-1 0 0,1 0-1,0 0 1,0-1-1,3 3 1,8 3-212,1-1-1,-1 0 1,1-1 0,0 0 0,25 5-1,0 0-229,-25-6 357,47 18-1127,-58-21 1186,-1 0-1,0 0 1,1 0-1,-1 0 1,0 1-1,0-1 1,0 1-1,0-1 1,0 1-1,0 0 1,0 0-1,-1 0 1,1 0-1,-1 0 1,1 0-1,-1 0 1,0 1-1,0-1 1,0 0-1,1 4 1,-2-5 103,0 1 0,0-1 1,0 0-1,-1 1 0,1-1 0,0 0 1,-1 0-1,1 1 0,-1-1 0,1 0 1,-1 0-1,0 0 0,1 0 1,-1 1-1,0-1 0,0 0 0,0 0 1,0-1-1,0 1 0,0 0 0,0 0 1,0 0-1,0-1 0,0 1 1,0 0-1,-1-1 0,1 1 0,-2 0 1,-41 10 1735,40-10-1632,-33 6 638,-45 1 0,70-7-685,1-1-1,-1 0 1,1 0-1,0-2 0,0 1 1,-1-1-1,1-1 1,-15-5-1,24 7-234,0 0 0,0 0 0,1 1 1,-1-1-1,0-1 0,0 1 0,1 0 0,-1 0 0,1-1 1,-1 1-1,1-1 0,0 1 0,-1-1 0,1 1 0,0-1 1,0 0-1,0 0 0,0 1 0,0-1 0,1 0 0,-1 0 0,1 0 1,-1 0-1,1 0 0,-1 0 0,1 0 0,0 0 0,0 0 1,0 0-1,1-2 0,0 0-556,0 0 1,0 0-1,1 0 0,-1 0 1,1 0-1,0 1 1,0-1-1,0 1 0,1 0 1,-1-1-1,1 1 1,0 0-1,5-4 0,25-19-12724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4.495"/>
    </inkml:context>
    <inkml:brush xml:id="br0">
      <inkml:brushProperty name="width" value="0.025" units="cm"/>
      <inkml:brushProperty name="height" value="0.025" units="cm"/>
    </inkml:brush>
  </inkml:definitions>
  <inkml:trace contextRef="#ctx0" brushRef="#br0">1 156 19410,'0'0'3278,"8"1"-1233,6 1-1738,0-1 0,1-1 0,-1 0 0,0-1 0,0 0 0,0-1 0,0-1 0,16-4 0,-25 5-246,-1 1 1,1 0-1,-1-1 1,0 0 0,0 0-1,1 0 1,-1-1-1,0 0 1,-1 1-1,1-1 1,0 0-1,-1-1 1,0 1-1,0-1 1,0 1 0,0-1-1,0 0 1,-1 0-1,0 0 1,0-1-1,0 1 1,0 0-1,-1-1 1,1 1 0,-1-1-1,0 1 1,-1-1-1,1 0 1,-1 0-1,0-4 1,0 7-53,0 1 0,0-1 0,-1 0 0,1 1 0,-1-1 0,1 1 0,-1-1 0,1 1 0,-1-1 0,0 1 0,0 0 0,0-1 0,0 1 0,0 0 0,0 0 0,0 0 0,0 0 0,0 0 0,-1 0 0,1 0 0,0 0 0,-1 0 0,1 0 0,0 1 0,-1-1 0,1 0 0,-1 1 0,1 0 0,-1-1 1,0 1-1,1 0 0,-1 0 0,1-1 0,-1 1 0,1 1 0,-1-1 0,0 0 0,1 0 0,-1 0 0,1 1 0,-1-1 0,-1 2 0,-3-1-7,0 0-1,0 1 1,0 0 0,0 0 0,0 1-1,0 0 1,1 0 0,-1 0 0,-8 7 0,4 0 167,1 0 0,0 1 0,1 0 0,0 0 0,-9 18 0,14-24-61,0 2 1,1-1-1,-1 0 0,1 0 0,0 1 1,1-1-1,0 1 0,0 0 1,0-1-1,1 1 0,0 0 0,0-1 1,1 9-1,0-13-99,0 0 0,0 1 0,1-1 0,-1 0 0,0 0 0,1 0 0,-1 0 0,1 0 0,0 0 0,0 0 0,0-1 0,0 1 0,0-1 0,0 1-1,0-1 1,0 0 0,1 0 0,-1 0 0,0 0 0,1 0 0,-1 0 0,1-1 0,-1 1 0,1-1 0,-1 0 0,1 1 0,2-1 0,5 0 18,0 1-1,0-1 1,0-1 0,0 0-1,18-4 1,-3-4-301,-1-2 0,0 0 0,0-2 1,-2 0-1,0-2 0,0 0 0,-1-2 0,-1 0 0,24-28 0,-42 42 208,-16 14 449,-18 22 566,27-28-843,1 0 0,1 1 1,-1-1-1,1 1 1,0 0-1,0 0 0,1 0 1,0 0-1,0 0 0,0 1 1,1-1-1,-1 1 1,1 7-1,1-13-106,0 0 0,0 0 0,0 0 0,1 0 0,-1-1 0,0 1 0,0 0 0,1 0 0,-1 0 0,0-1 0,1 1 0,-1 0 0,1-1 0,-1 1 0,1 0 0,-1-1 0,1 1 0,0 0 0,-1-1 0,1 1 0,0-1 0,-1 1 0,1-1 0,0 0 0,0 1 0,-1-1 0,1 0 0,1 1 0,32 3 0,-23-5 0,0 0 0,1-1 0,-1-1 0,11-3 0,5-6-91,-1-1 0,0-1 0,34-26 0,-27 18-63,37-19-1,-71 61-85,-3-8 312,-1 0-1,-1 0 0,-10 17 1,11-22-31,1-1 1,-1 1 0,2 0 0,-1 0 0,1 1 0,0-1-1,0 1 1,1 0 0,0-1 0,1 1 0,0 0 0,0 0-1,0 0 1,1 9 0,1-16-42,0 0 0,-1 0 0,1-1 0,0 1 0,0 0 0,-1 0 0,1 0 0,0-1 0,0 1 0,0 0 0,0-1 0,0 1 0,0-1 0,0 1 0,0-1 0,0 0 0,1 1 0,-1-1 0,0 0 0,0 0 0,0 0 0,0 0 0,0 0 0,1 0 0,-1 0 0,0 0 0,2-1 0,36-5 0,-28 1-1120,0 0 0,-1-1 1,1 0-1,-1-1 0,0 0 0,-1-1 0,1 0 0,-2 0 1,1-1-1,-1 0 0,0 0 0,6-11 0,-18 21-4294,-18 17 3557,13-8-80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5.258"/>
    </inkml:context>
    <inkml:brush xml:id="br0">
      <inkml:brushProperty name="width" value="0.025" units="cm"/>
      <inkml:brushProperty name="height" value="0.025" units="cm"/>
    </inkml:brush>
  </inkml:definitions>
  <inkml:trace contextRef="#ctx0" brushRef="#br0">1 103 16207,'0'-1'7910,"2"-2"-3805,11-14-2336,1 5-1213,0 0 0,30-19 0,-38 28-445,0-1 0,1 1 0,0 0-1,0 0 1,0 1 0,0 0 0,0 0-1,0 0 1,15 0 0,-21 2-111,-1 0 0,1 0 0,0 0 0,0 0 0,-1 0 0,1 0 0,0 0 0,-1 0 0,1 0 0,0 1 0,-1-1 0,1 0 0,0 0 0,-1 1 0,1-1 0,-1 1 0,1-1 0,-1 0 0,1 1 0,-1-1 0,1 1 0,-1-1 0,1 1 0,-1-1 0,1 1 0,-1 0 0,0-1 0,1 1 0,-1-1 0,0 1 0,1 0 0,-1 0 0,-4 28 0,-22 22 0,15-38 53,9-11-88,-1 0 0,1 0 0,-1 1 0,1 0 0,0-1 1,0 1-1,0 0 0,1 0 0,-1 0 0,-2 5 0,18-20-14720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5.631"/>
    </inkml:context>
    <inkml:brush xml:id="br0">
      <inkml:brushProperty name="width" value="0.025" units="cm"/>
      <inkml:brushProperty name="height" value="0.025" units="cm"/>
    </inkml:brush>
  </inkml:definitions>
  <inkml:trace contextRef="#ctx0" brushRef="#br0">1 1 22229,'0'0'7623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5.975"/>
    </inkml:context>
    <inkml:brush xml:id="br0">
      <inkml:brushProperty name="width" value="0.025" units="cm"/>
      <inkml:brushProperty name="height" value="0.025" units="cm"/>
    </inkml:brush>
  </inkml:definitions>
  <inkml:trace contextRef="#ctx0" brushRef="#br0">164 1 26521,'0'0'6246,"3"78"-6246,-12-28 0,0 6 0,2 7 0,5 0 0,0 5 0,2-4-1473,0-5-4998,0-4-5220</inkml:trace>
  <inkml:trace contextRef="#ctx0" brushRef="#br0" timeOffset="1">0 942 19314,'0'0'9417,"53"41"-25656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7:52.362"/>
    </inkml:context>
    <inkml:brush xml:id="br0">
      <inkml:brushProperty name="width" value="0.025" units="cm"/>
      <inkml:brushProperty name="height" value="0.025" units="cm"/>
    </inkml:brush>
  </inkml:definitions>
  <inkml:trace contextRef="#ctx0" brushRef="#br0">126 145 14478,'0'0'2076,"-1"3"1048,7-17-2399,-6 14-696,2-7 237,0 0 0,1 1 0,0 0 0,0-1 0,1 1 0,0 0 0,0 1 0,0-1-1,0 1 1,1-1 0,0 1 0,0 1 0,0-1 0,1 1 0,0 0 0,0 0 0,7-3 0,1 1-9,1 0 0,0 1 0,1 0 1,-1 1-1,1 1 0,0 1 1,0 0-1,0 1 0,19 1 1,-34 1-251,0-1 1,1 0 0,-1 0-1,0 1 1,1-1 0,-1 0-1,0 1 1,1-1-1,-1 1 1,0 0 0,0-1-1,0 1 1,0 0 0,0 0-1,0 0 1,0 0 0,0 0-1,0 0 1,0 0 0,0 0-1,0 0 1,-1 0 0,1 0-1,0 3 1,0-2 31,-1 1 0,0-1 1,0 1-1,0-1 0,0 1 0,0-1 1,-1 0-1,1 1 0,-1-1 1,1 0-1,-1 1 0,-2 3 0,-3 7 208,-1-1-1,-1 0 1,-15 19-1,22-30-230,-154 169 1300,-19 23 464,169-187-1763,1 0 0,0 0 0,0 1 1,0-1-1,1 1 0,0 0 0,0 0 1,1 1-1,-2 7 0,4-13-17,0 1 0,0-1 0,0 0 0,0 0 1,0 0-1,0 1 0,0-1 0,1 0 0,-1 0 0,1 0 0,0 0 0,0 0 0,0 0 1,0 0-1,0 0 0,0 0 0,0 0 0,0-1 0,1 1 0,-1 0 0,1-1 1,-1 1-1,1-1 0,0 0 0,0 1 0,-1-1 0,1 0 0,0 0 0,0 0 0,0 0 1,0-1-1,0 1 0,1 0 0,2 0 0,24 4-23,-1-1 0,1-1 0,-1-2 0,1-1 0,0-1 0,50-8 0,41-1-430,-103 9-320,27 2-1897,-18 9-5428,-14-2-4346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01.478"/>
    </inkml:context>
    <inkml:brush xml:id="br0">
      <inkml:brushProperty name="width" value="0.025" units="cm"/>
      <inkml:brushProperty name="height" value="0.025" units="cm"/>
    </inkml:brush>
  </inkml:definitions>
  <inkml:trace contextRef="#ctx0" brushRef="#br0">372 13 8456,'-14'-3'8066,"5"1"-7791,0-1 0,-1 1 0,1 1 0,0 0 0,-1 0 0,0 1 0,1 0 0,-1 1 0,1 0 0,-1 0 0,1 1-1,0 1 1,-1-1 0,1 1 0,1 1 0,-1 0 0,-8 4 0,1 4-14,1 1 0,1 0 0,0 1 0,1 0 0,1 1 1,0 0-1,1 1 0,0 1 0,1 0 0,1 0 0,1 1 0,1 0 0,0 0 0,1 1 0,1-1 1,1 2-1,0-1 0,2 0 0,0 0 0,1 1 0,3 32 0,-1-46-210,0-1-1,0 1 1,0 0 0,0-1-1,1 1 1,0-1 0,0 0-1,0 0 1,1 1-1,0-1 1,0-1 0,0 1-1,1 0 1,-1-1 0,1 0-1,0 0 1,1 0-1,-1 0 1,0-1 0,1 1-1,0-1 1,0-1 0,0 1-1,0 0 1,0-1 0,1 0-1,-1-1 1,1 1-1,-1-1 1,11 1 0,-3-1 83,1-1-1,-1 0 1,0-1 0,0-1 0,0 0 0,0-1 0,0 0 0,0-1-1,0 0 1,-1-1 0,0-1 0,15-8 0,4-5 113,-1-2 1,0 0-1,34-35 0,-52 45-159,-1-1-1,0 0 1,0-1-1,-2 0 0,0 0 1,0-1-1,-1 0 0,-1 0 1,11-31-1,-17 41-68,1-1 1,-1 1-1,-1-1 1,1 0-1,-1 1 1,1-1-1,-1 0 0,-1 1 1,1-1-1,-1 0 1,0 1-1,0-1 0,0 0 1,0 1-1,-1-1 1,0 1-1,-3-5 1,2 4-15,-1 0 1,0 0-1,0 1 1,0-1-1,-1 1 1,0 0-1,0 0 1,0 1-1,0 0 1,0 0-1,-10-4 1,-11-3-20,0 2 1,-1 1-1,0 2 1,-46-5-1,63 9 24,-123-12-2706,121 10-15,12 3 2532,0 0 1,0 0-1,0 0 0,0 0 0,-1-1 0,1 1 0,0 0 0,0 0 0,0 0 1,0 0-1,0 0 0,0 0 0,0-1 0,-1 1 0,1 0 0,0 0 1,0 0-1,0 0 0,0-1 0,0 1 0,0 0 0,0 0 0,0 0 1,0 0-1,0-1 0,0 1 0,0 0 0,0 0 0,0 0 0,0-1 1,0 1-1,0 0 0,0 0 0,0 0 0,0 0 0,0-1 0,1 1 1,-1 0-1,0 0 0,0 0 0,0 0 0,0 0 0,0-1 0,0 1 0,0 0 1,1 0-1,-1 0 0,0 0 0,0 0 0,0 0 0,1 0 0,13-10-16546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02.176"/>
    </inkml:context>
    <inkml:brush xml:id="br0">
      <inkml:brushProperty name="width" value="0.025" units="cm"/>
      <inkml:brushProperty name="height" value="0.025" units="cm"/>
    </inkml:brush>
  </inkml:definitions>
  <inkml:trace contextRef="#ctx0" brushRef="#br0">455 90 18353,'-13'0'2750,"-7"2"-1877,0 0 1,0 1-1,1 1 1,0 0-1,-1 2 1,2 0-1,-33 16 1,26-9-394,1 1 1,1 2-1,0 0 1,1 1 0,-30 31-1,43-40-370,1 1 0,0 0-1,1 1 1,0 0 0,1 0-1,-1 0 1,2 1 0,0 0 0,0 0-1,1 1 1,0-1 0,1 1-1,0 0 1,1-1 0,-1 15 0,3-23-109,0 1 1,0-1 0,1 0 0,-1 0 0,0 0-1,1 0 1,0 1 0,0-1 0,0 0-1,0 0 1,0 0 0,1-1 0,-1 1 0,1 0-1,0-1 1,0 1 0,0 0 0,0-1-1,0 0 1,5 4 0,-3-3-1,1-1 0,0 1-1,0-1 1,0 0 0,0 0 0,1 0-1,-1-1 1,1 0 0,-1 0 0,0 0 0,7 0-1,8-1-1,0-1-1,-1-1 1,1-1-1,-1 0 1,36-12-1,3-7 2,-1-3 0,-1-2 0,-1-3 0,-1-1 0,-2-4 0,77-65 0,-111 84 0,0-1 0,25-30 0,-40 44 0,0-1 0,0 1 0,0-1 0,-1 1 0,1-1 0,-1 0 0,0 0 0,-1 0 0,1 0 0,0-1 0,-1 1 0,0 0 0,0-1 0,-1 1 0,1-1 0,-1 1 0,0-1 0,0 1 0,0-1 0,0 1 0,-3-9 0,1 10 0,0 0 0,0 0 0,0 0 0,-1 0 0,1 1 0,-1-1 0,0 1 0,1-1 0,-1 1 0,0 0 0,-1 0 0,1 0 0,0 0 0,0 1 0,-1 0 0,1-1 0,-8 0 0,-64-11 0,74 13 0,-37-3-1485,-46 2 1,52 3-2832,-57 11 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34.056"/>
    </inkml:context>
    <inkml:brush xml:id="br0">
      <inkml:brushProperty name="width" value="0.025" units="cm"/>
      <inkml:brushProperty name="height" value="0.025" units="cm"/>
    </inkml:brush>
  </inkml:definitions>
  <inkml:trace contextRef="#ctx0" brushRef="#br0">60 11 6406,'0'0'25331,"20"3"-24301,164-16-1030,-230 15 0,0 3 0,0 1 0,-79 23 0,266-25 0,-62-5 0,-47 0 0,-29 1 0,-12 0 0,-190 11 0,223-17-1853,4-8-3723,-9 6-869,11-6-11327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34.429"/>
    </inkml:context>
    <inkml:brush xml:id="br0">
      <inkml:brushProperty name="width" value="0.025" units="cm"/>
      <inkml:brushProperty name="height" value="0.025" units="cm"/>
    </inkml:brush>
  </inkml:definitions>
  <inkml:trace contextRef="#ctx0" brushRef="#br0">1 14 16528,'0'0'15823,"13"-2"-15455,-11 1-363,18-3 9,0 1 0,0 1-1,28 0 1,-43 2-15,0 0 1,0 1-1,1-1 1,-1 1-1,0 0 1,0 0-1,0 0 1,0 1-1,0 0 1,0 0-1,0 0 0,0 1 1,-1-1-1,1 1 1,-1 0-1,0 1 1,0-1-1,0 1 1,0-1-1,-1 1 1,4 5-1,-5-6 1,-1 1 0,1 0 0,-1-1 0,0 1 0,0 0 0,-1 0 0,1 0 0,-1 0 0,0 0 0,0 0 0,0 0 0,0 0 0,0-1 0,-1 1 0,0 0 0,0 0 0,0 0 0,0-1 0,-1 1 0,0 0 0,1-1 0,-1 1 0,0-1 0,-1 0 0,1 0 0,-1 0 0,-2 4 0,-11 10 0,0-1 0,-1-1 0,-26 20 0,29-24 0,-21 13 0,26-19 0,0 0 0,1 1 0,0 0 0,0 0 0,1 1 0,-12 13 0,18-16-382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38.761"/>
    </inkml:context>
    <inkml:brush xml:id="br0">
      <inkml:brushProperty name="width" value="0.025" units="cm"/>
      <inkml:brushProperty name="height" value="0.025" units="cm"/>
    </inkml:brush>
  </inkml:definitions>
  <inkml:trace contextRef="#ctx0" brushRef="#br0">9472 934 13196,'-64'-12'313,"2"-3"0,-1-2-1,2-3 1,1-3-1,1-2 1,0-3 0,3-2-1,-58-42 1,71 41-62,-178-120 481,180 128-745,0 1 1,-1 2 0,-81-26 0,29 21-543,-190-24 0,-102 18-75,65 7 934,-471-94 1441,-126-12-799,-165 108-1358,833 23 49,-1042 74 79,1060-42 418,2 11 0,3 9 0,-336 125-1,425-123-172,2 6 0,-220 134 0,296-156-16,3 3-1,1 2 1,2 2-1,2 3 1,3 2 0,2 2-1,-76 111 1,53-46-566,-100 231 1,-5 147 67,132-335 572,7 1 0,7 3-1,7 0 1,8 1 0,10 272-1,8-367 64,3 0 1,4-1-1,2 0 0,3-1 0,3 0 1,50 114-1,-45-133-18,2 0 0,2-1 0,3-2 0,1-1 1,3-1-1,1-2 0,2-2 0,2-2 0,46 36 0,-18-26-42,2-3-1,1-3 0,3-3 1,1-4-1,145 49 0,-25-27 14,246 41 0,619 26-67,9-99 75,-75-76-290,-3-65-40,-475 38 352,721-203 0,-396-26 256,-634 209-13,368-233 0,-448 242-131,-4-5-1,-5-6 1,-4-5-1,-4-5 1,121-155-1,-161 173-112,-4-3-1,-5-3 0,-3-3 0,-5-2 0,-5-2 0,-4-2 0,52-195 1,-80 236 59,-3 0 1,-4-1-1,-2-1 1,-3 0 0,-5-87-1,-2 122-149,-1 1 0,-1-1 0,-2 1 1,-1 0-1,-1 1 0,-2-1 0,-1 2 0,-1 0 0,-2 0 0,-1 2 0,-1 0 0,-1 0 1,-26-28-1,14 25-693,-1 1 1,-2 1-1,-1 2 1,-1 1 0,-2 1-1,-61-28 1,-107-39-4621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35.439"/>
    </inkml:context>
    <inkml:brush xml:id="br0">
      <inkml:brushProperty name="width" value="0.025" units="cm"/>
      <inkml:brushProperty name="height" value="0.025" units="cm"/>
    </inkml:brush>
  </inkml:definitions>
  <inkml:trace contextRef="#ctx0" brushRef="#br0">8 1 17489,'0'0'14995,"2"9"-14733,2 22-272,-1 0 0,-1 0 1,-4 39-1,1-5-2514,-6-75-7037,-1 2 1335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35.780"/>
    </inkml:context>
    <inkml:brush xml:id="br0">
      <inkml:brushProperty name="width" value="0.025" units="cm"/>
      <inkml:brushProperty name="height" value="0.025" units="cm"/>
    </inkml:brush>
  </inkml:definitions>
  <inkml:trace contextRef="#ctx0" brushRef="#br0">1 0 18546,'0'0'8861,"0"9"-7206,0 2-1506,1-1 0,1 1 1,-1 0-1,2-1 0,-1 0 0,2 1 0,-1-1 0,1 0 0,1-1 0,0 1 0,0-1 1,1 0-1,0 0 0,8 8 0,-12-13-110,1-1-1,0 1 1,0-1-1,0 0 1,0 0 0,1 0-1,-1 0 1,1 0 0,0-1-1,0 0 1,0 0 0,0 0-1,0 0 1,0-1-1,1 1 1,-1-1 0,0 0-1,1 0 1,-1-1 0,1 1-1,-1-1 1,1 0 0,-1 0-1,1-1 1,-1 1-1,1-1 1,-1 0 0,0 0-1,1-1 1,-1 1 0,0-1-1,0 0 1,0 0-1,0 0 1,0-1 0,-1 1-1,6-6 1,0 1-39,-1 0 0,0 0 0,-1-1 0,0-1 0,0 1 0,-1-1 0,0 0 0,-1 0 0,0-1 0,0 0 0,-1 0 0,4-13 0,-6 20-523,-1 0-1,1 1 1,-1-1 0,1 1 0,0-1-1,0 1 1,0 0 0,0 0 0,3-3-1,5-4-5107,3-5-9834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3.490"/>
    </inkml:context>
    <inkml:brush xml:id="br0">
      <inkml:brushProperty name="width" value="0.025" units="cm"/>
      <inkml:brushProperty name="height" value="0.025" units="cm"/>
    </inkml:brush>
  </inkml:definitions>
  <inkml:trace contextRef="#ctx0" brushRef="#br0">38 99 1698,'0'0'5696,"3"3"-4303,-2-3-1278,-1 1 0,1-1 0,-1 1 0,1-1 0,-1 1 0,1-1 0,-1 1 0,0 0 0,1-1 0,-1 1 0,0-1 0,0 1 0,0 0 0,1 0 0,-1-1 0,0 1 0,0 0 0,0-1 0,0 1 0,0 0 0,0-1 0,0 1 0,0 0 0,0 0 0,-1-1 0,1 1 0,0 0 0,-1 0 0,-14 19 6587,-4 2-1434,8 1-3160,11-22-2047,0-1 1,0 0 0,0 0-1,1 0 1,-1 1 0,0-1-1,0 0 1,0 0 0,0 0-1,1 0 1,-1 1 0,0-1-1,0 0 1,0 0 0,1 0-1,-1 0 1,0 0 0,0 0-1,0 0 1,1 0 0,-1 0-1,0 1 1,0-1 0,1 0-1,-1 0 1,0 0 0,0 0-1,0 0 1,1 0 0,-1-1-1,0 1 1,0 0 0,1 0-1,-1 0 1,0 0 0,0 0-1,0 0 1,1 0 0,-1 0 0,0 0-1,0-1 1,0 1 0,1 0-1,-1 0 1,0 0 0,0-1-1,38-27 3608,26-47-3669,-47 53 0,0 1 0,22-19 0,-36 66 0,-7 0 0,0-1 0,-2 0 0,-13 38 0,9-32 0,-9 49 0,35-103-4703,-5-8-1089,-1-8-2259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3.862"/>
    </inkml:context>
    <inkml:brush xml:id="br0">
      <inkml:brushProperty name="width" value="0.025" units="cm"/>
      <inkml:brushProperty name="height" value="0.025" units="cm"/>
    </inkml:brush>
  </inkml:definitions>
  <inkml:trace contextRef="#ctx0" brushRef="#br0">297 0 17681,'-13'5'1436,"-15"4"75,1 1 0,0 2 1,0 1-1,-33 21 0,51-28-1287,1 0-1,0 1 1,-1 0-1,2 1 1,-1-1-1,1 2 0,1-1 1,-1 1-1,1-1 1,1 2-1,0-1 0,0 1 1,1 0-1,0 0 1,0 0-1,-3 19 0,5-14-230,0 0 0,1 0 0,0 0 0,1 0 0,1-1 0,0 1 0,2 0 0,-1 0-1,2-1 1,0 0 0,0 1 0,1-1 0,1-1 0,10 18 0,-10-22-7,0 1 1,1-2 0,1 1-1,-1-1 1,1 0 0,1 0-1,-1-1 1,1 0 0,0-1-1,1 0 1,0 0 0,0-1-1,0-1 1,0 1 0,1-2-1,0 1 1,0-1-1,0-1 1,18 2 0,-14-3 87,0-1 0,-1 0 0,1-1 0,0-1 1,0 0-1,-1-1 0,1 0 0,-1-1 0,0-1 0,0 0 0,0-1 1,-1-1-1,0 0 0,0-1 0,-1 0 0,0-1 0,12-11 0,-14 11-3,0-1-1,-1 0 0,0-1 0,0 0 1,-1 0-1,-1-1 0,0 0 0,0 0 1,-1 0-1,-1-1 0,0 0 0,-1 0 1,0-1-1,-1 1 0,-1-1 0,0 0 1,-1 0-1,0-20 0,-2 28-62,1 0 0,-1 1 0,0-1 0,0 0 0,-1 1-1,0-1 1,0 1 0,0 0 0,-1-1 0,0 1 0,0 0 0,0 0 0,0 1 0,-1-1 0,0 1 0,0 0 0,0 0-1,0 0 1,-1 0 0,1 1 0,-1-1 0,0 1 0,0 1 0,0-1 0,-1 1 0,-7-3 0,-12-3-142,-1 2 0,0 0 0,0 2 0,-40-2 0,35 3-285,0-2-5582,7-5-7366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2.011"/>
    </inkml:context>
    <inkml:brush xml:id="br0">
      <inkml:brushProperty name="width" value="0.025" units="cm"/>
      <inkml:brushProperty name="height" value="0.025" units="cm"/>
    </inkml:brush>
  </inkml:definitions>
  <inkml:trace contextRef="#ctx0" brushRef="#br0">35 361 6758,'0'0'7875,"-3"8"-5831,0-1-1993,-15 41 4427,15-40-2197,1 0 0,0 0 1,1 1-1,-2 14 0,4-23-2277,-1 1 0,0-1 0,0 0 0,1 1 1,-1-1-1,1 0 0,-1 1 0,0-1 0,1 0 0,-1 0 0,0 0 0,1 0 0,-1 1 0,1-1 0,-1 0 0,1 0 0,-1 0 1,0 0-1,1 0 0,-1 0 0,1 0 0,-1 0 0,1 0 0,-1 0 0,0 0 0,1 0 0,-1 0 0,1-1 0,-1 1 0,0 0 0,1 0 1,-1 0-1,1 0 0,-1-1 0,0 1 0,1 0 0,-1-1 0,24-14-4,-2-1 0,0 0 0,-1-2 0,33-36 0,-32 32 0,225-264 0,-211 240 0,-36 45 0,0 1 0,0 0 0,0-1 0,0 1 0,0 0 0,1-1 0,-1 1 0,0 0 0,0-1 0,0 1 0,0 0 0,1-1 0,-1 1 0,0 0 0,0 0 0,0-1 0,1 1 0,-1 0 0,0 0 0,1-1 0,-1 1 0,0 0 0,1 0 0,-1 0 0,0 0 0,1-1 0,-1 1 0,0 0 0,1 0 0,-1 0 0,0 0 0,1 0 0,-1 0 0,0 0 0,1 0 0,-1 0 0,0 0 0,1 0 0,-1 0 0,0 0 0,1 0 0,-1 1 0,0-1 0,1 0 0,-1 0 0,0 0 0,1 0 0,-1 1 0,0-1 0,1 0 0,-1 0 0,0 1 0,0-1 0,1 0 0,-1 0 0,0 1 0,4 30 0,-12 42 0,-21 48 0,14-68 0,2 1 0,-8 87 0,21-132-179,-1 3-1862,1-4-4286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4.716"/>
    </inkml:context>
    <inkml:brush xml:id="br0">
      <inkml:brushProperty name="width" value="0.025" units="cm"/>
      <inkml:brushProperty name="height" value="0.025" units="cm"/>
    </inkml:brush>
  </inkml:definitions>
  <inkml:trace contextRef="#ctx0" brushRef="#br0">85 40 21813,'0'0'8317,"9"-7"-6881,-3 3-1361,0 0 0,0 1 0,0-1 0,0 1 0,1 0 0,0 1 0,-1 0 0,1 0 1,0 0-1,0 1 0,0 0 0,0 0 0,1 0 0,-1 1 0,11 1 0,-17-1-75,0 1 0,0-1 0,0 0 0,0 0 0,0 0 0,0 1 0,0-1 0,0 0 0,0 1 0,0-1 0,0 1 0,0-1 0,0 1 0,-1 0 0,1-1 0,0 1 0,0 0 0,-1 0 0,1-1 0,0 1 0,-1 0 0,1 0 0,-1 0 0,1 0 0,-1 0 0,1 0 0,-1 0 0,1 1 0,-1 0 0,0 1 0,0 0 0,0-1 0,0 1 0,-1-1 0,1 1 0,-1-1 0,1 1 0,-1-1 0,0 1 0,-1 2 0,-2 4 0,-1 0 0,0 0 0,-1-1 0,0 0 0,-6 8 0,-80 65 0,62-57 0,-35 36 0,65-60 0,0 0 0,0 0 0,0 1 0,-1-1 0,1 0 0,0 0 0,0 0 0,0 0 0,-1 0 0,1 0 0,0 0 0,0 1 0,0-1 0,0 0 0,0 0 0,-1 0 0,1 0 0,0 1 0,0-1 0,0 0 0,0 0 0,0 0 0,0 1 0,0-1 0,0 0 0,0 0 0,0 0 0,0 1 0,0-1 0,0 0 0,0 0 0,0 0 0,0 1 0,0-1 0,0 0 0,0 0 0,0 0 0,0 1 0,0-1 0,0 0 0,0 0 0,0 0 0,0 1 0,0-1 0,1 0 0,-1 0 0,0 0 0,0 0 0,0 0 0,0 1 0,0-1 0,1 0 0,-1 0 0,0 0 0,0 0 0,0 0 0,0 0 0,1 0 0,-1 1 0,0-1 0,1 0 0,20-2 0,27-9 0,9-5-443,-37 12-780,1-2 1,-1 0-1,21-11 1,-22 5-6994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5.105"/>
    </inkml:context>
    <inkml:brush xml:id="br0">
      <inkml:brushProperty name="width" value="0.025" units="cm"/>
      <inkml:brushProperty name="height" value="0.025" units="cm"/>
    </inkml:brush>
  </inkml:definitions>
  <inkml:trace contextRef="#ctx0" brushRef="#br0">515 19 11307,'0'0'3496,"-9"-4"-1099,3 1-2011,-1 1 0,1 0 0,-1 0 0,0 0 0,0 1 0,0 0-1,0 0 1,0 0 0,0 1 0,0 0 0,0 1 0,0-1 0,1 2 0,-1-1 0,0 1-1,0-1 1,1 2 0,-1-1 0,1 1 0,-13 7 0,-13 11 241,1 2 1,1 1-1,1 1 1,0 1-1,3 2 1,0 0-1,2 2 1,1 1-1,1 1 1,-34 68-1,52-90-609,0 0 0,0 1 0,1-1 0,0 1 0,1 0-1,1 0 1,-1 0 0,2 0 0,-1 0 0,3 17 0,-1-22-24,0 0 1,1-1 0,-1 1-1,1-1 1,1 0 0,-1 1 0,1-1-1,-1 0 1,1 0 0,1 0 0,-1-1-1,1 1 1,0-1 0,0 0-1,0 0 1,0 0 0,1-1 0,0 1-1,0-1 1,0 0 0,6 2 0,5 2 4,0-2 1,0 1-1,0-2 1,1-1-1,-1 0 0,1 0 1,0-2-1,0 0 1,0-1-1,-1-1 1,19-3-1,-8 0 31,-1-2-1,1 0 0,-1-2 0,0-1 0,-1-1 0,26-14 0,-32 14-5,0-2 0,-1 1 1,0-2-1,-1-1 0,-1 0 0,24-27 1,-34 34-19,0 0-1,-1 0 1,0 0 0,0-1 0,-1 1 0,0-1 0,0-1 0,-1 1 0,0 0 0,-1-1 0,1 1 0,-2-1 0,1 0 0,-1 0 0,0 0 0,-1 0 0,0 0 0,-3-16 0,1 17-6,-1 1 0,0 0 0,0 0 0,-1 0 0,0 0 0,0 0 0,-1 1 0,1-1 0,-1 1 0,-1 1 0,1-1 0,-1 1 0,0 0 0,0 0 0,-1 0 0,-13-6 0,3 1 0,-1 2 0,0 0 0,0 0 0,-1 2 0,-31-7 0,-30 7-4783,47 6-2606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8.554"/>
    </inkml:context>
    <inkml:brush xml:id="br0">
      <inkml:brushProperty name="width" value="0.025" units="cm"/>
      <inkml:brushProperty name="height" value="0.025" units="cm"/>
    </inkml:brush>
  </inkml:definitions>
  <inkml:trace contextRef="#ctx0" brushRef="#br0">2 56 9705,'10'-5'8483,"12"-4"-6922,-1 0 0,1 1 1,30-6-1,-38 11-1147,1 0 0,-1 1-1,1 1 1,-1 0 0,1 1 0,0 0 0,21 4 0,-34-3-385,0-1 1,0 1 0,0-1-1,0 1 1,0 0 0,0 0-1,0 0 1,0 0 0,-1 0-1,1 1 1,0-1 0,-1 0-1,1 1 1,-1-1 0,0 1-1,1-1 1,-1 1 0,0 0 0,0 0-1,0-1 1,0 1 0,0 0-1,0 0 1,-1 0 0,1 0-1,-1 0 1,1 0 0,-1 0-1,0 0 1,0 0 0,0 1-1,0-1 1,0 0 0,0 0-1,0 0 1,-1 0 0,1 0-1,-2 4 1,-1 3 178,0 0 1,-1 1-1,1-1 0,-2 0 1,1-1-1,-1 1 0,-6 7 1,-17 17 263,-2-1 0,-47 40 1,40-39-82,-44 50 0,80-82-391,-1 0 0,1 0 0,1 1 0,-1-1 0,0 0 0,0 1 0,0-1 0,1 0 0,-1 1 0,0-1 0,1 1 0,0-1 0,-1 1 0,1 1 0,0-2 0,0-1 0,0 1 0,0-1 0,0 1 0,0-1 0,1 1 0,-1-1 0,0 1 0,0-1 0,1 1 0,-1-1 0,0 1 0,1-1 0,-1 0 0,1 1 0,-1-1 0,0 1 0,1-1 0,-1 0 0,1 0 0,-1 1 0,1-1 0,-1 0 0,1 0 0,-1 1 0,1-1 0,46 3 0,-33-4 0,308-8-966,-293 9-4618,-4-3-5419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9.457"/>
    </inkml:context>
    <inkml:brush xml:id="br0">
      <inkml:brushProperty name="width" value="0.025" units="cm"/>
      <inkml:brushProperty name="height" value="0.025" units="cm"/>
    </inkml:brush>
  </inkml:definitions>
  <inkml:trace contextRef="#ctx0" brushRef="#br0">41 86 8552,'0'0'7501,"4"-9"-3466,-4 9-4034,1-4 413,0 0 1,0 0-1,1 0 1,0 0-1,0 0 1,0 0-1,0 0 1,1 1-1,0-1 1,-1 1-1,1 0 1,0 0 0,1 0-1,-1 0 1,0 0-1,1 1 1,0-1-1,-1 1 1,1 0-1,0 0 1,0 1-1,0-1 1,0 1-1,1 0 1,6-2 0,-9 3-360,0 0 1,1 0 0,-1-1 0,1 2 0,-1-1 0,1 0 0,-1 0 0,1 1 0,-1-1 0,1 1 0,-1 0 0,0 0 0,1 0 0,-1 0 0,0 0-1,0 0 1,0 0 0,0 1 0,0-1 0,0 1 0,2 2 0,-3-2-31,0 0 0,0 0-1,-1 0 1,1 0 0,-1 0 0,1 0 0,-1 0 0,0 0-1,0 0 1,0 1 0,0-1 0,0 0 0,0 0-1,-1 0 1,1 0 0,0 0 0,-1 0 0,0 0-1,0 0 1,1 0 0,-1 0 0,0 0 0,-1-1 0,1 1-1,0 0 1,-2 2 0,-41 42-25,7-9 0,66-36 0,94-2 0,-121 1 0,-1 0 0,0 0 0,0 0 0,1 0 0,-1 0 0,0 0 0,0 0 0,1 0 0,-1 1 0,0-1 0,0 0 0,0 1 0,1-1 0,-1 1 0,0 0 0,0-1 0,0 1 0,0 0 0,0-1 0,0 1 0,0 0 0,0 0 0,0 0 0,-1 0 0,1 0 0,0 0 0,-1 0 0,1 0 0,0 0 0,-1 0 0,1 1 0,-1-1 0,0 0 0,1 0 0,-1 0 0,0 1 0,0-1 0,0 0 0,0 0 0,0 1 0,0-1 0,0 2 0,-1 1 0,0 0 0,0 0 0,0 0 0,0-1 0,0 1 0,-1 0 0,0-1 0,0 1 0,0-1 0,0 0 0,0 0 0,-5 6 0,-9 5 0,-1-1 0,0 0 0,-1-1 0,-19 10 0,26-16 0,0-1 0,0 0 0,0 0 0,0-1 0,-1-1 0,1 0 0,-1-1 0,-20 2 0,31-4-43,0 0 0,1 1 0,-1-1 0,0 0 0,0 0 0,1 0 0,-1 0 0,0 0 0,0 0 1,0 0-1,1 0 0,-1 0 0,0 0 0,0 0 0,1 0 0,-1-1 0,0 1 0,0 0 0,1 0 0,-1-1 0,0 1 0,1-1 0,-1 1 0,1 0 0,-1-1 0,0 1 0,1-1 0,-1 0 0,1 1 1,-1-1-1,1 1 0,-1-1 0,1 0 0,0 1 0,-1-1 0,1 0 0,0 0 0,0 1 0,-1-1 0,1 0 0,0 0 0,0 1 0,0-1 0,0 0 0,0 0 0,0 1 0,0-1 0,0 0 0,0 0 1,0 1-1,1-1 0,-1 0 0,0 0 0,0 1 0,1-1 0,-1 0 0,0 1 0,1-1 0,-1 0 0,1 1 0,-1-1 0,1 1 0,-1-1 0,1 0 0,0 1 0,4-7-1344,0 1 0,0 0 1,1 0-1,11-10 0,8-1-7710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9.907"/>
    </inkml:context>
    <inkml:brush xml:id="br0">
      <inkml:brushProperty name="width" value="0.025" units="cm"/>
      <inkml:brushProperty name="height" value="0.025" units="cm"/>
    </inkml:brush>
  </inkml:definitions>
  <inkml:trace contextRef="#ctx0" brushRef="#br0">477 11 14734,'-11'-1'1100,"-15"-3"371,-1 1 0,0 1 0,-48 3 0,65 0-1132,0 0-1,-1 1 0,1 0 1,1 1-1,-1 0 0,0 1 1,1 0-1,0 0 0,0 1 1,0 0-1,0 1 0,1 0 1,0 0-1,-10 11 0,0 3-183,1 2 1,1 0-1,1 0 0,1 2 0,1 0 0,1 0 0,1 1 1,2 1-1,0 0 0,2 0 0,0 1 0,2-1 0,1 2 0,1-1 1,1 42-1,2-61-148,0 0 0,1 0 1,-1 1-1,2-1 1,-1 0-1,1-1 0,0 1 1,1 0-1,-1 0 0,2-1 1,-1 0-1,1 0 1,0 0-1,0 0 0,1 0 1,0-1-1,0 0 1,1 0-1,0 0 0,0-1 1,0 1-1,1-2 0,-1 1 1,1-1-1,0 0 1,0 0-1,1-1 0,-1 0 1,1 0-1,0-1 0,0 0 1,0 0-1,12 1 1,10-2 106,-1-1 0,1-1 1,-1-2-1,0 0 0,0-2 1,0-2-1,-1 0 0,0-2 1,0-1-1,-1-1 1,34-20-1,-36 18 37,0-2 0,-2 0 1,0-2-1,0-1 0,-2 0 0,0-2 1,-1 0-1,-1-2 0,-1 0 0,-1-1 0,25-45 1,-36 56-145,0-1 0,-1 0 1,-1-1-1,0 1 1,-1-1-1,0 0 1,-1 0-1,1-23 0,-3 30-7,-1 0-1,1 0 0,-1 0 1,0 0-1,-1 0 0,0 0 0,0 1 1,0-1-1,-1 1 0,0-1 1,0 1-1,-1 0 0,1 0 1,-1 0-1,-1 1 0,1-1 0,-1 1 1,-10-9-1,3 6-210,0 0 0,0 1-1,-1 0 1,1 1 0,-2 1 0,1 0-1,0 1 1,-1 0 0,0 1 0,0 0 0,-19 0-1,-17 1-3293,-93 8-1,103-3 1446,10-2-11318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41.015"/>
    </inkml:context>
    <inkml:brush xml:id="br0">
      <inkml:brushProperty name="width" value="0.025" units="cm"/>
      <inkml:brushProperty name="height" value="0.025" units="cm"/>
    </inkml:brush>
  </inkml:definitions>
  <inkml:trace contextRef="#ctx0" brushRef="#br0">3167 438 9513,'-152'-27'2149,"107"21"-1235,1-1-1,-55-17 1,-376-98-632,-8 40 632,-15 21-61,351 52-546,-207 14 1,225 9-275,1 5 1,0 7-1,-130 43 0,231-61-6,1 1 0,-1 1 1,-33 19-1,54-26-29,0 0 1,0 1 0,1 0 0,-1 0 0,1 1 0,0 0 0,0-1-1,0 2 1,1-1 0,0 0 0,0 1 0,0 0 0,1 0 0,-1 0-1,1 0 1,1 1 0,-1-1 0,1 1 0,-1 9 0,2-4-28,1 1 0,0-1 0,1 0 0,0 0 0,1 0 0,1 0 0,0-1 0,0 1 0,1-1 1,1 0-1,0 0 0,0 0 0,1 0 0,1-1 0,-1 0 0,2 0 0,11 12 0,6 4-212,1-1 1,1-1-1,1-1 0,51 32 0,-10-14-433,2-3-1,119 44 1,162 28 578,-225-82 442,2-5-1,1-6 0,1-6 1,0-5-1,0-7 1,179-22-1,247-78-47,-9-46-89,-535 143-209,346-115-411,-320 102 351,0-1 0,0-2 0,-2-1-1,-1-2 1,-1-2 0,55-48 0,-80 63 73,-1-1 1,0 1 0,0-2 0,-1 1 0,-1-1-1,0 0 1,0-1 0,-1 1 0,-1-1-1,0 0 1,5-21 0,-9 25 69,1 0 0,-1 0 0,-1 0-1,0 0 1,0-1 0,-1 1 0,0 0 0,0 0 0,-1 1 0,0-1 0,-1 0 0,0 1 0,0-1-1,-1 1 1,0 0 0,0 0 0,-1 0 0,-10-12 0,-2 2-19,0 1 0,-1 0 0,-1 2 0,-1 0 0,0 1 0,-1 1 0,0 1-1,-1 0 1,0 2 0,-1 1 0,0 1 0,-1 1 0,0 0 0,0 2 0,-29-2 0,4 2-507,0 2 0,1 2 1,-1 2-1,0 3 0,1 2 0,-84 20 0,-10 14-2279,-2 1-2867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09.782"/>
    </inkml:context>
    <inkml:brush xml:id="br0">
      <inkml:brushProperty name="width" value="0.025" units="cm"/>
      <inkml:brushProperty name="height" value="0.025" units="cm"/>
    </inkml:brush>
  </inkml:definitions>
  <inkml:trace contextRef="#ctx0" brushRef="#br0">51 293 11979,'0'0'5328,"-7"10"-2643,-4 3-1915,6-8-335,0 1-1,1-1 1,-1 1-1,2 0 1,-1 0-1,-3 7 1,9-6 2573,9-8-1874,14-9-221,11-14-390,-2-2 0,-1-2 0,-1-1 0,52-62 0,-44 46-488,71-60 0,-110 104-37,0 0 0,0 0 0,0 0-1,0 0 1,0 1 0,0-1-1,0 0 1,0 1 0,0-1-1,0 1 1,0-1 0,1 1-1,-1 0 1,0-1 0,0 1-1,0 0 1,1 0 0,-1 0 0,0 0-1,3 0 1,-4 0-2,1 1 0,0-1 0,0 1-1,-1 0 1,1-1 0,-1 1 0,1 0 0,-1-1 0,1 1 0,-1 0 0,1-1 0,-1 1-1,0 0 1,1 0 0,-1 0 0,0 0 0,0-1 0,1 1 0,-1 0 0,0 0 0,0 2-1,-5 55 150,-3-22 143,-2 0 0,-19 45 0,19-58-247,0 1 1,2 1-1,1 0 1,1 0-1,1 0 1,2 1-1,-2 27 1,5-52-102,0-1 1,0 1 0,0-1 0,1 0-1,-1 1 1,0-1 0,0 0 0,0 1-1,0-1 1,0 0 0,0 1 0,1-1-1,-1 0 1,0 1 0,0-1 0,0 0-1,1 1 1,-1-1 0,0 0 0,1 0-1,-1 1 1,0-1 0,0 0-1,1 0 1,-1 0 0,0 1 0,1-1-1,-1 0 1,1 0 0,-1 0 0,0 0-1,1 0 1,-1 0 0,0 0 0,1 0-1,-1 0 1,1 0 0,-1 0 0,0 0-1,1 0 1,-1 0 0,1 0 0,15-9-7221,-2-11-2409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0.200"/>
    </inkml:context>
    <inkml:brush xml:id="br0">
      <inkml:brushProperty name="width" value="0.025" units="cm"/>
      <inkml:brushProperty name="height" value="0.025" units="cm"/>
    </inkml:brush>
  </inkml:definitions>
  <inkml:trace contextRef="#ctx0" brushRef="#br0">94 54 17136,'0'0'5376,"6"-9"-3604,21-27 145,-26 36-1790,-1-1 0,1 0 0,-1 1 1,0-1-1,1 1 0,-1-1 0,1 1 0,-1-1 1,1 1-1,-1-1 0,1 1 0,-1 0 0,1-1 1,0 1-1,-1 0 0,1-1 0,0 1 0,-1 0 1,1 0-1,0 0 0,-1-1 0,1 1 0,0 0 1,-1 0-1,1 0 0,1 0 0,4 15 1424,-7 24-287,1-38-1177,-4 15-55,0 0 0,-1 0 0,-1-1 0,0 1 0,-1-1 0,-1-1 0,0 1-1,-17 21 1,14-22-38,2 0 0,0 1-1,0 0 1,2 0 0,0 1-1,0 0 1,2 0-1,-5 19 1,10-34 6,-1 0 0,1 0 0,0 0 0,0 1 0,-1-1 0,1 0 0,0 0 0,0 0 0,0 0 0,0 0 0,0 0 0,1 0 0,-1 0 0,0 0 0,0 0 0,1 1 0,-1-1 0,1 0 0,-1 0 0,1-1 0,-1 1 0,1 0 0,-1 0 0,1 0 0,0 0 0,0 0 0,-1-1 0,1 1 0,0 0 0,0-1 0,0 1 0,0 0 0,0-1 0,0 1 0,1 0 0,1-1 0,1 0 0,-1 0 0,1 0 0,-1 0 0,0 0 0,1-1 0,-1 0 0,1 1 0,-1-1 0,0 0 0,4-2 0,41-21-3580,-34 14-689,0 0-1,22-20 0,-15 9-9802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0.529"/>
    </inkml:context>
    <inkml:brush xml:id="br0">
      <inkml:brushProperty name="width" value="0.025" units="cm"/>
      <inkml:brushProperty name="height" value="0.025" units="cm"/>
    </inkml:brush>
  </inkml:definitions>
  <inkml:trace contextRef="#ctx0" brushRef="#br0">131 1 17905,'0'0'7559,"-55"65"-4164,36-35-1217,0-1-800,2 2-1026,3-4-352,7-6 0,7-6 0,0-11-224,12-4-2275,3 0-2049,1-17-2242,-3-6-8233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0.872"/>
    </inkml:context>
    <inkml:brush xml:id="br0">
      <inkml:brushProperty name="width" value="0.025" units="cm"/>
      <inkml:brushProperty name="height" value="0.025" units="cm"/>
    </inkml:brush>
  </inkml:definitions>
  <inkml:trace contextRef="#ctx0" brushRef="#br0">389 1 16047,'-41'17'1828,"1"2"0,1 1-1,1 2 1,-51 40 0,76-52-1703,2 0 1,-1 1-1,2 1 1,-1 0-1,1 0 1,1 1-1,0 1 1,1-1-1,1 1 1,0 0-1,1 1 1,0 0-1,1 0 1,1 0-1,-4 29 1,5-22-130,1 1 0,1-1 0,2 0 1,0 0-1,1 0 0,1 0 0,1 0 0,1 0 1,1-1-1,9 22 0,-11-33-7,0-1-1,1 1 1,1-1 0,0 0-1,0-1 1,0 1-1,1-1 1,0-1 0,1 1-1,0-1 1,0 0-1,0-1 1,1 0 0,0 0-1,0-1 1,1 0-1,-1-1 1,1 0 0,0-1-1,0 0 1,0 0 0,1-1-1,11 1 1,0-2 166,0 0 0,0-2 0,0-1 0,1-1 1,-2-1-1,1 0 0,0-2 0,-1-1 0,0 0 0,-1-2 1,1 0-1,-2-1 0,1-1 0,-2-1 0,1-1 0,-2 0 1,1-1-1,17-20 0,-20 19-15,-1 0 0,0 0 0,-2-1 0,1-1 0,-2 0 0,-1-1 0,0 0 0,-1 0 0,-1-1 0,0-1 0,-2 1 0,0-1 0,-1 0 0,-1 0 0,-1 0 0,-1-1 0,-1 1 0,-1-1 0,0 0 0,-4-20 0,2 33-148,0 0 0,0 0 0,-1 0 0,0 0 1,0 0-1,0 1 0,-1 0 0,-1 0 0,1 0 0,-1 0 0,0 0 0,-1 1 1,1 0-1,-1 0 0,0 1 0,-1 0 0,0 0 0,1 0 0,-13-6 1,9 7-44,1 0 0,-1 0 0,1 1 0,-1 1 0,0 0 0,0 0 0,0 1 0,0 0 1,-1 0-1,1 1 0,0 1 0,0 0 0,0 0 0,0 1 0,-16 5 0,-73 33-6435,48-24-1783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4.355"/>
    </inkml:context>
    <inkml:brush xml:id="br0">
      <inkml:brushProperty name="width" value="0.025" units="cm"/>
      <inkml:brushProperty name="height" value="0.025" units="cm"/>
    </inkml:brush>
  </inkml:definitions>
  <inkml:trace contextRef="#ctx0" brushRef="#br0">49 26 6726,'0'0'17393,"10"-2"-15434,30-5-442,-14 2-811,-1 0-1,1 2 1,0 0-1,34 3 1,-59 0-682,0 0 0,0 0-1,1 0 1,-1 0 0,0 1 0,0-1 0,0 1 0,0-1 0,0 0 0,0 1-1,0 0 1,0-1 0,0 1 0,0 0 0,0-1 0,0 1 0,0 0 0,0 0-1,-1 0 1,1 0 0,0 0 0,-1 0 0,1 0 0,0 0 0,0 2 0,-1 0 17,1 0 1,-1 0 0,1-1 0,-1 1 0,0 0 0,0 0 0,0 0 0,-1 0 0,1 0 0,-2 4 0,-1 3 61,-1 0 0,1 0-1,-2 0 1,-10 18 0,-19 18-73,-43 44 0,46-55-34,0 2 0,-39 62 0,69-97 4,-1 1 0,1-1 0,-1 1 0,1-1 0,0 1 0,0-1 0,0 1 0,1 0 0,-1 0 0,0-1 0,1 1 0,0 0 0,0 4 0,0-6 0,1 0 0,-1 1 0,1-1 0,0 0 0,0 0 0,0 0 0,-1-1 0,1 1 0,0 0 0,0 0 0,0 0 0,0-1 0,1 1 0,-1 0 0,0-1 0,0 1 0,0-1 0,0 0 0,1 1 0,-1-1 0,0 0 0,0 0 0,1 1 0,-1-1 0,0 0 0,0 0 0,1 0 0,-1-1 0,2 1 0,176-11-2565,-41 1-2894,-102 8-4326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6.084"/>
    </inkml:context>
    <inkml:brush xml:id="br0">
      <inkml:brushProperty name="width" value="0.025" units="cm"/>
      <inkml:brushProperty name="height" value="0.025" units="cm"/>
    </inkml:brush>
  </inkml:definitions>
  <inkml:trace contextRef="#ctx0" brushRef="#br0">118 0 9321,'0'0'16842,"-3"12"-14738,-55 145 1745,58-157-3848,0 1 1,-1-1-1,1 1 0,0 0 1,0-1-1,0 1 1,0 0-1,0-1 0,0 1 1,0 0-1,0-1 1,0 1-1,0 0 0,0-1 1,0 1-1,0 0 1,0-1-1,0 1 1,1-1-1,-1 1 0,0 0 1,1-1-1,-1 1 1,0-1-1,1 1 0,-1-1 1,0 1-1,1-1 1,-1 1-1,1 0 0,23 2-7,39-17-309,-47 10 38,-1 0-12,0 1 0,29-1 1,-42 4 277,0-1 0,0 1 0,0 0 1,0 0-1,0 0 0,0 0 0,0 0 0,0 0 1,-1 1-1,1-1 0,0 1 0,0-1 0,0 1 1,0 0-1,0 0 0,0 0 0,-1 0 0,1 0 0,0 0 1,-1 0-1,1 0 0,-1 1 0,1-1 0,-1 1 1,0-1-1,1 1 0,-1-1 0,0 1 0,0 0 1,0 0-1,0-1 0,0 4 0,-1 3 112,0 1-1,0-1 1,-1 1-1,0-1 0,-1 1 1,0-1-1,0 0 1,-1 0-1,0 0 1,0 0-1,-1 0 1,0-1-1,-1 1 1,1-1-1,-1 0 1,-1 0-1,1-1 1,-1 0-1,0 0 1,-14 10-1,13-9-169,-1-1-1,-1 0 1,1 0-1,-1-1 1,0 0-1,0-1 1,0 0-1,-1 0 1,1-1-1,-1 0 1,0-1-1,0 0 1,0 0-1,0-1 1,0 0-1,0-1 1,-16-2 0,25 2-434,-1-1 1,0 0 0,1 0 0,-1 0-1,1 0 1,0 0 0,-1-1 0,1 1 0,0 0-1,0-1 1,0 1 0,0 0 0,0-1 0,0 0-1,0 1 1,0-1 0,0 1 0,1-1 0,-1 0-1,1 0 1,-1 1 0,1-1 0,0 0 0,0 0-1,-1 1 1,1-1 0,1 0 0,-1-3-1,0 3-200,-2-27-10967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6.428"/>
    </inkml:context>
    <inkml:brush xml:id="br0">
      <inkml:brushProperty name="width" value="0.025" units="cm"/>
      <inkml:brushProperty name="height" value="0.025" units="cm"/>
    </inkml:brush>
  </inkml:definitions>
  <inkml:trace contextRef="#ctx0" brushRef="#br0">1 104 18289,'0'0'8040,"47"-55"-6342,-21 43-449,5 2-384,2 2-577,0-1-256,-1 7-96,-4 0-1089,-2 1-2467,-6-1-2690,-5-1-5509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6.770"/>
    </inkml:context>
    <inkml:brush xml:id="br0">
      <inkml:brushProperty name="width" value="0.025" units="cm"/>
      <inkml:brushProperty name="height" value="0.025" units="cm"/>
    </inkml:brush>
  </inkml:definitions>
  <inkml:trace contextRef="#ctx0" brushRef="#br0">484 98 11147,'-12'0'1686,"-8"0"-926,1 1 0,-1 1 0,0 1 0,1 0 0,0 2-1,0 0 1,0 1 0,-25 12 0,25-7-458,1 1 0,0 1 0,0 0 0,2 1 0,0 1 0,0 1 0,1 0 0,1 1 1,1 0-1,1 1 0,0 0 0,1 1 0,-13 32 0,13-24-205,2 0 1,1 0-1,1 0 1,2 1-1,0 0 1,2 0-1,1 0 1,1 1-1,2-1 0,4 31 1,-4-47-192,2-1-1,-1 1 1,2-1-1,-1 1 1,2-1-1,-1 0 1,2-1-1,-1 1 1,1-1 0,12 14-1,-13-17 14,0-1-1,1 0 0,0 0 1,0-1-1,1 0 1,-1 0-1,1-1 1,0 1-1,1-2 1,-1 1-1,1-1 1,-1 0-1,1 0 1,0-1-1,16 3 0,-3-4 263,-1-1 0,1 0 0,0-2 0,0 0 0,0-1-1,-1-1 1,0-1 0,0-1 0,0-1 0,0-1 0,28-15-1,-9 1 315,-1-1 0,-1-3 0,-2 0 0,45-44 0,-57 48-288,-2 0 0,0-1 0,-1-2 1,-2 0-1,0-1 0,20-41 0,-31 51-74,0-1 0,-1 0-1,0 0 1,-1 0 0,-1 0 0,-1-1 0,-1 0-1,0 1 1,-1-1 0,-1 0 0,-1 0-1,-5-30 1,4 37-135,-1 0 0,0 0-1,-1 0 1,0 0 0,-1 1-1,0 0 1,0 0 0,-1 0-1,-1 1 1,1 0 0,-2 0-1,1 0 1,-11-9 0,5 8-2,1 1-1,-1 0 1,0 1-1,-1 0 1,0 1 0,0 1-1,-1 0 1,-28-7 0,19 7-406,-1 2 1,1 1-1,-1 0 1,0 2-1,-30 3 1,30 0-805,1 1 0,1 1 0,-1 1 0,1 1 0,-24 10 0,-24 14-6740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34.247"/>
    </inkml:context>
    <inkml:brush xml:id="br0">
      <inkml:brushProperty name="width" value="0.025" units="cm"/>
      <inkml:brushProperty name="height" value="0.025" units="cm"/>
    </inkml:brush>
  </inkml:definitions>
  <inkml:trace contextRef="#ctx0" brushRef="#br0">8 522 16143,'0'0'5312,"-2"9"-3369,-4 25-171,6-33-1706,0 0-1,0-1 0,1 1 0,-1-1 0,0 1 1,0 0-1,1-1 0,-1 1 0,0-1 0,1 1 0,-1-1 1,0 1-1,1-1 0,-1 0 0,1 1 0,-1-1 0,1 1 1,-1-1-1,1 0 0,-1 1 0,1-1 0,-1 0 1,1 0-1,0 1 0,-1-1 0,1 0 0,-1 0 0,1 0 1,0 0-1,-1 0 0,1 0 0,-1 0 0,1 0 0,0 0 1,-1 0-1,1 0 0,-1 0 0,1 0 0,0 0 1,-1-1-1,1 1 0,-1 0 0,1-1 0,27-7 890,4-14-442,-2 0 0,0-2 0,-2-1 0,-1-1 0,26-33 0,-19 22-329,58-67 72,86-129 0,-163 218-256,-15 15 0,0 0 0,1 0 0,-1 0 0,0 0 0,0 0 0,1 0 0,-1 0 0,0 0 0,0 1 0,1-1 0,-1 0 0,0 0 0,0 0 0,1 0 0,-1 0 0,0 1 0,0-1 0,0 0 0,0 0 0,1 0 0,-1 1 0,0-1 0,0 0 0,0 0 0,0 0 0,0 1 0,1-1 0,-1 0 0,0 0 0,0 1 0,0-1 0,0 0 0,0 1 0,0-1 0,0 0 0,0 0 0,0 1 0,0-1 0,-4 41 0,-10 7 0,-31 74 0,32-92 0,1 0 0,1 0 0,2 1 0,1 1 0,1 0 0,-4 53 0,11-85 0,0 1 0,-1-1 0,1 0 0,0 1 0,0-1 1,0 1-1,0-1 0,0 0 0,0 1 0,0-1 0,0 0 0,0 1 0,0-1 0,0 1 0,0-1 1,0 0-1,1 1 0,-1-1 0,0 0 0,0 1 0,0-1 0,0 0 0,1 1 0,-1-1 0,0 0 1,0 1-1,1-1 0,-1 0 0,0 0 0,0 1 0,1-1 0,-1 0 0,0 0 0,1 0 0,-1 0 1,0 1-1,1-1 0,-1 0 0,0 0 0,1 0 0,-1 0 0,1 0 0,-1 0 0,0 0 0,1 0 0,-1 0 1,0 0-1,1 0 0,-1 0 0,1 0 0,-1 0 0,0 0 0,1 0 0,11-8-26,-1-10-1789,-2-7-6855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35.521"/>
    </inkml:context>
    <inkml:brush xml:id="br0">
      <inkml:brushProperty name="width" value="0.025" units="cm"/>
      <inkml:brushProperty name="height" value="0.025" units="cm"/>
    </inkml:brush>
  </inkml:definitions>
  <inkml:trace contextRef="#ctx0" brushRef="#br0">240 1 9449,'0'0'9742,"-8"2"-7804,0 0-1672,1 0 0,0 1 0,0-1-1,1 2 1,-1-1 0,0 1 0,1 0 0,0 1-1,0-1 1,0 1 0,1 0 0,0 1-1,-8 9 1,-15 18 799,-30 46 1,51-68-779,0 0 1,1 1 0,1 0-1,-1 0 1,2 0-1,0 1 1,0-1 0,-2 24-1,5-34-234,1 1 0,0-1 0,0 1-1,0-1 1,0 0 0,1 1 0,-1-1 0,1 0-1,-1 1 1,1-1 0,0 0 0,0 0 0,0 0-1,0 0 1,0 1 0,1-2 0,-1 1-1,0 0 1,1 0 0,0 0 0,-1 0 0,3 1-1,1 0 9,-1-1 0,1 1 0,-1-1 0,1 0 0,0 0-1,0 0 1,-1-1 0,1 0 0,1 0 0,4 0 0,4 1 71,1-2 1,-1 0 0,0-1 0,0 0 0,1-1 0,24-7 0,18-15 155,-55 23-285,0 0 0,-1 1 0,1-1 0,0 0 0,-1 0 1,1 0-1,-1 0 0,1 0 0,-1 0 0,1-1 0,-1 1 0,0 0 0,0-1 0,0 1 0,0-1 1,0 1-1,0-1 0,0 0 0,0 1 0,-1-1 0,1 0 0,-1 0 0,1 1 0,-1-1 0,1 0 1,-1 0-1,0 0 0,0 1 0,0-1 0,0-2 0,-2 3-3,1-1 0,0 1 0,0 0 0,-1-1 0,1 1 0,-1 0 0,1 0 0,-1 0 0,0 1 0,1-1 0,-1 0 0,0 0 0,1 1 0,-1-1 0,0 1 0,0 0 0,0-1 0,1 1 0,-1 0 0,-2 0 0,-48-1 0,41 2 0,-9-2 0,14 0 0,0 1 0,0-1 0,0 1 0,0 0 0,0 1 0,0 0 0,0-1 0,0 2 0,1-1 0,-1 1 0,0 0 0,1 0 0,-7 4 0,11-6-24,1 1 1,-1-1-1,1 0 1,-1 1-1,1-1 1,-1 0-1,1 1 1,0-1-1,-1 1 1,1-1-1,0 1 0,-1-1 1,1 1-1,0-1 1,-1 1-1,1-1 1,0 1-1,0 0 1,0-1-1,0 1 1,0-1-1,0 1 0,0 0 1,0-1-1,0 1 1,0-1-1,0 1 1,0-1-1,0 1 1,0 0-1,0-1 1,1 1-1,-1-1 0,0 1 1,0-1-1,1 1 1,-1-1-1,0 1 1,1-1-1,-1 1 1,0-1-1,1 1 1,-1-1-1,1 0 1,-1 1-1,1-1 0,-1 0 1,1 1-1,-1-1 1,1 0-1,-1 0 1,2 1-1,29 10-4883,0-6-3832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4:28.628"/>
    </inkml:context>
    <inkml:brush xml:id="br0">
      <inkml:brushProperty name="width" value="0.025" units="cm"/>
      <inkml:brushProperty name="height" value="0.025" units="cm"/>
    </inkml:brush>
  </inkml:definitions>
  <inkml:trace contextRef="#ctx0" brushRef="#br0">0 74 12940,'0'0'1794,"12"2"-1863,35 5 73,0-2 0,0-2 1,70-5-1,156-25 511,-53 3 746,65 12-789,1 12-1,429 55 1,-452-28-132,2-11 0,453-32 0,908-72 28,4 68-347,-105 35 12,492-3 89,1461 22-47,-2818-7-59,1908 44 32,-1123-104 475,-273-64 828,-1137 94-1369,7 0-76,1 0 1,81 8-1,-121-5-13,-1 1 1,1 0 0,-1 0-1,0-1 1,1 1 0,-1 1-1,0-1 1,1 0 0,-1 0-1,2 3 1,5 8-2241,-11 2-4221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39.493"/>
    </inkml:context>
    <inkml:brush xml:id="br0">
      <inkml:brushProperty name="width" value="0.025" units="cm"/>
      <inkml:brushProperty name="height" value="0.025" units="cm"/>
    </inkml:brush>
  </inkml:definitions>
  <inkml:trace contextRef="#ctx0" brushRef="#br0">533 18 5958,'0'0'10281,"-8"-4"-8802,1 1-1259,-1 1 0,1 0 0,0 0 0,-1 0 0,1 1 0,-1 0 0,0 1 0,1-1 0,-1 1 0,1 1-1,-1 0 1,0 0 0,1 0 0,-9 3 0,-8 5 386,1 1-1,0 1 1,1 1 0,0 1-1,1 1 1,0 1 0,1 0-1,1 2 1,-32 35-1,32-30-184,2 0 0,0 0 0,1 2 0,2 0 0,0 1 0,2 0-1,0 1 1,-12 44 0,20-57-297,2-1 1,-1 1-1,1 0 0,1 0 0,0 0 0,1 0 1,1 0-1,0 0 0,3 16 0,-3-24-105,0-1 0,1 1 0,0-1 0,0 1 0,0-1 0,1 1 0,-1-1 0,1 0 0,0 0 0,0-1 0,0 1-1,1 0 1,-1-1 0,1 0 0,0 0 0,0 0 0,0 0 0,0-1 0,1 1 0,-1-1 0,0 0 0,1-1 0,0 1 0,-1-1 0,1 0 0,0 0 0,6 0 0,12 1-9,0-1 0,0-1 0,1-1 1,-1-1-1,0-1 0,0-1 0,-1-1 1,1-2-1,38-15 0,-33 10-6,-1-1 0,0-1 0,-1-1 0,0-2-1,-2-1 1,0 0 0,23-25 0,-39 35-4,0 0 0,0-1 0,-1 0 0,-1 0 0,0 0 0,0-1 0,-1 0 0,0-1 0,0 1 0,-1-1 0,4-17 0,-7 22 0,-1 0 0,1 0 0,-1 0 0,0 0 0,-1 0 0,1 0 0,-1 0 0,0 0 0,-1 0 0,1 1 0,-1-1 0,0 0 0,-1 1 0,0-1 0,1 1 0,-2 0 0,1 0 0,0 0 0,-1 0 0,0 0 0,0 1 0,-1 0 0,-4-4 0,-23-17-923,-63-36 1,61 41-2005,-60-47 1,76 51-7121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09.423"/>
    </inkml:context>
    <inkml:brush xml:id="br0">
      <inkml:brushProperty name="width" value="0.025" units="cm"/>
      <inkml:brushProperty name="height" value="0.025" units="cm"/>
    </inkml:brush>
  </inkml:definitions>
  <inkml:trace contextRef="#ctx0" brushRef="#br0">0 1 20724,'0'0'7687,"87"20"-5925,-25-17-385,10-1-480,8-2-577,3 0-320,-5 0 0,-7 0 0,-15-2 0,-11 0-448,-15 1-673,-15 0-929,-45-3-10026,-7 3 3108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09.799"/>
    </inkml:context>
    <inkml:brush xml:id="br0">
      <inkml:brushProperty name="width" value="0.025" units="cm"/>
      <inkml:brushProperty name="height" value="0.025" units="cm"/>
    </inkml:brush>
  </inkml:definitions>
  <inkml:trace contextRef="#ctx0" brushRef="#br0">288 1 15855,'0'0'9203,"6"8"-7457,-3-4-1606,0 0 1,-1-1-1,1 1 0,1-1 0,-1 0 1,0 0-1,1 0 0,0 0 1,-1 0-1,1-1 0,0 0 0,0 0 1,1 0-1,-1 0 0,0-1 1,1 1-1,7 0 0,3 0 237,0 1-1,0 0 1,-1 1 0,1 0-1,16 9 1,-28-12-354,0 0 1,-1 0-1,1 1 0,-1-1 1,1 1-1,-1 0 1,0 0-1,0 0 0,0 0 1,0 0-1,0 0 0,0 0 1,0 1-1,-1-1 1,1 1-1,-1-1 0,0 1 1,0 0-1,0-1 0,0 1 1,0 0-1,-1 0 1,1 0-1,-1-1 0,1 1 1,-1 0-1,0 0 1,0 0-1,-1 0 0,1 0 1,-1 0-1,1-1 0,-1 1 1,0 0-1,-1 3 1,-5 7 8,-1-1 1,1 0 0,-2 0 0,0-1-1,-1 0 1,1 0 0,-2-1 0,0 0 0,-22 15-1,17-12-23,-165 113-9,16-11 0,162-113 0,0 1 0,0-1 0,0 1 0,0 0 0,0 0 0,0 0 0,1 0 0,-1 1 0,1-1 0,-2 6 0,4-9 0,-1 1 0,1 0 0,0-1 0,0 1 0,0 0 0,0-1 0,0 1 0,0 0 0,0-1 0,0 1 0,0 0 0,0-1 0,0 1 0,0 0 0,1-1 0,-1 1 0,0 0 0,0-1 0,1 1 0,-1 0 0,0-1 0,1 1 0,0 0 0,0 0 0,1 0 0,0 0 0,-1 0 0,1 0 0,0 0 0,-1 0 0,1 0 0,0-1 0,0 1 0,0-1 0,0 1 0,2-1 0,75 8 0,0-4 0,145-10 0,-127 1 0,60 3-715,-9 1-5302,-110-1-9064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0.889"/>
    </inkml:context>
    <inkml:brush xml:id="br0">
      <inkml:brushProperty name="width" value="0.025" units="cm"/>
      <inkml:brushProperty name="height" value="0.025" units="cm"/>
    </inkml:brush>
  </inkml:definitions>
  <inkml:trace contextRef="#ctx0" brushRef="#br0">0 30 21140,'0'0'4057,"11"-4"-1905,16-4-1369,0 2 1,0 1 0,1 1 0,0 2 0,50 1 0,363 36-1302,-431-34-868,-5 1-5561,-13-1 50,-2-1 5599,-16 0-9672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1.308"/>
    </inkml:context>
    <inkml:brush xml:id="br0">
      <inkml:brushProperty name="width" value="0.025" units="cm"/>
      <inkml:brushProperty name="height" value="0.025" units="cm"/>
    </inkml:brush>
  </inkml:definitions>
  <inkml:trace contextRef="#ctx0" brushRef="#br0">106 21 19122,'0'0'7159,"11"-1"-4858,59-6 57,-25 1-1997,-1 2 0,1 1 0,0 3 0,53 6 1,-95-6-361,0 1-1,0-1 1,0 1 0,0 0 0,0 0 0,0 0 0,-1 0 0,1 0-1,0 0 1,-1 1 0,1-1 0,-1 1 0,1 0 0,-1 0 0,0 0-1,0 0 1,0 0 0,0 0 0,0 1 0,0-1 0,-1 1 0,1-1-1,-1 1 1,1 0 0,-1 0 0,0-1 0,0 1 0,-1 0 0,1 0-1,0 5 1,-1-2-1,0-1 0,-1 1-1,1 0 1,-1 0 0,-1-1-1,1 1 1,-1 0-1,0-1 1,0 0 0,-1 1-1,1-1 1,-1 0 0,0 0-1,-7 8 1,-30 29 0,-2-2 0,-1-1 0,-2-3 0,-85 53 0,-45 36 0,173-124 0,0 0 0,1 1 0,-1-1 0,0 0 0,1 1 0,-1 0 0,1-1 0,0 1 0,0 0 0,0-1 0,0 1 0,0 0 0,-2 4 0,3-6 0,0 1 0,0 0 0,0-1 0,0 1 0,1-1 0,-1 1 0,0 0 0,0-1 0,0 1 0,1 0 0,-1-1 0,0 1 0,0-1 0,1 1 0,-1-1 0,1 1 0,-1-1 0,0 1 0,1-1 0,-1 1 0,1-1 0,-1 0 0,1 1 0,-1-1 0,1 0 0,0 1 0,-1-1 0,2 1 0,6 1 0,0 0 0,1 0 0,-1 0 0,1-1 0,9 0 0,-5 0 0,157 7 0,-120-8 0,0 1 0,0 3 0,0 3 0,0 1 0,53 16 0,-89-17-330,1 0 0,-1 0 0,23 17 0,-26-16-931,-1-1 0,1-1-1,0 1 1,1-2 0,-1 0 0,20 6 0,3-6-16810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2.829"/>
    </inkml:context>
    <inkml:brush xml:id="br0">
      <inkml:brushProperty name="width" value="0.025" units="cm"/>
      <inkml:brushProperty name="height" value="0.025" units="cm"/>
    </inkml:brush>
  </inkml:definitions>
  <inkml:trace contextRef="#ctx0" brushRef="#br0">62 1 15214,'0'0'3577,"-7"11"-2125,-2 6-979,1 0 0,1 0 0,1 1 1,0 0-1,2 0 0,0 1 0,-3 31 0,4 18 434,12 137-1,28 66-469,6 48-285,-37 26 346,-6-233 339,5-98-1898,-5-14 924,0 0 1,1 0-1,-1 0 0,0 0 1,1 0-1,-1-1 1,0 1-1,1 0 0,-1 0 1,0 0-1,0 0 0,1 0 1,-1 0-1,0-1 0,1 1 1,-1 0-1,0 0 0,0-1 1,1 1-1,-1 0 0,0 0 1,0-1-1,0 1 1,0 0-1,1 0 0,-1-1 1,0 1-1,0 0 0,0-1 1,0 1-1,0 0 0,0-1 1,0 1-1,0 0 0,0-1 1,0 1-1,0 0 0,0 0 1,0-1-1,0 1 1,0 0-1,0-1 0,0 0 1,1-19-6783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3.574"/>
    </inkml:context>
    <inkml:brush xml:id="br0">
      <inkml:brushProperty name="width" value="0.025" units="cm"/>
      <inkml:brushProperty name="height" value="0.025" units="cm"/>
    </inkml:brush>
  </inkml:definitions>
  <inkml:trace contextRef="#ctx0" brushRef="#br0">28 0 16143,'0'0'3048,"-3"8"-2039,-3 10-532,1 0-1,0 0 1,2 0-1,0 0 1,1 1-1,1 24 1,10 126 951,-5-112-1366,10 325 238,-8-165-231,-5-192-756,7 93 1646,-1-80-4003,5-2-4285,-7-26-5819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4.280"/>
    </inkml:context>
    <inkml:brush xml:id="br0">
      <inkml:brushProperty name="width" value="0.025" units="cm"/>
      <inkml:brushProperty name="height" value="0.025" units="cm"/>
    </inkml:brush>
  </inkml:definitions>
  <inkml:trace contextRef="#ctx0" brushRef="#br0">24 1 15503,'0'0'7100,"-1"16"-6273,-6 369 1582,-6 118-2250,11-426-842,2-43-5424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5.122"/>
    </inkml:context>
    <inkml:brush xml:id="br0">
      <inkml:brushProperty name="width" value="0.025" units="cm"/>
      <inkml:brushProperty name="height" value="0.025" units="cm"/>
    </inkml:brush>
  </inkml:definitions>
  <inkml:trace contextRef="#ctx0" brushRef="#br0">1 91 20628,'0'0'2690,"15"-3"-971,143-24 967,-25 3-1933,186-11-1,-243 33-809,0 4 0,0 2 0,0 4 0,-1 4 0,94 26 0,-145-31-44,167 42-180,-160-43-700,0-2 1,1-1-1,-1-1 1,40-3-1,-61 0 134,1 0 1,-1-1-1,0-1 1,11-3-1,16-12-4924,-3-8-6833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5.853"/>
    </inkml:context>
    <inkml:brush xml:id="br0">
      <inkml:brushProperty name="width" value="0.025" units="cm"/>
      <inkml:brushProperty name="height" value="0.025" units="cm"/>
    </inkml:brush>
  </inkml:definitions>
  <inkml:trace contextRef="#ctx0" brushRef="#br0">0 98 16624,'0'0'4548,"11"0"-2354,270-17 4269,-55 0-5564,644 13 807,-381 8-1640,-411-6-977,0-3 0,143-28 0,-213 32 187,12-4-325,-13-4-3872,-7 0-2553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4:35.102"/>
    </inkml:context>
    <inkml:brush xml:id="br0">
      <inkml:brushProperty name="width" value="0.025" units="cm"/>
      <inkml:brushProperty name="height" value="0.025" units="cm"/>
    </inkml:brush>
  </inkml:definitions>
  <inkml:trace contextRef="#ctx0" brushRef="#br0">1 143 11115,'0'0'2503,"4"-11"-1958,-2 7-497,0-1 28,0 0 0,0 1 0,1-1 0,-1 0 1,1 1-1,0 0 0,1 0 0,-1 0 0,1 0 0,-1 0 0,1 1 0,0-1 0,0 1 0,1 0 0,5-3 0,16-5 243,1 0 1,1 2-1,0 1 1,0 1-1,0 2 1,1 1-1,-1 1 0,42 0 1,22 8-102,118 19 1,-64-5-163,821 8 952,-678-29-889,819 17 493,1-1-445,-951-14-43,466 5 531,-1 33 499,-607-36-1110,122 13 494,188-3 1,-324-12-537,1 0-1,-1 0 1,0 0 0,1 0 0,-1 0-1,0-1 1,0 1 0,1-1 0,-1 0 0,0 1-1,0-1 1,0 0 0,0-1 0,0 1-1,0 0 1,0 0 0,0-1 0,-1 1 0,1-1-1,0 1 1,-1-1 0,2-2 0,3-21-5414,-6 5-1090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0.920"/>
    </inkml:context>
    <inkml:brush xml:id="br0">
      <inkml:brushProperty name="width" value="0.025" units="cm"/>
      <inkml:brushProperty name="height" value="0.025" units="cm"/>
      <inkml:brushProperty name="color" value="#E71224"/>
    </inkml:brush>
  </inkml:definitions>
  <inkml:trace contextRef="#ctx0" brushRef="#br0">99 81 15855,'0'0'2530,"8"-7"-618,3-2-1222,0 1 1,1 1-1,-1 0 1,1 0-1,1 1 1,-1 1-1,1 0 1,0 1 0,0 0-1,1 1 1,-1 0-1,0 1 1,16 0-1,-17 1-440,-7 1-113,0 0 0,0-1-1,0 2 1,1-1 0,-1 1 0,0 0 0,6 1 0,-10-1-118,0-1 0,1 1 1,-1 0-1,0 0 0,0 0 1,0 0-1,0 0 0,0 0 1,0 0-1,0 0 0,0 0 0,0 0 1,0 1-1,-1-1 0,1 0 1,0 1-1,-1-1 0,1 0 1,-1 1-1,1-1 0,-1 1 1,0-1-1,0 0 0,0 1 1,0-1-1,0 1 0,0-1 1,0 1-1,0-1 0,-1 2 1,0 4 22,0 0 1,-1 0-1,-1 0 1,1 0 0,-1-1-1,0 1 1,0-1-1,-1 0 1,0 0 0,0 0-1,-9 9 1,-63 61 272,57-58-298,-60 50 2,42-38-20,2 1 0,-40 47 0,74-78-1,0 1 1,1-1-1,-1 1 1,0 0-1,1-1 1,-1 1-1,0 0 1,1 0-1,-1 0 1,1-1-1,0 1 0,-1 0 1,1 0-1,0 0 1,-1 0-1,1 0 1,0 0-1,0 0 1,0 0-1,-1 0 1,1-1-1,0 1 0,1 0 1,-1 0-1,0 0 1,0 0-1,0 0 1,0 0-1,1 1 1,1 0-11,-1-2 1,0 1 0,1 0 0,-1 0 0,1 0 0,-1-1 0,1 1 0,0-1 0,-1 1 0,1-1-1,-1 0 1,1 1 0,0-1 0,-1 0 0,4 0 0,14-1-315,-1-1 0,25-4 0,-32 4-63,59-6-7976,-39 4 544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1.279"/>
    </inkml:context>
    <inkml:brush xml:id="br0">
      <inkml:brushProperty name="width" value="0.025" units="cm"/>
      <inkml:brushProperty name="height" value="0.025" units="cm"/>
      <inkml:brushProperty name="color" value="#E71224"/>
    </inkml:brush>
  </inkml:definitions>
  <inkml:trace contextRef="#ctx0" brushRef="#br0">85 1 21877,'0'0'8328,"-38"52"-6759,22-23-576,6 5-993,-2 0 0,6 1 0,3-3 0,3-2 0,0-1 0,0-2 0,3 0 0,0 0 0,0 1-160,-3-4-1762,0-8-2594,0-5-2851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1.620"/>
    </inkml:context>
    <inkml:brush xml:id="br0">
      <inkml:brushProperty name="width" value="0.025" units="cm"/>
      <inkml:brushProperty name="height" value="0.025" units="cm"/>
      <inkml:brushProperty name="color" value="#E71224"/>
    </inkml:brush>
  </inkml:definitions>
  <inkml:trace contextRef="#ctx0" brushRef="#br0">1 131 21076,'0'0'8040,"59"-59"-6503,-23 40-416,1 1-544,2 3-513,0 4-641,-4 5-1793,-6 3-3075,-6 3-4965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1.979"/>
    </inkml:context>
    <inkml:brush xml:id="br0">
      <inkml:brushProperty name="width" value="0.025" units="cm"/>
      <inkml:brushProperty name="height" value="0.025" units="cm"/>
      <inkml:brushProperty name="color" value="#E71224"/>
    </inkml:brush>
  </inkml:definitions>
  <inkml:trace contextRef="#ctx0" brushRef="#br0">7 5 20820,'0'0'4580,"12"0"-1831,9-2-1862,-4 1-153,0 0 1,0 0-1,1 2 1,32 5-1,-48-5-731,0 0-1,0 0 0,0 0 1,0 0-1,0 1 0,-1-1 1,1 1-1,0-1 1,-1 1-1,1 0 0,-1 0 1,0 0-1,1 0 0,-1 0 1,0 0-1,0 0 1,0 0-1,0 0 0,-1 0 1,1 0-1,-1 1 0,1-1 1,-1 0-1,0 0 0,0 1 1,0-1-1,0 0 1,0 1-1,0-1 0,-1 3 1,0 3-5,0 1-1,-1-1 1,0 1 0,-1-1 0,1 0 0,-8 14 0,-9 10 2,-44 54 0,39-54 0,-28 45 0,51-75 0,0 0 0,0-1 0,0 1 0,0 0 0,0-1 0,0 1 0,1 0 0,-1 0 0,1 0 0,-1-1 0,1 1 0,0 0 0,0 0 0,-1 0 0,1 0 0,1 0 0,-1 0 0,0 0 0,1 1 0,0-1 0,-1-1 0,1 0 0,0 0 0,0 0 0,0 0 0,0-1 0,0 1 0,0 0 0,0 0 0,0 0 0,0-1 0,0 1 0,0-1 0,1 1 0,-1-1 0,0 1 0,0-1 0,1 0 0,-1 1 0,2-1 0,8 1 0,0-1 0,0-1 0,0 0 0,0 0 0,14-4 0,70-21-8232,-85 23 6919,24-8-6855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2.320"/>
    </inkml:context>
    <inkml:brush xml:id="br0">
      <inkml:brushProperty name="width" value="0.025" units="cm"/>
      <inkml:brushProperty name="height" value="0.025" units="cm"/>
      <inkml:brushProperty name="color" value="#E71224"/>
    </inkml:brush>
  </inkml:definitions>
  <inkml:trace contextRef="#ctx0" brushRef="#br0">99 0 16656,'0'0'16111,"-9"50"-16111,9-25 0,0 3 0,0 0 0,3 2 0,1-1 0,1-2 0,-1 1-1505,-1-5-1346,-1 0 64,-2-6 161,0-5-1250,0-8-2978</inkml:trace>
  <inkml:trace contextRef="#ctx0" brushRef="#br0" timeOffset="1">1 162 19987,'0'0'10570,"52"-18"-9385,-15 9-512,6-1-417,2 0-256,-2-2-1057,-3 1-2210,-7 0-5445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4.560"/>
    </inkml:context>
    <inkml:brush xml:id="br0">
      <inkml:brushProperty name="width" value="0.025" units="cm"/>
      <inkml:brushProperty name="height" value="0.025" units="cm"/>
      <inkml:brushProperty name="color" value="#E71224"/>
    </inkml:brush>
  </inkml:definitions>
  <inkml:trace contextRef="#ctx0" brushRef="#br0">104 418 5285,'-40'55'10441,"31"-41"-8561,0 0 0,1 0 0,1 1 0,0 1 0,1-1-1,0 1 1,-6 30 0,12-45-1860,0-1 0,0 0 0,0 0-1,0 1 1,0-1 0,0 0 0,0 0 0,0 0 0,0 1 0,0-1-1,0 0 1,1 0 0,-1 1 0,0-1 0,0 0 0,0 0-1,0 1 1,0-1 0,0 0 0,0 0 0,1 0 0,-1 0 0,0 1-1,0-1 1,0 0 0,0 0 0,1 0 0,-1 0 0,0 1-1,0-1 1,0 0 0,1 0 0,-1 0 0,0 0 0,0 0-1,1 0 1,-1 0 0,0 0 0,0 0 0,0 0 0,1 0 0,-1 0-1,0 0 1,0 0 0,1 0 0,-1 0 0,0 0 0,0 0-1,1 0 1,-1 0 0,0 0 0,0 0 0,0 0 0,1-1-1,-1 1 1,0 0 0,0 0 0,0 0 0,1 0 0,-1 0 0,0-1-1,0 1 1,0 0 0,0 0 0,0 0 0,1-1 0,-1 1-1,16-13 634,21-32-653,-2-2 0,-1-1 0,49-98 0,-58 101 0,-7 12 0,6-8 0,-1-1 0,-2-2 0,25-78 0,-114 304 0,43-79-33,5 2 0,4 0 0,5 1 0,3 154 0,9-288-2594,2-4-4905,1-14-9274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5.228"/>
    </inkml:context>
    <inkml:brush xml:id="br0">
      <inkml:brushProperty name="width" value="0.025" units="cm"/>
      <inkml:brushProperty name="height" value="0.025" units="cm"/>
      <inkml:brushProperty name="color" value="#E71224"/>
    </inkml:brush>
  </inkml:definitions>
  <inkml:trace contextRef="#ctx0" brushRef="#br0">84 57 13421,'0'0'10885,"8"-7"-8889,1 0-1357,0 0 0,1 1-1,0 0 1,12-5 0,-18 9-423,1 0 0,0 0 0,0 0 0,0 1 0,0 0 0,0 0-1,0 0 1,0 1 0,0 0 0,0 0 0,1 0 0,-1 0 0,0 1 0,6 1 0,-10-1-215,0-1 1,0 1-1,0 0 1,-1 0-1,1-1 1,0 1-1,0 0 1,0 0-1,-1 0 1,1 0-1,0 0 1,-1 0-1,1 0 1,-1 0-1,0 0 1,1 1-1,-1-1 1,0 0-1,1 0 1,-1 0-1,0 0 1,0 1-1,0-1 1,0 0-1,0 0 1,-1 2-1,-5 33-9,-5-12 8,-1-1 0,-2 0 0,0-2 0,-1 1 0,-33 34 0,-7 13 0,42-53 0,-29 45 0,40-58 0,0 0 0,0 1 0,1-1 0,-1 1 0,1-1 0,0 1 0,0 0 0,0 0 0,0 0 0,1-1 0,-1 1 0,1 0 0,0 0 0,1 7 0,0-10 0,0 1 0,1-1 0,-1 0 0,0 0 0,1 0 0,-1 0 0,1 0 0,-1 0 0,1 0 0,0 0 0,-1-1 0,1 1 0,0-1 0,-1 1 0,1-1 0,0 1 0,0-1 0,-1 0 0,1 0 0,0 0 0,0 0 0,3-1 0,44-2 0,10-14-1662,-4-13-3546,-21 6-3072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5.573"/>
    </inkml:context>
    <inkml:brush xml:id="br0">
      <inkml:brushProperty name="width" value="0.025" units="cm"/>
      <inkml:brushProperty name="height" value="0.025" units="cm"/>
      <inkml:brushProperty name="color" value="#E71224"/>
    </inkml:brush>
  </inkml:definitions>
  <inkml:trace contextRef="#ctx0" brushRef="#br0">0 58 17521,'0'0'15246,"59"-1"-15246,-28-12 0,2-1 0,-1-2 0,-2 7 0,-10 5 0,-7 4-1217,-13 15-11787,-24 5 1857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5.929"/>
    </inkml:context>
    <inkml:brush xml:id="br0">
      <inkml:brushProperty name="width" value="0.025" units="cm"/>
      <inkml:brushProperty name="height" value="0.025" units="cm"/>
      <inkml:brushProperty name="color" value="#E71224"/>
    </inkml:brush>
  </inkml:definitions>
  <inkml:trace contextRef="#ctx0" brushRef="#br0">1 83 13196,'0'0'19571,"49"-3"-19571,-17-10 0,4-1 0,3 2 0,-2-2-1313,-2 1-5189,-2-1-5254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6.272"/>
    </inkml:context>
    <inkml:brush xml:id="br0">
      <inkml:brushProperty name="width" value="0.025" units="cm"/>
      <inkml:brushProperty name="height" value="0.025" units="cm"/>
      <inkml:brushProperty name="color" value="#E71224"/>
    </inkml:brush>
  </inkml:definitions>
  <inkml:trace contextRef="#ctx0" brushRef="#br0">110 136 12684,'0'0'18914,"-7"8"-17910,-22 29-839,28-36-165,1-1 0,-1 1 0,0-1 1,1 1-1,-1 0 0,0-1 0,1 1 0,-1 0 0,1 0 0,0-1 1,-1 1-1,1 0 0,-1 0 0,1 0 0,0 0 0,0-1 0,-1 1 0,1 0 1,0 0-1,0 0 0,0 0 0,0 0 0,0 0 0,0-1 0,0 1 1,0 0-1,1 0 0,-1 0 0,0 0 0,0 0 0,1-1 0,-1 1 1,1 0-1,-1 0 0,1-1 0,-1 1 0,1 0 0,-1 0 0,1-1 0,-1 1 1,1-1-1,1 2 0,2-1-1,0 1 0,0-1 0,0 0 0,0 0 0,1-1 0,-1 1 0,5-1 0,10 2-24,-13 0-26,0 0-1,0 1 1,0 0 0,0 0-1,0 1 1,-1-1-1,1 1 1,-1 0 0,0 1-1,0-1 1,-1 1-1,1 0 1,-1 0-1,0 1 1,-1-1 0,1 1-1,-1 0 1,0-1-1,0 2 1,-1-1-1,2 7 1,-1-6 108,-1 0 0,-1 1 0,1 0 0,-1-1 0,-1 1 0,1 0 0,-1-1 0,-1 1 0,1 0 0,-1-1 0,-1 1 0,1-1 0,-1 1 0,-1-1 0,1 0 0,-1 0 0,0 0 0,-5 7 0,-3 2-38,0-2 0,-1 1-1,-1-1 1,-17 14 0,24-23-21,-1 1 1,0-1-1,0 0 0,0-1 1,-1 1-1,1-1 1,-1-1-1,0 0 1,0 0-1,-1 0 1,-10 1-1,18-4-105,0 0-1,0 1 1,0-1 0,0 0 0,0 0-1,-1 0 1,1-1 0,0 1-1,0 0 1,0 0 0,0 0-1,0-1 1,0 1 0,0-1 0,0 1-1,0-1 1,0 1 0,0-1-1,0 0 1,0 1 0,0-1 0,1 0-1,-1 0 1,0 1 0,0-1-1,1 0 1,-2-1 0,-5-31-8735,4-7-5385</inkml:trace>
  <inkml:trace contextRef="#ctx0" brushRef="#br0" timeOffset="1">144 72 27514,'0'0'5253,"80"-28"-5253,-43 16 0,1 3 0,-4 2 0,1 0-3459,4-1-9578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6:46.070"/>
    </inkml:context>
    <inkml:brush xml:id="br0">
      <inkml:brushProperty name="width" value="0.025" units="cm"/>
      <inkml:brushProperty name="height" value="0.025" units="cm"/>
    </inkml:brush>
  </inkml:definitions>
  <inkml:trace contextRef="#ctx0" brushRef="#br0">0 332 7719,'0'0'4356,"10"2"-3720,408 59 3111,262 10-3426,-436-50 1264,102 4-867,638-37 0,-211-30-676,1 56-31,313 15-76,-2-61 72,279-15 268,397-17 469,-1656 59-670,3837-222 1272,-1555 137-1346,-1250 72 107,957 1 1254,-1710 50-1058,-174-11-227,-208-21-284,33 1 355,-21-2-1319,-14 0 1070,0 0 0,0 0 0,-1 0 0,1 0 0,0 0 0,0 0 0,0 0 1,0 0-1,0 0 0,-1-1-1631,1 1 1631,0 0 1,0 0-1,0 0 0,0 0 0,0 0 0,0-1 0,0 1 0,0 0 0,0 0 0,0 0 0,0 0 1,0 0-1,1 0 0,-1 0 0,0 0 0,0 0 0,-30-12-5033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8.483"/>
    </inkml:context>
    <inkml:brush xml:id="br0">
      <inkml:brushProperty name="width" value="0.025" units="cm"/>
      <inkml:brushProperty name="height" value="0.025" units="cm"/>
      <inkml:brushProperty name="color" value="#E71224"/>
    </inkml:brush>
  </inkml:definitions>
  <inkml:trace contextRef="#ctx0" brushRef="#br0">92 113 20083,'0'0'6443,"7"-11"-4222,-1 3-2029,0 0 0,0 0 0,0 0 0,1 1 0,0 0-1,0 1 1,1 0 0,0 0 0,0 0 0,0 1 0,1 0 0,0 1-1,0 0 1,0 0 0,0 1 0,12-3 0,-21 6-194,1 0 0,0 0 0,0 0 0,-1 0 0,1 0 0,0 0 0,0 0 0,0 0 0,-1 0 0,1 0 0,0 0 0,0 1 1,-1-1-1,1 0 0,0 0 0,-1 1 0,1-1 0,0 0 0,-1 1 0,1-1 0,0 1 0,-1-1 0,1 1 0,-1-1 0,1 1 0,-1 0 0,1-1 0,-1 1 0,1 0 0,-1-1 0,0 1 0,1 0 0,-1-1 0,0 1 1,0 0-1,1 0 0,-1-1 0,0 1 0,0 0 0,0 0 0,0-1 0,0 1 0,0 0 0,0 0 0,0 0 0,0-1 0,-1 1 0,1 0 0,0 0 0,0-1 0,-1 1 0,1 0 0,0-1 0,-1 1 0,0 0 0,-20 42 43,-73 73 306,66-86-187,1 2 0,-41 65 0,65-91-160,-1 0 0,2-1 0,-1 1 0,1 0 0,0 0 0,0 1 0,1-1 0,-1 7 0,2-11 0,-1 0 0,2-1 0,-1 1 0,0 0 0,0-1 0,0 1 0,1 0 0,-1-1 0,1 1 0,-1-1 0,1 1 0,0-1 0,0 1 0,0-1 0,-1 1 0,1-1 0,1 0 0,-1 1 0,0-1 0,0 0 0,0 0 0,1 0 0,-1 0 0,0 0 0,1 0 0,-1 0 0,1-1 0,-1 1 0,1 0 0,-1-1 0,1 1 0,0-1 0,-1 0 0,1 1 0,1-1 0,12 2-681,0 0-1,-1-1 1,29-1 0,-29-1-577,-1-1 0,0-1-1,1 0 1,-1 0 0,-1-1 0,1-1-1,22-11 1,8-10-9557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8.828"/>
    </inkml:context>
    <inkml:brush xml:id="br0">
      <inkml:brushProperty name="width" value="0.025" units="cm"/>
      <inkml:brushProperty name="height" value="0.025" units="cm"/>
      <inkml:brushProperty name="color" value="#E71224"/>
    </inkml:brush>
  </inkml:definitions>
  <inkml:trace contextRef="#ctx0" brushRef="#br0">135 1 18834,'0'0'10474,"1"58"-9802,-8-21-95,-3 5-161,2 1-320,-2-3-96,4-3-512,5-6-1186,1-9-1505,0-5-897,0-8-1153</inkml:trace>
  <inkml:trace contextRef="#ctx0" brushRef="#br0" timeOffset="1">1 143 19410,'0'0'8552,"48"-4"-8199,-10-2-257,6-5-1473,3-2-2627,1-7-4740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9.169"/>
    </inkml:context>
    <inkml:brush xml:id="br0">
      <inkml:brushProperty name="width" value="0.025" units="cm"/>
      <inkml:brushProperty name="height" value="0.025" units="cm"/>
      <inkml:brushProperty name="color" value="#E71224"/>
    </inkml:brush>
  </inkml:definitions>
  <inkml:trace contextRef="#ctx0" brushRef="#br0">78 4 21973,'0'0'8349,"10"-1"-7185,-2 1-984,-2-1-80,1 0-1,-1 1 0,0 0 1,1 0-1,-1 0 0,0 1 1,7 2-1,-11-3-88,0 1 1,0 0-1,0 0 0,0 0 1,0 1-1,0-1 0,0 0 1,0 1-1,0-1 0,-1 1 1,1-1-1,-1 1 0,1 0 1,-1 0-1,0 0 0,1 0 1,-1 0-1,0 0 0,0 0 1,-1 0-1,1 0 0,0 1 1,-1-1-1,1 0 0,-1 0 1,0 5-1,1 1-11,-2 0 0,1 1 0,-1-1 0,0 0 0,-1 0 0,0 0 0,0 0 0,-1 0 0,0-1 0,0 1 0,-1-1 0,-8 13 0,-8 11 0,-41 44 0,21-26 0,34-41 0,3-5 0,0 0 0,0 1 0,1-1 0,-1 1 0,1 0 0,0 0 0,0 0 0,0 0 0,1 0 0,-1 0 0,1 0 0,-1 7 0,2-10 0,1-1 0,-1 1 0,1 0 0,-1-1 0,1 1 0,-1-1 0,1 1 0,0-1 0,-1 0 0,1 1 0,0-1 0,-1 0 0,1 1 0,0-1 0,-1 0 0,1 0 0,0 1 0,0-1 0,-1 0 0,1 0 0,0 0 0,0 0 0,-1 0 0,1 0 0,0 0 0,0 0 0,0-1 0,25-1 0,-13-1-723,1 0 0,0-1-1,21-9 1,75-45-10508,-102 54 10285,24-14-13100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9.511"/>
    </inkml:context>
    <inkml:brush xml:id="br0">
      <inkml:brushProperty name="width" value="0.025" units="cm"/>
      <inkml:brushProperty name="height" value="0.025" units="cm"/>
      <inkml:brushProperty name="color" value="#E71224"/>
    </inkml:brush>
  </inkml:definitions>
  <inkml:trace contextRef="#ctx0" brushRef="#br0">176 1 21556,'0'0'8809,"-38"68"-8297,22-31-256,1 6 65,2 0-65,5-3-192,5-5-32,3-2-576,0-7-1346,0-4-1441,0-8-641,0-8-1986</inkml:trace>
  <inkml:trace contextRef="#ctx0" brushRef="#br0" timeOffset="1">0 231 20852,'0'0'9353,"60"-21"-8360,-33 16-289,3-3-544,5 1-576,-1-5-3268,1-2-6021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0.079"/>
    </inkml:context>
    <inkml:brush xml:id="br0">
      <inkml:brushProperty name="width" value="0.025" units="cm"/>
      <inkml:brushProperty name="height" value="0.025" units="cm"/>
      <inkml:brushProperty name="color" value="#E71224"/>
    </inkml:brush>
  </inkml:definitions>
  <inkml:trace contextRef="#ctx0" brushRef="#br0">1 336 9577,'0'0'20836,"13"-1"-19304,-4 0-1469,0 0 0,-1 0 1,1-1-1,0 0 0,-1-1 0,1 0 1,-1 0-1,0-1 0,0 0 0,0 0 1,-1-1-1,9-6 0,31-27-63,-1-3 0,-3-1 0,-1-2 0,47-64 0,-84 101 0,2-3 0,-9 14 0,-11 20 0,-1 4-709,1 1 1,2 0-1,0 1 0,2 0 1,1 0-1,2 1 0,-5 63 1,11-93 465,-1 0 1,1 0-1,0-1 1,0 1-1,0 0 1,0 0-1,0 0 1,0 0-1,0 0 0,0 0 1,0 0-1,0-1 1,0 1-1,1 0 1,-1 0-1,0 0 1,1 0-1,-1-1 1,1 1-1,-1 0 1,1 0-1,-1-1 1,1 1-1,-1 0 1,1-1-1,0 1 1,-1 0-1,1-1 1,0 1-1,-1-1 1,1 1-1,0-1 1,0 0-1,0 1 1,0-1-1,-1 0 1,1 1-1,0-1 1,0 0-1,0 0 0,1 0 1,22 1-9655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0.407"/>
    </inkml:context>
    <inkml:brush xml:id="br0">
      <inkml:brushProperty name="width" value="0.025" units="cm"/>
      <inkml:brushProperty name="height" value="0.025" units="cm"/>
      <inkml:brushProperty name="color" value="#E71224"/>
    </inkml:brush>
  </inkml:definitions>
  <inkml:trace contextRef="#ctx0" brushRef="#br0">2 0 19282,'0'0'12588,"-2"58"-12396,10-51-32,14-2-95,7-5-130,6 0-703,1-5-770,3-2-1312,-11 1-962,-10 1-2978,-10 5-2884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0.762"/>
    </inkml:context>
    <inkml:brush xml:id="br0">
      <inkml:brushProperty name="width" value="0.025" units="cm"/>
      <inkml:brushProperty name="height" value="0.025" units="cm"/>
      <inkml:brushProperty name="color" value="#E71224"/>
    </inkml:brush>
  </inkml:definitions>
  <inkml:trace contextRef="#ctx0" brushRef="#br0">1 73 19987,'0'0'8392,"79"-3"-8136,-32-11-192,1-2-929,5-4-3331,-1 1-3395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1.105"/>
    </inkml:context>
    <inkml:brush xml:id="br0">
      <inkml:brushProperty name="width" value="0.025" units="cm"/>
      <inkml:brushProperty name="height" value="0.025" units="cm"/>
      <inkml:brushProperty name="color" value="#E71224"/>
    </inkml:brush>
  </inkml:definitions>
  <inkml:trace contextRef="#ctx0" brushRef="#br0">108 176 24952,'0'0'3229,"-11"4"-586,5-2-2179,-43 16 686,46-17-1131,0 0 1,0 1-1,0-1 0,1 1 1,-1 0-1,0 0 0,1 0 1,-1 0-1,1 1 1,0-1-1,0 0 0,0 1 1,0 0-1,0-1 0,1 1 1,-2 3-1,3-5-26,0-1 0,0 1 1,0-1-1,0 1 0,0-1 0,1 1 1,-1-1-1,0 0 0,0 1 0,1-1 0,-1 1 1,0-1-1,0 1 0,1-1 0,-1 0 0,0 1 1,1-1-1,-1 0 0,1 1 0,-1-1 1,0 0-1,1 0 0,-1 1 0,1-1 0,-1 0 1,1 0-1,-1 0 0,1 0 0,-1 1 0,1-1 1,-1 0-1,1 0 0,-1 0 0,1 0 1,-1 0-1,1 0 0,-1 0 0,1 0 0,0-1 1,28 1-653,-22 0 372,17 0-768,-10-1 797,0 1 1,-1 0 0,1 1 0,0 1-1,18 4 1,-29-5 257,0 0 0,0 0 1,0 1-1,0-1 0,0 1 0,0 0 0,0 0 0,0 0 1,-1 0-1,1 0 0,-1 0 0,1 1 0,-1-1 0,0 1 0,0 0 1,0 0-1,0 0 0,-1 0 0,1 0 0,-1 0 0,0 0 0,0 0 1,0 0-1,0 1 0,0-1 0,-1 0 0,1 5 0,-1 2 138,0 0-1,-1-1 0,0 1 0,-1 0 1,1 0-1,-2-1 0,0 1 1,0-1-1,0 0 0,-1 0 0,-1 0 1,1 0-1,-10 12 0,7-12 21,0 1-1,-1-1 1,1-1-1,-2 1 1,1-1-1,-1-1 1,-1 0-1,1 0 1,-1-1-1,0 0 1,-12 5-1,20-10-271,0 0 0,1 0 0,-1-1-1,0 1 1,0 0 0,0-1 0,1 0 0,-1 1 0,0-1 0,0 0-1,0 0 1,0 0 0,0 0 0,0 0 0,1-1 0,-1 1 0,0 0-1,0-1 1,0 0 0,-2 0 0,3-1-231,-1 1 0,1-1 0,0 1 0,0-1 0,-1 0 1,1 0-1,0 1 0,0-1 0,1 0 0,-1 0 0,0 0 0,1 0 0,-1 0 0,1 0 0,-1 0 0,1 0 0,0-4 1,-2-32-8604</inkml:trace>
  <inkml:trace contextRef="#ctx0" brushRef="#br0" timeOffset="1">132 0 11787,'0'0'13517,"51"18"-9962,-16-12-63,7 1-3076,5-3-416,-2-1 0,1-2 0,-3-1-1025,-4 0-5990,5-6-13388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5.625"/>
    </inkml:context>
    <inkml:brush xml:id="br0">
      <inkml:brushProperty name="width" value="0.025" units="cm"/>
      <inkml:brushProperty name="height" value="0.025" units="cm"/>
      <inkml:brushProperty name="color" value="#FFC114"/>
    </inkml:brush>
  </inkml:definitions>
  <inkml:trace contextRef="#ctx0" brushRef="#br0">153 65 19186,'0'0'2397,"-8"-6"-197,4 3-1652,-29-23 1766,32 25-1980,0 0 0,-1-1 0,1 1 0,0-1 0,0 1 1,1-1-1,-1 1 0,0-1 0,0 0 0,1 1 0,-1-1 0,1 0 0,0 1 1,-1-4-1,1 5-321,0 0 1,0-1 0,0 1-1,0 0 1,1 0 0,-1 0 0,0 0-1,0-1 1,0 1 0,0 0-1,0 0 1,0 0 0,1 0 0,-1 0-1,0 0 1,0-1 0,0 1-1,0 0 1,1 0 0,-1 0 0,0 0-1,0 0 1,0 0 0,0 0-1,1 0 1,-1 0 0,0 0 0,0 0-1,0 0 1,1 0 0,-1 0-1,0 0 1,0 0 0,0 0 0,0 0-1,1 0 1,-1 0 0,0 0-1,0 1 1,0-1 0,0 0 0,1 0-1,-1 0 1,0 0 0,0 0-1,0 0 1,0 0 0,0 1 0,1-1-1,-1 0 1,0 0 0,0 0-1,0 0 1,0 1 0,0-1 0,0 0-1,0 0 1,10 10 301,-8-5-315,1 1 0,-1 0 0,0 0 0,0 0 0,-1 0 0,0 0 0,0 0 0,0 1 0,-1-1 0,0 0 0,0 0 0,0 1 0,-1-1 0,0 0 0,-1 0 0,1 0 0,-1 0 0,-3 8 0,-5 6 0,0-1 0,-1 0 0,-26 33 0,-2 4 0,38-55 0,0-1 1,0 1-1,1 0 0,-1 0 0,0 0 1,0 0-1,1 0 0,-1 0 1,1 0-1,-1 0 0,1 0 0,0 1 1,-1-1-1,1 0 0,0 0 1,0 0-1,0 0 0,0 1 0,0-1 1,0 0-1,0 0 0,0 0 1,0 0-1,0 1 0,1-1 1,-1 0-1,0 0 0,1 0 0,-1 0 1,1 0-1,-1 0 0,1 0 1,0 0-1,0 0 0,-1 0 0,1 0 1,0 0-1,0 0 0,0-1 1,0 1-1,0 0 0,0-1 0,0 1 1,0-1-1,0 1 0,0-1 1,0 1-1,0-1 0,0 0 0,2 1 1,8 1-7,0 0 0,1 0 1,-1-2-1,18 0 0,-4 1-44,21 2-1752,0 1-5973,-21-2 376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5.986"/>
    </inkml:context>
    <inkml:brush xml:id="br0">
      <inkml:brushProperty name="width" value="0.025" units="cm"/>
      <inkml:brushProperty name="height" value="0.025" units="cm"/>
      <inkml:brushProperty name="color" value="#FFC114"/>
    </inkml:brush>
  </inkml:definitions>
  <inkml:trace contextRef="#ctx0" brushRef="#br0">104 1 23510,'0'0'3267,"-54"72"-1249,36-35-833,3 3-640,4 2-417,6-5-128,5-1 0,0-9-320,5-5-257,6-6-544,-1-5-897,1-4-1217,-4-6-1986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6:52.430"/>
    </inkml:context>
    <inkml:brush xml:id="br0">
      <inkml:brushProperty name="width" value="0.025" units="cm"/>
      <inkml:brushProperty name="height" value="0.025" units="cm"/>
    </inkml:brush>
  </inkml:definitions>
  <inkml:trace contextRef="#ctx0" brushRef="#br0">111 190 11018,'-9'2'1954,"1"-1"-1556,1 2-135,-1-1-1,0-1 1,-1 0-1,1 0 0,0 0 1,0-1-1,0 0 1,-17-3-1,25 3-260,-1-1 1,1 1-1,0 0 0,-1-1 0,1 1 1,0 0-1,-1-1 0,1 1 0,0 0 1,0-1-1,-1 1 0,1-1 0,0 1 1,0-1-1,0 1 0,0 0 0,-1-1 1,1 1-1,0-1 0,0 1 0,0-1 1,0 1-1,0-1 0,0 1 0,0-1 1,0 1-1,0 0 0,1-1 0,-1 1 1,0-1-1,0 1 0,0-1 0,0 1 1,1 0-1,-1-1 0,0 1 0,0-1 1,1 1-1,-1 0 0,0-1 0,1 1 1,-1 0-1,0-1 0,1 1 0,-1 0 1,0 0-1,1-1 0,-1 1 0,1 0 1,-1 0-1,1 0 0,-1 0 0,1-1 1,22-14 30,-12 12-28,-1 1 0,0 0 0,1 0 0,0 1 1,-1 0-1,1 1 0,0 0 0,-1 1 0,1 0 0,20 5 0,5 4 48,63 27 0,5 2 4,-50-26-30,0-1 0,1-4 0,68 3 1,172-10 193,-146-3-108,202 9 505,-101 0-438,307-30-1,-269-13-112,576-41 555,-574 79-472,317-16-60,-485-4 491,151-43 0,67-11 408,-337 72-1007,11-2 83,-1 0 0,0 2 0,18 0 0,-29 0-75,0 0 0,0 1 0,0-1 0,0 1 0,0-1-1,0 1 1,0-1 0,0 1 0,0 0 0,-1 0 0,1 0 0,0 0 0,1 2 0,-2-2-23,-1-1 1,1 1 0,-1 0 0,1 0 0,-1 0-1,1 0 1,-1 0 0,0 0 0,1 0 0,-1 0-1,0 0 1,0 0 0,0 0 0,0 0 0,0 0 0,0 0-1,0 0 1,0 0 0,0 0 0,0 0 0,-1 0-1,1 0 1,0 0 0,-1 0 0,1 0 0,-2 2-1,2-2-185,-1 1-1,0-1 0,0 0 0,0 0 0,0 0 0,0 0 0,0 0 0,0 0 1,0 0-1,0 0 0,-1 0 0,1 0 0,0 0 0,-1-1 0,1 1 0,0 0 1,-3 0-1,-53 10-10202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7:24.424"/>
    </inkml:context>
    <inkml:brush xml:id="br0">
      <inkml:brushProperty name="width" value="0.025" units="cm"/>
      <inkml:brushProperty name="height" value="0.025" units="cm"/>
    </inkml:brush>
  </inkml:definitions>
  <inkml:trace contextRef="#ctx0" brushRef="#br0">0 96 11018,'0'0'9273,"10"10"-8664,13 12-422,1 0 0,1-2 0,1 0 0,1-2 0,0-1 0,1-1 0,1-1 0,54 19 0,-36-19 22,2-2 1,-1-2 0,1-2 0,0-2-1,67 0 1,891-54 3527,-822 25-3654,-1-8 0,-2-8-1,200-69 1,-310 84-49,-15 3-25,2 2 0,0 3 1,0 2-1,64-4 0,-118 16-4,0 1-1,0 0 0,-1 0 1,1 0-1,0 1 0,0 0 1,-1-1-1,1 2 0,0-1 1,-1 0-1,1 1 1,-1 0-1,0 0 0,1 0 1,-1 1-1,7 5 0,-8-4 11,0 0 0,0 0-1,0 0 1,0 1 0,-1-1 0,0 1-1,0-1 1,0 1 0,0 0-1,-1 0 1,0 0 0,0 0 0,0 0-1,-1 0 1,1 8 0,-1 4-1047,0-11-1721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6.325"/>
    </inkml:context>
    <inkml:brush xml:id="br0">
      <inkml:brushProperty name="width" value="0.025" units="cm"/>
      <inkml:brushProperty name="height" value="0.025" units="cm"/>
      <inkml:brushProperty name="color" value="#FFC114"/>
    </inkml:brush>
  </inkml:definitions>
  <inkml:trace contextRef="#ctx0" brushRef="#br0">1 78 22005,'0'0'9193,"54"-55"-8425,-17 46-544,3 1-192,4 4-800,-4 2-1218,-4 2-2498,-3 0-2531,-10 0-9513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6.686"/>
    </inkml:context>
    <inkml:brush xml:id="br0">
      <inkml:brushProperty name="width" value="0.025" units="cm"/>
      <inkml:brushProperty name="height" value="0.025" units="cm"/>
      <inkml:brushProperty name="color" value="#FFC114"/>
    </inkml:brush>
  </inkml:definitions>
  <inkml:trace contextRef="#ctx0" brushRef="#br0">221 0 19314,'0'0'3588,"-11"0"-642,4 0-2744,0 0-1,0 1 1,1 0-1,-1 0 1,0 0-1,1 1 1,0 0-1,-1 0 1,1 1-1,0-1 0,0 1 1,0 1-1,0-1 1,1 1-1,-1 0 1,1 0-1,0 1 1,-5 5-1,2-3-103,0 1 1,1 0-1,-1 0 0,2 1 1,-1-1-1,1 2 0,1-1 0,-1 0 1,2 1-1,-1 0 0,1 0 1,1 1-1,0-1 0,0 1 0,1 0 1,-1 18-1,3-27-89,0 0-1,0-1 1,1 1-1,-1 0 1,0-1-1,1 1 1,-1 0-1,1-1 1,0 1-1,-1-1 1,1 1 0,0-1-1,0 1 1,0-1-1,0 0 1,0 1-1,1-1 1,-1 0-1,0 0 1,0 0-1,1 0 1,2 2-1,0-1 5,0-1-1,0 1 0,0-1 0,0 0 0,1 0 1,-1 0-1,0-1 0,1 1 0,4-1 0,0 0 7,0-1 0,0 0-1,0 0 1,0 0-1,0-2 1,0 1 0,-1-1-1,14-6 1,-15 4-3,1 0 0,-1 0-1,-1-1 1,1 0 0,-1 0 0,0-1 0,0 1 0,-1-2 0,0 1 0,7-12 0,-10 13-16,1 1 1,0-1 0,-1 0 0,0 0-1,-1 0 1,1 0 0,-1 0 0,0-1-1,0 1 1,-1 0 0,0-1 0,0 1-1,-1 0 1,0 0 0,-2-11 0,2 14-108,-1 1 1,1 0 0,-1-1-1,1 1 1,-1 0 0,0 0-1,0 0 1,0 0-1,0 0 1,0 1 0,0-1-1,0 1 1,-1-1 0,1 1-1,0 0 1,-1 0 0,0 0-1,-2-1 1,4 1-197,-1 0 0,1 1-1,-1-1 1,1 1 0,-1 0 0,1-1 0,-1 1-1,1 0 1,-1 0 0,0 0 0,1 0 0,-1 0-1,1 0 1,-1 0 0,1 1 0,-1-1 0,1 1-1,-1-1 1,1 1 0,-1-1 0,1 1 0,0 0-1,-1 0 1,1-1 0,0 1 0,0 0 0,-1 0-1,1 0 1,0 1 0,0-1 0,-1 2 0,-4 11-5869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7.026"/>
    </inkml:context>
    <inkml:brush xml:id="br0">
      <inkml:brushProperty name="width" value="0.025" units="cm"/>
      <inkml:brushProperty name="height" value="0.025" units="cm"/>
      <inkml:brushProperty name="color" value="#FFC114"/>
    </inkml:brush>
  </inkml:definitions>
  <inkml:trace contextRef="#ctx0" brushRef="#br0">158 1 13837,'0'0'18930,"-37"64"-18930,29-35 0,1 0 0,1 0 0,3-1 0,-1-4 0,4-2-448,0-2-385,0-4-480,0-3-1602,0-6-1890</inkml:trace>
  <inkml:trace contextRef="#ctx0" brushRef="#br0" timeOffset="1">0 175 6086,'0'0'25015,"85"-45"-24854,-44 38-322,3 0-2305,4-1-4869,4-3-5509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7.370"/>
    </inkml:context>
    <inkml:brush xml:id="br0">
      <inkml:brushProperty name="width" value="0.025" units="cm"/>
      <inkml:brushProperty name="height" value="0.025" units="cm"/>
      <inkml:brushProperty name="color" value="#FFC114"/>
    </inkml:brush>
  </inkml:definitions>
  <inkml:trace contextRef="#ctx0" brushRef="#br0">176 0 4164,'-9'0'13207,"2"0"-12593,0 1-1,0 0 1,0 0 0,1 0-1,-1 1 1,0 0 0,1 0-1,-1 0 1,1 1-1,0 0 1,-1 0 0,2 1-1,-1 0 1,0 0 0,1 0-1,0 1 1,-1 0 0,-5 8-1,5-6-461,2 0 0,-1 0-1,1 0 1,0 0 0,0 1 0,1 0 0,0 0-1,1 0 1,-1 0 0,2 0 0,-1 0 0,1 1-1,0-1 1,1 16 0,0-20-110,1 0-1,-1 0 1,1-1 0,0 1 0,0 0-1,0-1 1,1 1 0,-1-1-1,1 1 1,0-1 0,0 0 0,0 0-1,0 1 1,1-2 0,-1 1-1,1 0 1,-1 0 0,1-1 0,0 1-1,0-1 1,0 0 0,1 0-1,-1 0 1,0-1 0,1 1 0,-1-1-1,1 0 1,0 0 0,-1 0-1,1 0 1,0 0 0,0-1 0,-1 0-1,7 0 1,-4 0-42,-1-1 0,1 0 0,0 0 0,-1 0 0,1-1 0,-1 1 0,1-1 0,-1-1 0,0 1 0,0-1 0,0 0 0,0 0 0,0 0 0,-1-1 0,1 0 0,-1 0 0,0 0 0,0 0 0,0-1 0,3-5 0,-3 4 0,0 0 0,0-1 0,0 1 0,-1-1 0,0 1 0,-1-1 0,1 0 0,-1 0 0,-1 0 0,1 0 0,-1 0 0,0-1 0,-1 1 0,0 0 0,0 0 0,-1-8 0,0 12-30,-1-1 0,1 1 0,-1 0 0,1 0 0,-1 1 0,0-1-1,0 0 1,0 0 0,-1 1 0,1-1 0,-1 1 0,1 0 0,-1 0 0,0 0 0,1 0 0,-1 0 0,0 1 0,0-1 0,-1 1 0,1 0-1,0 0 1,0 0 0,-1 0 0,1 1 0,0-1 0,-1 1 0,1 0 0,0 0 0,-7 0 0,10 1-845,-1 1 1,0-1-1,1 0 0,-1 0 1,1 0-1,0 0 1,-1 1-1,1-1 0,0 0 1,0 0-1,0 0 0,0 1 1,0-1-1,0 0 1,0 0-1,0 1 0,0-1 1,1 2-1,-1-3 474,3 13-14349</inkml:trace>
  <inkml:trace contextRef="#ctx0" brushRef="#br0" timeOffset="1">441 84 19795,'0'0'11723,"57"-7"-11659,-31 12-64,2-2-1217,-2-2-1282,-3-1 161,-8 0-416,-9 0-770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7.711"/>
    </inkml:context>
    <inkml:brush xml:id="br0">
      <inkml:brushProperty name="width" value="0.025" units="cm"/>
      <inkml:brushProperty name="height" value="0.025" units="cm"/>
      <inkml:brushProperty name="color" value="#FFC114"/>
    </inkml:brush>
  </inkml:definitions>
  <inkml:trace contextRef="#ctx0" brushRef="#br0">0 33 22293,'0'0'7047,"86"7"-5478,-40-10-544,4-7-448,1 2-321,-4-1-256,-2 5-993,-10 2-1121,-10 1-3075,-9-1-3811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8.053"/>
    </inkml:context>
    <inkml:brush xml:id="br0">
      <inkml:brushProperty name="width" value="0.025" units="cm"/>
      <inkml:brushProperty name="height" value="0.025" units="cm"/>
      <inkml:brushProperty name="color" value="#FFC114"/>
    </inkml:brush>
  </inkml:definitions>
  <inkml:trace contextRef="#ctx0" brushRef="#br0">1 10 16816,'0'0'6769,"11"-2"-3465,13-2-2569,0 2 0,1 1 0,-1 1-1,0 1 1,0 1 0,0 0-1,41 12 1,-61-13-735,1 1 0,-1-1 0,1 1 0,-1 0 0,0 0 0,0 0 0,0 1 0,0 0 0,0-1 0,-1 1 0,1 1 0,-1-1 0,5 7 0,-7-8 0,0 0 0,0 0 0,0 0 0,-1 0 0,1 0 0,-1 0 0,1 1 0,-1-1 0,0 0 0,0 0 0,0 0 0,0 1 0,0-1 0,-1 0 0,1 0 0,-1 1 0,1-1 0,-1 0 0,0 0 0,0 0 0,0 0 0,0 0 0,0 0 0,0 0 0,0 0 0,-1-1 0,1 1 0,-1 0 0,1-1 0,-4 3 0,-17 16 0,-35 27 0,41-35 0,-1 0 0,2 1 0,0 1 0,1 1 0,-21 26 0,33-39 0,1 0 0,0 0 0,-1-1 0,1 1 0,0 0 0,0 0 0,1 0 0,-1 0 0,0 0 0,1 1 0,-1-1 0,1 0 0,0 0 0,-1 0 0,1 0 0,0 1 0,0-1 0,1 0 0,0 3 0,-1-3 0,1-1 0,0 1 0,0-1 0,1 1 0,-1-1 0,0 0 0,0 1 0,1-1 0,-1 0 0,0 0 0,1 0 0,-1 0 0,1 0 0,0 0 0,-1-1 0,1 1 0,0 0 0,2 0 0,11 2 0,-1-1 0,1-1 0,0 0 0,24-1 0,-21-1 0,20-2-1765,-13-4-3501,8-10-7081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9.037"/>
    </inkml:context>
    <inkml:brush xml:id="br0">
      <inkml:brushProperty name="width" value="0.025" units="cm"/>
      <inkml:brushProperty name="height" value="0.025" units="cm"/>
      <inkml:brushProperty name="color" value="#FFC114"/>
    </inkml:brush>
  </inkml:definitions>
  <inkml:trace contextRef="#ctx0" brushRef="#br0">1 429 16015,'0'0'10239,"10"-5"-8488,15-8-1428,0-1-1,-1-1 1,-1-1-1,-1-2 1,-1 0-1,22-23 1,117-137 932,-159 178-1249,15-19 304,0-1 1,-1-1 0,18-30 0,-56 111-311,-22 96 0,44-151 0,-1 3-10,-2 4-211,0 0-1,1 1 0,1 0 1,0 0-1,1-1 0,0 1 1,1 0-1,0 0 1,3 13-1,-3-25 31,0 0 0,1 0 0,-1 0 0,1 0 0,-1 0 0,1 0 0,0 0 0,-1 0 0,1 0 0,0 0 0,0-1 0,-1 1 0,1 0 0,0 0 0,0-1 0,0 1 0,0-1 0,0 1 0,0-1 0,0 1 0,0-1 0,2 1 0,-1-1-690,0 1 0,0-1-1,0 0 1,0 0-1,0 0 1,1 0 0,-1 0-1,0 0 1,0-1 0,0 1-1,2-1 1,15-10-13282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9.413"/>
    </inkml:context>
    <inkml:brush xml:id="br0">
      <inkml:brushProperty name="width" value="0.025" units="cm"/>
      <inkml:brushProperty name="height" value="0.025" units="cm"/>
      <inkml:brushProperty name="color" value="#FFC114"/>
    </inkml:brush>
  </inkml:definitions>
  <inkml:trace contextRef="#ctx0" brushRef="#br0">98 0 19314,'0'0'6470,"-30"52"-3203,13-19-1921,2 5-578,0 5-127,2 0-353,6-5-256,7-1 0,0-6-384,0-4-321,10-6-416,3-2-608,-3-3-930,-2-7-1312,-7-2-2596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9.757"/>
    </inkml:context>
    <inkml:brush xml:id="br0">
      <inkml:brushProperty name="width" value="0.025" units="cm"/>
      <inkml:brushProperty name="height" value="0.025" units="cm"/>
      <inkml:brushProperty name="color" value="#FFC114"/>
    </inkml:brush>
  </inkml:definitions>
  <inkml:trace contextRef="#ctx0" brushRef="#br0">1 63 12812,'0'0'16592,"84"-42"-16400,-40 36-320,7 3-1954,0-2-2242,-4-2-2627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0.132"/>
    </inkml:context>
    <inkml:brush xml:id="br0">
      <inkml:brushProperty name="width" value="0.025" units="cm"/>
      <inkml:brushProperty name="height" value="0.025" units="cm"/>
      <inkml:brushProperty name="color" value="#FFC114"/>
    </inkml:brush>
  </inkml:definitions>
  <inkml:trace contextRef="#ctx0" brushRef="#br0">257 45 17745,'0'0'7372,"-10"-7"-4943,3 3-2147,5 1-257,-1 1 0,0 0 0,0-1 0,0 1 0,0 0 0,0 1 0,0-1 1,-1 1-1,1-1 0,-1 1 0,1 0 0,-1 0 0,1 1 0,-1-1 0,1 1 1,-1-1-1,0 1 0,1 0 0,-1 1 0,0-1 0,1 1 0,-4 0 1,-5 5-15,1 1 1,1 0-1,-1 0 1,1 1 0,1 0-1,-1 1 1,1 0 0,1 1-1,0-1 1,0 2 0,1-1-1,0 1 1,1 0 0,0 0-1,1 1 1,0 0 0,1 0-1,0 0 1,1 1 0,0-1-1,-1 14 1,4-24 2,0 1 0,0 0 0,1 0 1,-1 0-1,0 0 0,1 0 0,0 0 0,0 0 1,0-1-1,0 1 0,0 0 0,0-1 0,1 1 1,-1-1-1,1 1 0,0-1 0,-1 0 0,1 1 1,0-1-1,0 0 0,4 2 0,-1 0 43,1-1-1,-1-1 1,1 1 0,0-1-1,0 0 1,0 0-1,0 0 1,0-1-1,12 2 1,-5-2 119,0-1 0,0 0 0,0-1 0,0 0-1,0-1 1,-1 0 0,1-1 0,-1-1 0,21-8 0,-23 8-120,-1-2 1,0 1-1,0-1 1,-1-1-1,1 1 1,-1-1-1,-1-1 1,1 1-1,-2-1 1,1-1-1,-1 1 1,0-1-1,-1 0 0,1-1 1,-2 1-1,0-1 1,0 0-1,-1 0 1,0 0-1,0-1 1,-1 1-1,-1 0 1,0-1-1,0 0 1,-2-19-1,0 27-233,0-1-1,0 1 0,0 0 1,0 0-1,-1 0 1,1 0-1,-1 0 1,0 0-1,0 0 1,0 0-1,0 1 1,-1-1-1,1 1 1,-1 0-1,1-1 1,-1 1-1,0 0 1,0 1-1,0-1 1,0 0-1,0 1 1,0 0-1,-1 0 1,1 0-1,0 0 1,-1 0-1,1 1 1,0-1-1,-7 1 1,7 0-23,1-1 0,0 1 0,0 0 1,-1 0-1,1 0 0,0 1 0,0-1 0,-1 0 0,1 1 1,0 0-1,0-1 0,0 1 0,0 0 0,0 0 0,0 0 1,0 0-1,0 1 0,0-1 0,0 0 0,1 1 0,-1-1 1,0 1-1,1 0 0,0-1 0,-1 1 0,1 0 0,0 0 1,0 0-1,0 0 0,0 0 0,0 0 0,0 0 0,1 1 1,-1-1-1,1 0 0,-1 0 0,1 1 0,0-1 0,0 0 1,0 0-1,0 1 0,0-1 0,1 0 0,0 3 0,3 5-8480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7:26.434"/>
    </inkml:context>
    <inkml:brush xml:id="br0">
      <inkml:brushProperty name="width" value="0.025" units="cm"/>
      <inkml:brushProperty name="height" value="0.025" units="cm"/>
    </inkml:brush>
  </inkml:definitions>
  <inkml:trace contextRef="#ctx0" brushRef="#br0">0 167 13869,'10'4'64,"27"8"4,1-1-1,-1-2 1,2-2-1,-1-1 1,1-2-1,57-2 1,251-25 531,-207 9-374,1304-23 4641,-608 31-4174,-779 4-684,3696-63 283,-1144 48 13,-609 40 337,-1173 18-592,631 27 37,0-52 334,-6-118 642,-922 36 785,-512 64-1216,-36 3-738,-57 2-3102,21-14-2444,-3-17-6060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0.459"/>
    </inkml:context>
    <inkml:brush xml:id="br0">
      <inkml:brushProperty name="width" value="0.025" units="cm"/>
      <inkml:brushProperty name="height" value="0.025" units="cm"/>
      <inkml:brushProperty name="color" value="#FFC114"/>
    </inkml:brush>
  </inkml:definitions>
  <inkml:trace contextRef="#ctx0" brushRef="#br0">124 0 16111,'0'0'12620,"-37"50"-10602,22-19-480,0 5-1058,4 1-480,7 2 0,4-4 0,0-2 0,2-3 0,8-3-545,3-5-736,-3-4-673,-1-4-1569,-5-8-897</inkml:trace>
  <inkml:trace contextRef="#ctx0" brushRef="#br0" timeOffset="1">0 151 21877,'0'0'10890,"67"-22"-10890,-29 22 0,3 0 0,0 0 0,-2 1-1922,-7-1-3523,-2 0-4645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0.788"/>
    </inkml:context>
    <inkml:brush xml:id="br0">
      <inkml:brushProperty name="width" value="0.025" units="cm"/>
      <inkml:brushProperty name="height" value="0.025" units="cm"/>
      <inkml:brushProperty name="color" value="#FFC114"/>
    </inkml:brush>
  </inkml:definitions>
  <inkml:trace contextRef="#ctx0" brushRef="#br0">1 196 24856,'0'0'6849,"13"-4"-5894,22-6-910,-1-2-1,50-24 1,-71 30-48,0-1 1,0-1-1,0 0 1,-1-1 0,0 0-1,0-1 1,-1 0-1,-1-1 1,0 0-1,9-12 1,-17 21 2,-2 1 0,1 0 0,-1 1 0,1-1 0,-1 1 0,1-1 0,-1 0 0,1 1 0,-1-1 0,0 0 0,1 1 0,-1-1 0,0 0 0,0 0 0,1 1 0,-1-1 0,0 0 0,0 0 0,0 1 0,0-1 0,0 0 0,0 0 0,0 0 0,0 1 0,-1-2 0,-23 37 0,16-14-540,2 0 0,0 1 0,1-1 1,2 1-1,0 0 0,1 0 0,2 43 0,0-40-6448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1.288"/>
    </inkml:context>
    <inkml:brush xml:id="br0">
      <inkml:brushProperty name="width" value="0.025" units="cm"/>
      <inkml:brushProperty name="height" value="0.025" units="cm"/>
      <inkml:brushProperty name="color" value="#FFC114"/>
    </inkml:brush>
  </inkml:definitions>
  <inkml:trace contextRef="#ctx0" brushRef="#br0">0 110 8264,'0'0'21396,"86"-42"-20275,-34 33-352,9 0-545,2 0-160,2-1-416,-6 5-1154,-10-3-2049,-18-1-2595,-11 1-7847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1.647"/>
    </inkml:context>
    <inkml:brush xml:id="br0">
      <inkml:brushProperty name="width" value="0.025" units="cm"/>
      <inkml:brushProperty name="height" value="0.025" units="cm"/>
      <inkml:brushProperty name="color" value="#FFC114"/>
    </inkml:brush>
  </inkml:definitions>
  <inkml:trace contextRef="#ctx0" brushRef="#br0">0 74 17873,'0'0'9897,"73"7"-8551,-15-16-962,8-5-288,7 1-192,0 4-1762,-5-1-1953,-9-2-1603,-10-2-4195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2.040"/>
    </inkml:context>
    <inkml:brush xml:id="br0">
      <inkml:brushProperty name="width" value="0.025" units="cm"/>
      <inkml:brushProperty name="height" value="0.025" units="cm"/>
      <inkml:brushProperty name="color" value="#FFC114"/>
    </inkml:brush>
  </inkml:definitions>
  <inkml:trace contextRef="#ctx0" brushRef="#br0">89 15 14061,'0'0'6518,"12"-2"-2637,-2 1-3046,66-10 3895,-70 11-4481,0-1 1,0 1-1,0 0 0,1 1 0,-1-1 1,0 1-1,0 0 0,0 1 0,0-1 1,10 5-1,-15-5-249,0 0 0,1 0 0,-1 0 0,0 0 0,0 0 0,0 0 0,0 0 0,0 0 0,0 0 0,0 1 0,0-1 0,-1 0 0,1 1 0,0-1 0,-1 0 0,1 1 0,-1-1 0,1 1 0,-1-1 0,0 1 0,0-1 0,0 1 0,0-1 0,0 1 0,0-1 0,0 1 0,0-1 0,0 0 0,-1 1 0,1-1 0,0 1 0,-1-1 0,0 1 0,1-1 0,-1 0 0,0 1 0,1-1 0,-1 0 0,0 0 0,0 0 0,0 0 0,-2 2 0,-5 6 0,-1 0 0,0 0 0,-19 14 0,25-21 0,-57 40 0,-24 17 0,76-53 0,1 1 0,0-1 0,0 2 0,0-1 0,1 1 0,1-1 0,-10 16 0,15-21 0,-1 0 0,0 0 0,0-1 0,1 1 0,-1 0 0,0 0 0,1 0 0,0 0 0,0-1 0,-1 1 0,1 0 0,0 0 0,0 0 0,1 0 0,-1 0 0,0 0 0,1 0 0,-1 0 0,1-1 0,-1 1 0,1 0 0,0 0 0,0-1 0,0 1 0,0 0 0,0-1 0,0 1 0,1-1 0,-1 1 0,0-1 0,1 0 0,-1 0 0,1 1 0,-1-1 0,1 0 0,0 0 0,-1-1 0,1 1 0,0 0 0,0 0 0,3 0 0,9 4 0,0-1 0,1-1 0,0 0 0,18 1 0,-22-3 0,87 5-1629,-32-8-3036,-19-5-6305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6.558"/>
    </inkml:context>
    <inkml:brush xml:id="br0">
      <inkml:brushProperty name="width" value="0.025" units="cm"/>
      <inkml:brushProperty name="height" value="0.025" units="cm"/>
      <inkml:brushProperty name="color" value="#AB008B"/>
    </inkml:brush>
  </inkml:definitions>
  <inkml:trace contextRef="#ctx0" brushRef="#br0">1 453 20179,'3'0'4425,"15"-10"-2401,55-52 1484,30-46-2363,-39 40-1004,-2 1-79,-27 29 8,68-60 1,-103 98-71,0 0 0,0 0 0,0 0 0,0 0 0,0 0 0,1 0 0,-1-1 0,0 1 0,0 0 0,0 0 1,0 0-1,0 0 0,0 0 0,0 0 0,0 0 0,1 0 0,-1 0 0,0 0 0,0 0 0,0 0 0,0 0 1,0 0-1,0 0 0,0 0 0,1 0 0,-1 0 0,0 0 0,0 0 0,0 0 0,0 0 0,0 0 0,0 0 1,0 0-1,0 0 0,1 0 0,-1 0 0,0 0 0,0 0 0,0 0 0,0 0 0,0 1 0,0-1 0,0 0 1,0 0-1,0 0 0,0 0 0,1 0 0,-1 0 0,0 0 0,0 0 0,0 0 0,0 1 0,0-1 0,0 0 1,0 0-1,0 0 0,0 0 0,0 0 0,0 0 0,0 0 0,0 1 0,0-1 0,0 0 0,0 0 0,0 0 1,0 0-1,0 0 0,0 0 0,0 1 0,-2 9-70,-10 27 188,-2-2 1,-21 39-1,-9 21 23,39-82-146,-4 7 3,1 0-1,0 1 1,2 0 0,0 0-1,2 1 1,-4 40 0,8-62-58,0 1-1,0-1 1,0 1 0,0-1 0,0 1 0,0-1 0,0 1 0,0-1-1,0 1 1,1-1 0,-1 1 0,0-1 0,0 1 0,0-1 0,1 1-1,-1-1 1,0 0 0,1 1 0,-1-1 0,0 1 0,1-1 0,-1 0 0,0 1-1,1-1 1,-1 0 0,1 1 0,-1-1 0,1 0 0,-1 0 0,1 0-1,-1 1 1,1-1 0,0 0 0,20-4-3370,18-21-6833,-12-6-3312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6.946"/>
    </inkml:context>
    <inkml:brush xml:id="br0">
      <inkml:brushProperty name="width" value="0.025" units="cm"/>
      <inkml:brushProperty name="height" value="0.025" units="cm"/>
      <inkml:brushProperty name="color" value="#AB008B"/>
    </inkml:brush>
  </inkml:definitions>
  <inkml:trace contextRef="#ctx0" brushRef="#br0">187 0 18706,'0'0'6310,"-18"49"-3684,3-13-320,0 5-960,0 0-161,3 3-897,5-3-288,4-4 0,3-5 0,0-4 0,0-4-352,7-6-1026,-4-5-31,-3-5-1730</inkml:trace>
  <inkml:trace contextRef="#ctx0" brushRef="#br0" timeOffset="1">0 229 19859,'0'0'11723,"48"-36"-11018,-20 34-545,7 0-160,4 2-481,2 0-1441,1 0-2850,-3 0-1698,-4 0-3844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7.307"/>
    </inkml:context>
    <inkml:brush xml:id="br0">
      <inkml:brushProperty name="width" value="0.025" units="cm"/>
      <inkml:brushProperty name="height" value="0.025" units="cm"/>
      <inkml:brushProperty name="color" value="#AB008B"/>
    </inkml:brush>
  </inkml:definitions>
  <inkml:trace contextRef="#ctx0" brushRef="#br0">7 227 13485,'0'0'7543,"-2"8"-4239,1-6-3212,-3 29 2742,4-31-2772,1 1-1,-1-1 1,0 0-1,0 1 0,0-1 1,0 0-1,0 1 1,1-1-1,-1 0 1,0 1-1,0-1 1,1 0-1,-1 1 0,0-1 1,1 0-1,-1 1 1,0-1-1,0 0 1,1 0-1,-1 0 1,1 1-1,-1-1 0,0 0 1,1 0-1,-1 0 1,0 0-1,1 0 1,-1 0-1,1 0 1,23-7 1457,3-13-1232,-1 0 0,-1-2 0,-1-1 1,-1 0-1,34-46 0,-34 41-40,-11 13-164,-10 10-75,1 1 0,0 0-1,0 0 1,0 0 0,0 0 0,1 1-1,0 0 1,-1-1 0,1 1-1,0 0 1,8-4 0,-11 48-8,-6-21 0,-1 0 0,-1 0 0,-1 0 0,0-1 0,-15 24 0,13-25 0,0 0 0,2 0 0,0 0 0,1 1 0,1 1 0,-4 19 0,10-38-125,0 0 0,0 0 0,-1 0 0,1 0 0,0 0 0,0-1 0,0 1 0,0 0 0,0 0 0,0 0 0,0 0 0,0 0 0,0 0 0,0 0 0,1-1 0,-1 1 0,0 0 0,1 0 0,-1 0 0,1 0 0,-1-1 0,0 1 0,1 0 0,0 0 0,-1-1 0,1 1 0,-1 0 0,1-1-1,0 1 1,0-1 0,-1 1 0,1-1 0,0 1 0,0-1 0,-1 0 0,1 1 0,0-1 0,0 0 0,0 0 0,0 1 0,0-1 0,1 0 0,1 0-623,0-1-1,0 1 0,0-1 1,0 1-1,0-1 1,0 0-1,0 0 0,-1 0 1,1-1-1,0 1 1,-1-1-1,4-2 0,16-15-8774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7.820"/>
    </inkml:context>
    <inkml:brush xml:id="br0">
      <inkml:brushProperty name="width" value="0.025" units="cm"/>
      <inkml:brushProperty name="height" value="0.025" units="cm"/>
      <inkml:brushProperty name="color" value="#AB008B"/>
    </inkml:brush>
  </inkml:definitions>
  <inkml:trace contextRef="#ctx0" brushRef="#br0">43 1 18962,'0'0'13805,"-25"76"-13805,18-41 0,2 1 0,1-1 0,2-3 0,2-5 0,0-3 0,0-6 0,0-4-1025,0-4-1473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8.196"/>
    </inkml:context>
    <inkml:brush xml:id="br0">
      <inkml:brushProperty name="width" value="0.025" units="cm"/>
      <inkml:brushProperty name="height" value="0.025" units="cm"/>
      <inkml:brushProperty name="color" value="#AB008B"/>
    </inkml:brush>
  </inkml:definitions>
  <inkml:trace contextRef="#ctx0" brushRef="#br0">1 56 23446,'0'0'7047,"59"0"-5670,-23 0-992,9-4-353,7-4-1282,4-4-1793,3-2-2722,-3-4-2531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1.836"/>
    </inkml:context>
    <inkml:brush xml:id="br0">
      <inkml:brushProperty name="width" value="0.025" units="cm"/>
      <inkml:brushProperty name="height" value="0.025" units="cm"/>
    </inkml:brush>
  </inkml:definitions>
  <inkml:trace contextRef="#ctx0" brushRef="#br0">1 9 12524,'10'3'1260,"22"6"-1070,0-2 0,1-1 0,0-1-1,0-2 1,46-1 0,185-18-137,-99 3 20,405 6-32,2 0-7,925 7 895,-434 36 1518,-373-14-1355,1137-7-599,-1178-17-436,97 5-17,883-8 486,-1471 1-239,733-4 1566,-859 7-1926,0 3 0,0 0 0,0 2 0,-1 2 0,40 11 1,-68-16-3366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8.526"/>
    </inkml:context>
    <inkml:brush xml:id="br0">
      <inkml:brushProperty name="width" value="0.025" units="cm"/>
      <inkml:brushProperty name="height" value="0.025" units="cm"/>
      <inkml:brushProperty name="color" value="#AB008B"/>
    </inkml:brush>
  </inkml:definitions>
  <inkml:trace contextRef="#ctx0" brushRef="#br0">239 0 10730,'0'0'12487,"-12"2"-9017,3 0-3180,0-1 0,0 1 0,1 1 0,-1 0 0,1 0 0,-1 1 0,1 0 0,1 0 0,-1 1 0,0 0 0,1 0 0,0 1 0,0 0 0,-9 11 0,1 0-41,1 0-1,1 1 0,-18 32 0,27-43-195,1 0 0,-1 1-1,1-1 1,1 1-1,0-1 1,0 1 0,0 0-1,1 0 1,0 0 0,0 0-1,1 0 1,0 0-1,3 13 1,-3-18-53,1-1 0,0 0 0,0 0 0,0 1 0,1-1 0,-1 0 0,0 0 0,1 0 0,-1 0 0,1-1 0,0 1 0,0 0 0,-1-1 0,1 1 0,0-1 0,1 0 0,-1 1 0,0-1 0,0 0 0,0 0 0,1-1 0,-1 1 0,0 0 0,1-1 0,-1 1 0,1-1 0,-1 0 0,0 0 0,1 0 0,-1 0 0,1 0 0,-1 0 0,1-1 0,3-1 0,2 1 0,1 0 0,-1-1 0,0-1 0,0 1 0,0-1 0,0-1 0,0 0 0,13-8 0,-12 4 0,0 0 0,0-1 0,-1 0 0,0-1 0,0 1 0,-1-1 0,-1-1 0,10-18 0,-13 22 0,0 0 0,0 0 0,-1 0 0,0 0 0,0 0 0,-1-1 0,1 1 0,-2 0 0,1-1 0,-1 1 0,0-1 0,-1 1 0,0-1 0,0 1 0,-3-13 0,2 17-57,-1-1 1,1 1-1,0-1 0,-1 1 0,0 0 1,1 0-1,-1 0 0,-1 1 1,1-1-1,0 1 0,0-1 0,-1 1 1,0 0-1,1 0 0,-6-1 0,6 2-58,0-1 0,0 1 0,0 0 0,-1 0-1,1 0 1,0 0 0,-1 1 0,1-1 0,-1 1-1,1 0 1,-1 0 0,1 0 0,0 1 0,-1-1 0,1 1-1,-1 0 1,1 0 0,-6 2 0,1 14-5811,10-4-2380,8-6-1848</inkml:trace>
  <inkml:trace contextRef="#ctx0" brushRef="#br0" timeOffset="1">516 17 23991,'0'0'8776,"51"-3"-8776,-16 3 0,1 0 0,-7 0 0,-5 0 0,-6 3-641,-6 5-3042,-12 0-2179,-5 2-3394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8.884"/>
    </inkml:context>
    <inkml:brush xml:id="br0">
      <inkml:brushProperty name="width" value="0.025" units="cm"/>
      <inkml:brushProperty name="height" value="0.025" units="cm"/>
      <inkml:brushProperty name="color" value="#AB008B"/>
    </inkml:brush>
  </inkml:definitions>
  <inkml:trace contextRef="#ctx0" brushRef="#br0">1 52 12396,'0'0'17456,"49"-2"-15021,-12-7-1955,6-2-480,-2 1 0,1 2 0,-5 5-1505,-6-1-2435,-7 0-3715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9.225"/>
    </inkml:context>
    <inkml:brush xml:id="br0">
      <inkml:brushProperty name="width" value="0.025" units="cm"/>
      <inkml:brushProperty name="height" value="0.025" units="cm"/>
      <inkml:brushProperty name="color" value="#AB008B"/>
    </inkml:brush>
  </inkml:definitions>
  <inkml:trace contextRef="#ctx0" brushRef="#br0">0 8 19955,'0'0'1879,"12"-1"699,4 0-2152,134-5 4408,-127 6-4215,-1 2 0,0 0 0,1 1 0,42 12 0,-62-14-619,-1-1 0,1 1 0,0 0 0,-1 0 0,1 0 0,0 0 0,-1 1 0,0-1 0,1 1 0,-1 0 0,0-1 0,0 1 0,0 0 0,0 0 0,0 0 0,0 1 0,0-1 0,-1 0 0,1 1 0,-1-1 0,0 1 0,0-1 0,0 1 0,0 0 0,0-1 0,0 1 0,-1 0 0,1 0 0,-1 0 0,0-1 0,0 1 0,0 0 0,0 0 0,0 0 0,-1 0 0,1-1 0,-1 1 0,0 0 0,0 0 0,0-1 0,0 1 0,0-1 0,-1 1 0,1-1 0,-1 1 0,1-1 0,-1 0 0,0 0 0,0 0 0,-3 3 0,-16 14 0,0-1 0,-27 17 0,32-25 0,0 2 0,1-1 0,1 2 0,0 0 0,0 0 0,-22 30 0,35-42 1,1 0-1,-1 0 1,0 0-1,1 0 1,-1 0-1,1 0 1,-1 0-1,1 0 1,-1 1-1,1-1 1,0 0-1,0 0 1,-1 0 0,1 0-1,0 0 1,0 1-1,0-1 1,0 0-1,0 0 1,1 0-1,-1 0 1,0 1-1,1-1 1,-1 0-1,0 0 1,2 2 0,-1-2 0,1 1 0,-1-1 1,1 0-1,0 0 0,-1 1 0,1-1 1,0 0-1,0-1 0,0 1 1,0 0-1,0 0 0,0-1 1,0 1-1,2-1 0,14 2-23,-1-1 1,0 0-1,20-2 0,-20 0-69,-4 1-836,-1-1 0,1 0 0,-1-1-1,1 0 1,19-7 0,13-8-6755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0.361"/>
    </inkml:context>
    <inkml:brush xml:id="br0">
      <inkml:brushProperty name="width" value="0.025" units="cm"/>
      <inkml:brushProperty name="height" value="0.025" units="cm"/>
      <inkml:brushProperty name="color" value="#AB008B"/>
    </inkml:brush>
  </inkml:definitions>
  <inkml:trace contextRef="#ctx0" brushRef="#br0">1 181 21076,'0'0'2979,"10"-12"80,9-9-2344,0 2 0,2 0 0,0 2 0,25-16 0,-36 25-555,1 1 0,0 1 0,0 0-1,0 0 1,1 1 0,-1 1 0,1 0 0,0 0 0,1 1-1,-1 1 1,1 0 0,23 0 0,-35 2-160,0 0 0,1 1 0,-1-1 0,0 0 0,1 1 0,-1 0 0,0-1 0,0 1 0,0 0 0,0-1 0,0 1 0,0 0 0,0 0 0,0 0 0,0 0 0,0 0 0,0 0 0,0 0 0,-1 0 0,1 0 0,0 1 0,-1-1 0,1 0 0,-1 0 0,1 1 0,-1-1 0,0 0 0,0 1 0,1-1 0,-1 0 0,0 1 0,0-1 0,0 0 0,0 1 0,-1-1 0,1 0 0,0 1 0,-1-1 0,1 0 0,0 1 0,-1-1 0,0 1 0,-1 6 0,-1 0 0,0 0 0,0-1 0,0 1 0,-9 12 0,-16 15 0,-1-2 0,-2-1 0,-38 32 0,-50 52 0,116-113 0,-1 1 0,1 0 0,0 0 0,1 0 0,-1 1 0,1-1 0,-1 1 0,1-1 0,1 1 0,-1 0 0,1-1 0,-2 8 0,3-10 0,0 0 0,1 0 0,-1 0 0,0 0 0,1 0 0,-1 0 0,1 0 0,0 0 0,-1 0 0,1 0 0,0-1 0,0 1 0,0 0 0,1 0 0,-1-1 0,0 1 0,1-1 0,-1 1 0,0-1 0,1 0 0,0 1 0,-1-1 0,1 0 0,0 0 0,0 0 0,0 0 0,0 0 0,-1-1 0,1 1 0,0-1 0,3 1 0,26 5-361,-1-1 0,1-2-1,0 0 1,1-3 0,55-5 0,-38-2-4385,-2-6-2787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0.858"/>
    </inkml:context>
    <inkml:brush xml:id="br0">
      <inkml:brushProperty name="width" value="0.025" units="cm"/>
      <inkml:brushProperty name="height" value="0.025" units="cm"/>
      <inkml:brushProperty name="color" value="#AB008B"/>
    </inkml:brush>
  </inkml:definitions>
  <inkml:trace contextRef="#ctx0" brushRef="#br0">35 60 21588,'0'0'3209,"0"-9"-1362,-1 1-1431,0 6-289,1-1 1,-1 0-1,1 0 0,0 0 1,-1 0-1,2 0 0,-1 0 1,0 0-1,0 0 0,1 1 1,0-1-1,1-5 0,-2 8-93,0 0-1,0 0 0,0 1 1,0-1-1,0 0 1,0 0-1,0 1 0,0-1 1,0 0-1,0 0 1,0 0-1,0 1 0,0-1 1,1 0-1,-1 0 1,0 1-1,0-1 0,0 0 1,0 0-1,0 0 1,0 1-1,1-1 0,-1 0 1,0 0-1,0 0 1,0 0-1,1 1 1,-1-1-1,0 0 0,0 0 1,0 0-1,1 0 1,-1 0-1,0 0 0,0 0 1,1 0-1,-1 0 1,0 0-1,0 0 0,1 0 1,-1 0-1,0 0 1,0 0-1,0 0 0,1 0 1,-1 0-1,0 0 1,0 0-1,1 0 0,-1 0 1,0 0-1,0 0 1,1 0-1,-1-1 0,0 1 1,0 0-1,0 0 1,0 0-1,1 0 0,-1 0 1,0-1-1,0 1 1,0 0-1,0 0 1,0 0-1,1-1 0,-2 24 1781,0-15-1814,0-1 0,1 1 0,0-1 0,0 0 0,0 1 0,3 10 0,-1 15 0,-5 9-1309,-2 0 1,-15 63-1,13-74-701,1 0 0,-2 35 0,8-84-5491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1.214"/>
    </inkml:context>
    <inkml:brush xml:id="br0">
      <inkml:brushProperty name="width" value="0.025" units="cm"/>
      <inkml:brushProperty name="height" value="0.025" units="cm"/>
      <inkml:brushProperty name="color" value="#AB008B"/>
    </inkml:brush>
  </inkml:definitions>
  <inkml:trace contextRef="#ctx0" brushRef="#br0">0 63 22197,'0'0'10570,"59"-31"-10570,-24 23 0,7 0 0,6 3 0,2 2-480,3 1-3588,-2-1-4516,-2 0-6535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1.555"/>
    </inkml:context>
    <inkml:brush xml:id="br0">
      <inkml:brushProperty name="width" value="0.025" units="cm"/>
      <inkml:brushProperty name="height" value="0.025" units="cm"/>
      <inkml:brushProperty name="color" value="#AB008B"/>
    </inkml:brush>
  </inkml:definitions>
  <inkml:trace contextRef="#ctx0" brushRef="#br0">285 53 22293,'-14'-1'3224,"4"0"-2773,-2-1 3,0 1 0,0 1 0,0-1 0,0 2 0,1 0 0,-1 0 0,0 1 0,0 0 0,1 1 0,-1 1 0,-14 6 0,17-4-374,0 0 0,1 0 0,-1 1 0,1 0 0,1 1 0,-1 0 0,1 0 0,1 1 0,0 0 0,-7 12 0,11-18-65,0 1-1,0-1 1,1 1 0,-1-1-1,1 1 1,0 0 0,0-1 0,0 1-1,0 0 1,1 0 0,0 0 0,0 0-1,0 0 1,0 0 0,0-1-1,1 1 1,0 0 0,0 0 0,0 0-1,0-1 1,0 1 0,1 0-1,0-1 1,0 0 0,0 1 0,0-1-1,0 0 1,0 0 0,1 0 0,0 0-1,3 3 1,3 0-15,-1 1 0,1-2 0,0 1 0,1-1 0,0-1 0,-1 0 0,1 0 0,1-1 0,-1 0 0,0 0 0,1-1 0,-1-1 0,19 1 0,-22-2 0,0 0 0,1-1 0,-1 0 0,-1 0 0,1 0 0,0-1 0,0 0 0,0 0 0,-1 0 0,1-1 0,-1 0 0,0-1 0,0 1 0,0-1 0,0 0 0,-1-1 0,0 1 0,1-1 0,-2 0 0,1-1 0,6-8 0,-7 6 0,1 0 0,-1-1 0,0 1 0,-1-1 0,0 0 0,0-1 0,-1 1 0,0 0 0,-1-1 0,0 1 0,0-1 0,-1 1 0,0-1 0,-1 1 0,0-1 0,-4-14 0,3 18 0,1 1 0,-1 0 0,0 0 0,-1 0 0,1 0 0,-1 0 0,0 1 0,-1-1 0,1 1 0,-1 0 0,1-1 0,-1 2 0,0-1 0,-1 0 0,1 1 0,-1 0 0,1 0 0,-1 0 0,0 1 0,0 0 0,0-1 0,0 2 0,-1-1 0,1 1 0,0 0 0,-1 0 0,1 0 0,-1 1 0,-8 0 0,13-1-99,0 1 0,0 0 1,0 0-1,0 0 0,0 0 0,-1 0 1,1 1-1,0-1 0,0 0 0,1 0 1,-1 1-1,0-1 0,0 0 0,0 1 1,0-1-1,0 1 0,0-1 0,0 1 1,1 0-1,-1-1 0,0 1 0,0 0 1,1 0-1,-1-1 0,0 1 0,1 0 0,-1 0 1,1 0-1,-1 0 0,1 0 0,0 0 1,-1 0-1,1 0 0,0 0 0,-1 0 1,1 0-1,0 0 0,0 0 0,0 0 1,0 0-1,0 0 0,0 0 0,0 0 1,1 0-1,-1 0 0,0 0 0,1 0 0,-1 0 1,0 0-1,1-1 0,-1 1 0,1 0 1,0 1-1,1 3-837,0-1 0,0 0-1,1 0 1,0 1 0,-1-2 0,1 1 0,0 0 0,1-1 0,-1 1-1,7 4 1,10 2-11427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1.889"/>
    </inkml:context>
    <inkml:brush xml:id="br0">
      <inkml:brushProperty name="width" value="0.025" units="cm"/>
      <inkml:brushProperty name="height" value="0.025" units="cm"/>
      <inkml:brushProperty name="color" value="#AB008B"/>
    </inkml:brush>
  </inkml:definitions>
  <inkml:trace contextRef="#ctx0" brushRef="#br0">180 1 20852,'0'0'11088,"-1"10"-10330,-9 56-724,-1 74 1,13-68-4053,-1-2-5315</inkml:trace>
  <inkml:trace contextRef="#ctx0" brushRef="#br0" timeOffset="1">0 176 14734,'0'0'14125,"56"-27"-12331,-17 20-737,8 1-545,-1 1-447,4 0-450,-5 4-1889,0 0-2883,1-1-4068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2.263"/>
    </inkml:context>
    <inkml:brush xml:id="br0">
      <inkml:brushProperty name="width" value="0.025" units="cm"/>
      <inkml:brushProperty name="height" value="0.025" units="cm"/>
      <inkml:brushProperty name="color" value="#AB008B"/>
    </inkml:brush>
  </inkml:definitions>
  <inkml:trace contextRef="#ctx0" brushRef="#br0">199 5 20692,'0'0'3651,"-13"-1"-491,6-1-2877,0 2 0,0-1 0,0 1 0,0 0 0,0 0 0,0 0 0,0 1 0,1 1 0,-1-1 0,0 1 0,0 0 0,1 0 0,-1 1-1,1 0 1,0 0 0,0 1 0,-11 7 0,12-6-265,0 0 0,0 1 0,0 0-1,0-1 1,1 1 0,0 1 0,0-1 0,1 1-1,0 0 1,0-1 0,-4 15 0,7-18-20,-1 0 1,1 0 0,-1 0-1,1 0 1,0 0-1,0 0 1,0 0 0,1 0-1,-1 0 1,1 0 0,0 0-1,-1 0 1,1-1-1,1 1 1,-1 0 0,0 0-1,1-1 1,-1 1 0,1-1-1,0 1 1,0-1-1,0 1 1,0-1 0,0 0-1,0 0 1,1 0-1,-1-1 1,1 1 0,-1 0-1,6 1 1,4 3 1,1-2 0,-1 0 0,1 0 0,0-1 0,0-1 0,0 0 0,0 0 0,0-2 0,0 1 0,1-2 0,-1 0 0,16-3 0,-24 3 0,0 0 0,0 0 0,0 0 0,0 0 0,0-1 0,0 0 0,-1 0 0,1-1 0,0 1 0,-1-1 0,0 0 0,0 0 0,0 0 0,0-1 0,0 1 0,-1-1 0,1 0 0,-1 0 0,0 0 0,0 0 0,-1-1 0,1 1 0,-1-1 0,0 0 0,0 0 0,-1 0 0,1 0 0,-1 0 0,0 0 0,0 0 0,-1 0 0,1 0 0,-2-7 0,1 8-46,0 0 0,-1 0-1,0 1 1,0-1 0,0 0 0,0 1 0,-1-1-1,1 0 1,-1 1 0,0 0 0,0-1 0,0 1 0,0 0-1,-1 0 1,1 0 0,-1 0 0,0 1 0,0-1-1,0 1 1,0 0 0,0-1 0,-4-1 0,-1 1-480,1-1 0,-1 1 0,0 0 0,0 1 1,0 0-1,0 0 0,0 1 0,-1 0 0,-11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2.827"/>
    </inkml:context>
    <inkml:brush xml:id="br0">
      <inkml:brushProperty name="width" value="0.025" units="cm"/>
      <inkml:brushProperty name="height" value="0.025" units="cm"/>
      <inkml:brushProperty name="color" value="#AB008B"/>
    </inkml:brush>
  </inkml:definitions>
  <inkml:trace contextRef="#ctx0" brushRef="#br0">1 1 19891,'0'0'8968,"76"1"-7686,-37-1-578,1 0-319,2 0-289,1 0-289,-6 0-960,-10 0-1569,-9 0-2403,-8 0-4068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7.359"/>
    </inkml:context>
    <inkml:brush xml:id="br0">
      <inkml:brushProperty name="width" value="0.025" units="cm"/>
      <inkml:brushProperty name="height" value="0.025" units="cm"/>
    </inkml:brush>
  </inkml:definitions>
  <inkml:trace contextRef="#ctx0" brushRef="#br0">0 69 15503,'0'0'2589,"2"-10"-123,0-4-1552,6-30 2213,-5 65-12,0 1-3053,-3 126 995,3 34 432,-3-181-1476,0 0-1,0 0 1,0-1 0,0 1-1,0 0 1,0 0-1,0-1 1,0 1 0,0 0-1,0 0 1,1-1-1,-1 1 1,0 0 0,0 0-1,1-1 1,-1 1 0,0 0-1,1-1 1,-1 1-1,1 0 1,-1-1 0,1 1-1,-1-1 1,1 1-1,0-1 1,-1 1 0,1-1-1,-1 1 1,1-1 0,0 1-1,0-1 1,-1 0-1,1 0 1,0 1 0,-1-1-1,1 0 1,0 0 0,0 0-1,0 0 1,-1 0-1,1 0 1,0 0 0,0 0-1,-1 0 1,1 0-1,0 0 1,0 0 0,-1-1-1,1 1 1,0 0 0,0 0-1,0-1 1,4-2 58,-1 1-1,0-1 1,1 0 0,-1 0-1,0 0 1,7-8 0,93-116 708,-74 86-756,3 2-1,1 1 1,49-44 0,-81 81-25,-1-1-1,0 1 1,0 0 0,0 0 0,1 0 0,-1 0-1,1 0 1,-1 0 0,1 0 0,-1 0-1,1 1 1,-1-1 0,1 1 0,-1-1-1,1 1 1,0-1 0,0 1 0,-1 0-1,1 0 1,0 0 0,-1 0 0,1 0-1,3 1 1,-4 0-1,0 0 0,0 0 0,0 0 0,0 1 0,0-1-1,0 0 1,0 1 0,-1-1 0,1 0 0,-1 1 0,1-1 0,-1 1 0,1-1 0,-1 1-1,1-1 1,-1 1 0,0 0 0,0-1 0,0 4 0,-1 10 36,0 1 0,-1-1 0,-7 30 0,-18 38 101,16-53-77,2-1 1,1 1-1,-5 36 0,13-65-126,-1 0 0,1 0 0,0 0 0,0 0 0,0 0 0,-1 0 0,1 0 0,0 0 0,0 0 0,0 0 0,1 1 0,-1-1 0,0 0 0,0 0 0,0 0 0,1 0 0,-1 0 0,1 0 0,-1 0 0,1 0 0,-1 0 0,1 0-1,-1 0 1,1-1 0,0 1 0,0 0 0,-1 0 0,1 0 0,0-1 0,0 1 0,0 0 0,0-1 0,0 1 0,0-1 0,0 1 0,0-1 0,0 0 0,0 1 0,0-1 0,0 0 0,0 0 0,0 0 0,0 0 0,0 0 0,1 0 0,-1 0 0,0 0 0,0 0 0,0 0 0,0 0 0,0-1 0,2 0 0,3-1-744,0 0 1,0 0-1,0-1 0,0 0 1,0 0-1,-1 0 1,10-8-1,15-18-5780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3.153"/>
    </inkml:context>
    <inkml:brush xml:id="br0">
      <inkml:brushProperty name="width" value="0.025" units="cm"/>
      <inkml:brushProperty name="height" value="0.025" units="cm"/>
      <inkml:brushProperty name="color" value="#AB008B"/>
    </inkml:brush>
  </inkml:definitions>
  <inkml:trace contextRef="#ctx0" brushRef="#br0">0 38 21044,'0'0'8712,"72"16"-7431,-21-16-512,6-2-385,8-4-384,3-2-1121,-6-2-2082,-6-2-2978,-9-3-6568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3.494"/>
    </inkml:context>
    <inkml:brush xml:id="br0">
      <inkml:brushProperty name="width" value="0.025" units="cm"/>
      <inkml:brushProperty name="height" value="0.025" units="cm"/>
      <inkml:brushProperty name="color" value="#AB008B"/>
    </inkml:brush>
  </inkml:definitions>
  <inkml:trace contextRef="#ctx0" brushRef="#br0">0 51 15214,'12'-5'3679,"17"-5"-2071,1 1 1,0 1-1,1 2 1,0 1 0,33-1-1,-46 6-1220,1-1 219,1 0 1,-1 2-1,33 5 0,-49-6-567,-1 0 0,1 0 0,0 1 1,-1-1-1,1 1 0,-1 0 0,1 0 0,-1 0 0,1 0 1,-1 0-1,0 0 0,0 1 0,1-1 0,-1 1 1,0 0-1,0-1 0,-1 1 0,1 0 0,0 0 0,-1 0 1,1 1-1,-1-1 0,1 0 0,-1 0 0,0 1 0,0-1 1,0 1-1,0-1 0,-1 1 0,1-1 0,-1 1 0,1 0 1,-1-1-1,0 5 0,-1-2-40,0-1 0,-1 1 0,1-1 0,-1 0 0,0 0 0,0 0 0,0 0 0,0 0 0,-1-1 0,0 1 0,0-1 0,0 1 0,0-1 0,0 0 0,-7 4 0,-66 43 0,52-36 0,-1 0 0,-53 37 0,73-47 0,0 0 0,0 0 0,1 0 0,-1 0 0,1 1 0,0 0 0,1 0 0,-1 0 0,1 0 0,0 0 0,-4 11 0,6-14 0,1-1 0,0 1 0,0-1 0,0 1 0,0-1 0,0 1 0,0-1 0,0 1 0,0-1 0,1 1 0,-1-1 0,1 1 0,-1-1 0,1 0 0,-1 1 0,1-1 0,0 0 0,0 1 0,-1-1 0,1 0 0,0 0 0,0 0 0,0 0 0,1 1 0,-1-2 0,0 1 0,0 0 0,0 0 0,1 0 0,-1 0 0,0-1 0,1 1 0,1 0 0,53 15 0,-52-15 0,48 8-1205,100 3 0,-13-13-6539,-49-6-11858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9.417"/>
    </inkml:context>
    <inkml:brush xml:id="br0">
      <inkml:brushProperty name="width" value="0.025" units="cm"/>
      <inkml:brushProperty name="height" value="0.025" units="cm"/>
    </inkml:brush>
  </inkml:definitions>
  <inkml:trace contextRef="#ctx0" brushRef="#br0">154 119 17168,'0'0'2216,"14"0"1344,8 0-2446,0-2-1,0 0 1,25-6-1,-15-1-954,0-1 0,-1-2 0,0-1 0,-1-1 0,53-34 0,-84 57-105,-17 30-231,-12 27 244,-29 95 0,41-92 254,3 1 1,3 0-1,3 1 0,1 101 1,8-170-297,0 0 0,0 1 0,0-1 0,-1 0 1,1 0-1,-1 1 0,1-1 0,-1 0 0,0 0 1,0 0-1,0 0 0,0 0 0,0 0 0,-1 0 1,1 0-1,0 0 0,-1-1 0,1 1 0,-1-1 1,0 1-1,-3 1 0,1 0 70,-1 0 0,0-1-1,0 0 1,0 0 0,0-1 0,-1 1 0,1-1 0,0 0 0,-7 0-1,-2 0 91,-1-1 0,0 0 0,0-1 0,0-1 0,1-1 0,-20-4 0,22 2-185,0 0 0,0-1 0,0 0 0,1 0 0,0-1 0,0-1 0,-12-11 0,19 17 0,1-1 0,0 0 0,0 0 0,0 0 0,0 0 0,0-1 0,1 1 0,-1-1 0,1 0 0,0 1 0,0-1 0,0 0 0,1 0 0,-1 0 0,1-1 0,0 1 0,0 0 0,1 0 0,-1-1 0,1 1 0,0 0 0,0-1 0,0 1 0,1 0 0,1-8 0,0 9-48,0-1 0,0 1 1,0 0-1,0 0 0,1 1 0,-1-1 0,1 0 0,0 1 1,0 0-1,0 0 0,0 0 0,0 0 0,0 0 0,0 0 1,5-1-1,59-20-1754,-49 18 1134,104-30-7526,-56 15 1782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9.760"/>
    </inkml:context>
    <inkml:brush xml:id="br0">
      <inkml:brushProperty name="width" value="0.025" units="cm"/>
      <inkml:brushProperty name="height" value="0.025" units="cm"/>
    </inkml:brush>
  </inkml:definitions>
  <inkml:trace contextRef="#ctx0" brushRef="#br0">108 152 21236,'0'0'9999,"10"-5"-9230,0-1-658,75-43 364,-76 44-453,-1-1 0,0-1 0,1 1 0,-2-1 0,1-1 1,-1 1-1,11-17 0,-18 24-22,1-1 0,-1 1 0,1 0 0,-1-1 0,0 1 0,1-1 0,-1 0 0,0 1 0,0-1 0,0 1 0,1-1 0,-1 1 0,0-1 0,0 0 0,0 1 0,0-1 0,0 1 0,0-1 0,0 0 0,0 1 0,0-1 0,0 1 0,0-1 0,0 0 0,-1 1 0,1-1 0,0 1 0,0-1 0,-1 1 0,1-1 0,-1 0 0,-19-2 0,-28 17 0,30-3 0,0 1 0,1 0 0,0 2 0,0 0 0,2 0 0,-21 26 0,26-29 0,1 0 0,0 1 0,1 1 0,1-1 0,0 1 0,0 0 0,2 1 0,-1 0 0,2 0 0,-4 18 0,7-30-10,1-1 0,0 1 0,0 0 0,0-1 0,0 1-1,0-1 1,0 1 0,0 0 0,0-1 0,1 1 0,-1-1 0,1 1 0,-1-1 0,1 1 0,-1-1 0,1 1 0,0-1-1,0 0 1,0 1 0,0-1 0,0 0 0,0 0 0,0 0 0,0 0 0,2 2 0,0-2-65,1 1 0,-1 0 0,0-1 1,1 0-1,-1 0 0,1 0 0,-1 0 0,1-1 1,0 0-1,6 1 0,3-2-516,0 0 1,0 0-1,-1-2 1,1 1-1,19-8 1,14-12-5827,1-5-2973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0.105"/>
    </inkml:context>
    <inkml:brush xml:id="br0">
      <inkml:brushProperty name="width" value="0.025" units="cm"/>
      <inkml:brushProperty name="height" value="0.025" units="cm"/>
    </inkml:brush>
  </inkml:definitions>
  <inkml:trace contextRef="#ctx0" brushRef="#br0">163 215 19474,'-10'6'3332,"-7"4"-1972,1 1 1,1 0 0,-1 1 0,-24 27 0,36-35-1243,-1 1 1,1 0-1,0 0 0,0 0 1,0 0-1,1 1 0,0 0 0,0-1 1,0 1-1,1 0 0,0 0 1,0 1-1,0-1 0,1 0 1,0 1-1,0-1 0,1 0 0,0 1 1,0-1-1,1 12 0,0-17-136,-1 1 0,1 0 0,0-1 0,-1 1 0,1-1 0,0 1 0,0-1 0,0 0 0,0 1 0,0-1 0,0 0 0,0 0-1,1 0 1,-1 0 0,0 0 0,1 0 0,-1 0 0,0 0 0,1 0 0,-1-1 0,1 1 0,2 0 0,0 0-36,1 0 0,0 0-1,-1-1 1,1 0 0,0 0 0,-1 0 0,1 0 0,5-2-1,0 0 19,1 0-1,-1-1 1,0 0-1,0-1 1,0 0-1,15-9 1,-6-2 152,0-1 0,0-1 0,-2 0 0,0-1 0,-1-1 0,-1-1 0,21-35-1,-1-8 337,36-88 0,-69 147-452,0 1 0,-1-1 0,0 1 0,0-1 0,0 0 0,0 0 0,0 1 0,0-9 0,-1 12 0,0 0 0,-1 0 0,1 0 0,0-1 0,0 1 0,0 0 0,0 0 0,0 0 0,0 0 0,0 0 0,-1 0 0,1 0 0,0 0 0,0 0 0,0-1 0,0 1 0,0 0 0,-1 0 0,1 0 0,0 0 0,0 0 0,0 0 0,0 0 0,-1 0 0,1 0 0,0 0 0,0 0 0,0 0 0,0 0 0,-1 0 0,1 0 0,0 0 0,0 1 0,0-1 0,0 0 0,0 0 0,-1 0 0,1 0 0,0 0 0,0 0 0,0 0 0,0 0 0,0 0 0,0 1 0,-1-1 0,1 0 0,0 0 0,0 0 0,0 0 0,0 0 0,0 1 0,0-1 0,0 0 0,-16 22 0,-3 7 0,1 1 0,2 1 0,1 0 0,2 1 0,1 1 0,1 0 0,2 0 0,1 1 0,2 0 0,-4 61 0,10-91-135,0 0 0,1 0 0,-1 0-1,1 0 1,-1 0 0,1 0 0,0 0 0,1 0 0,-1 0-1,1 0 1,0-1 0,0 1 0,0-1 0,4 6 0,-4-7-188,0 0 0,1 0 0,-1 0 0,1 0 0,-1 0 0,1-1 0,0 1 1,0-1-1,0 1 0,0-1 0,0 0 0,0 0 0,0-1 0,0 1 0,0-1 0,0 1 0,1-1 1,5 0-1,17-2-9420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0.462"/>
    </inkml:context>
    <inkml:brush xml:id="br0">
      <inkml:brushProperty name="width" value="0.025" units="cm"/>
      <inkml:brushProperty name="height" value="0.025" units="cm"/>
    </inkml:brush>
  </inkml:definitions>
  <inkml:trace contextRef="#ctx0" brushRef="#br0">40 105 14862,'0'0'17296,"10"6"-16788,-4-1-444,-4-3-62,1 1 0,-1-1-1,1 0 1,0 0 0,0 0-1,0 0 1,0-1 0,0 1-1,1-1 1,-1 0 0,0 1-1,1-2 1,-1 1 0,0 0-1,1-1 1,-1 1 0,1-1-1,-1 0 1,1 0 0,-1-1-1,5 0 1,-1-2-2,1 0 0,-1 0 0,0 0 0,-1-1 0,1-1 0,-1 1 0,1-1 0,9-10 0,-12 12 0,-1-1 0,0 1 0,0-1 0,0 0 0,-1 0 0,1 0 0,-1-1 0,0 1 0,0 0 0,0-1 0,-1 1 0,0-1 0,0 0 0,0 0 0,1-6 0,-2 10 0,0 0 0,0 0 0,0 1 0,0-1 0,0 0 0,0 0 0,-1 1 0,1-1 0,0 0 0,0 1 0,0-1 0,-1 0 0,1 1 0,0-1 0,-1 0 0,1 1 0,0-1 0,-1 0 0,1 1 0,-1-1 0,1 1 0,-1-1 0,1 1 0,-1-1 0,0 1 0,1 0 0,-1-1 0,0 1 0,1-1 0,-1 1 0,0 0 0,0-1 0,-28 6 0,21-2 0,1 0 0,-1 1 0,1 0 0,0 0 0,-9 8 0,-1 4 0,1 1 0,0 1 0,2 1 0,-17 26 0,24-34 0,1 1 0,0 0 0,1 1 0,0-1 0,0 1 0,2 0 0,0 0 0,-3 26 0,5-36 5,1 0-1,0 0 1,0-1 0,0 1 0,1 0-1,-1-1 1,1 1 0,-1 0 0,1-1-1,0 1 1,0-1 0,0 1-1,0-1 1,1 1 0,-1-1 0,1 0-1,-1 1 1,1-1 0,0 0 0,0 0-1,3 3 1,-1-3-13,0 0 1,1 1-1,-1-1 0,0-1 1,1 1-1,0-1 0,-1 1 1,1-1-1,0-1 0,-1 1 1,9-1-1,-1 0-312,0 0 0,1-1 0,-1-1 0,0 0 1,0-1-1,0 0 0,-1-1 0,1 0 0,13-7 0,23-20-9337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1.069"/>
    </inkml:context>
    <inkml:brush xml:id="br0">
      <inkml:brushProperty name="width" value="0.025" units="cm"/>
      <inkml:brushProperty name="height" value="0.025" units="cm"/>
    </inkml:brush>
  </inkml:definitions>
  <inkml:trace contextRef="#ctx0" brushRef="#br0">0 131 11307,'0'0'6246,"1"-9"-3657,-1 5-2411,0 0 0,1 0 0,0 0 0,0 0 0,0 0 1,0 0-1,0 0 0,1 0 0,0 1 0,0-1 0,0 1 0,0-1 1,0 1-1,1 0 0,-1 0 0,1 0 0,0 0 0,0 0 0,0 1 1,0-1-1,1 1 0,-1 0 0,1 0 0,-1 0 0,1 0 0,7-2 1,7-3 285,-1 1 0,1 1 1,1 0-1,-1 1 1,1 1-1,0 1 1,-1 0-1,1 2 1,0 0-1,35 5 0,-52-4-453,1 0 0,-1 0-1,1 0 1,-1 0-1,1 1 1,-1-1-1,0 1 1,0-1-1,1 1 1,-1 0-1,0 0 1,-1 0-1,1 0 1,0 0-1,-1 0 1,1 0 0,-1 1-1,1-1 1,-1 1-1,0-1 1,0 1-1,0-1 1,0 1-1,-1 0 1,1-1-1,-1 1 1,0 0-1,0-1 1,1 1 0,-2 0-1,1 0 1,0-1-1,-1 1 1,0 4-1,-1 3 22,0 1 0,-1-1 0,0 0 0,-1 1 0,0-1 0,-1-1 0,-8 16 0,-13 10 63,-2-1 0,-47 45 0,43-48 332,2 2-1,-34 47 0,62-77-398,0 0 0,0 0 0,1-1 0,-1 1 0,1 0 0,0 1 0,0-1 0,0 0 0,0 0-1,0 0 1,1 1 0,-1-1 0,1 4 0,0-5-24,1-1 0,-1 0 0,0 1 0,1-1 0,0 0 0,-1 1 0,1-1 0,0 0 0,-1 0 0,1 1 0,0-1 0,0 0 0,0 0 0,0 0 0,0 0 0,0 0 0,0 0 0,0-1 0,1 1-1,-1 0 1,0 0 0,1-1 0,-1 1 0,0-1 0,1 1 0,-1-1 0,0 0 0,1 0 0,-1 1 0,1-1 0,1 0 0,22 2-468,1-1 0,-1-2 0,0 0 0,1-2 0,40-8 0,-7-4-2425,69-27-1,-114 36-5171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1.445"/>
    </inkml:context>
    <inkml:brush xml:id="br0">
      <inkml:brushProperty name="width" value="0.025" units="cm"/>
      <inkml:brushProperty name="height" value="0.025" units="cm"/>
    </inkml:brush>
  </inkml:definitions>
  <inkml:trace contextRef="#ctx0" brushRef="#br0">1 37 23414,'0'0'6470,"67"10"-5060,-11-10-257,4 0-833,8-1-320,1-8 0,-3 3-1217,-9-2-2467,-8-2-2946,-11-2-4613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1.880"/>
    </inkml:context>
    <inkml:brush xml:id="br0">
      <inkml:brushProperty name="width" value="0.025" units="cm"/>
      <inkml:brushProperty name="height" value="0.025" units="cm"/>
    </inkml:brush>
  </inkml:definitions>
  <inkml:trace contextRef="#ctx0" brushRef="#br0">1 237 12812,'0'0'9513,"10"2"-7004,1-1-2126,0 0 0,1-1 0,-1 0 0,1-1 0,-1 0 0,0 0 0,0-2 0,0 1 0,0-1 0,0-1 0,16-8 1,10-4 66,59-35 1,-85 44-385,-1 0-1,1-1 1,-2 0 0,1 0 0,-1-1-1,0 0 1,-1-1 0,0 0 0,11-17-1,-19 26-25,1-1-1,0 1 0,0 0 1,0-1-1,-1 0 0,1 1 0,-1-1 1,1 1-1,-1-1 0,0 0 1,0 1-1,0-1 0,0 1 1,0-1-1,0 0 0,0 1 1,-1-4-1,1 4-17,-1 0 0,1 1 0,-1-1 0,1 0 0,-1 0 0,0 1 0,0-1 0,1 0 0,-1 1 0,0-1-1,0 1 1,1-1 0,-1 1 0,0-1 0,0 1 0,0-1 0,0 1 0,0 0 0,0 0 0,0-1 0,-2 1 0,-1 0-10,-1 0 0,1 0 0,0 0 0,-1 1 0,1 0 0,-1-1 0,1 2 0,0-1 0,-1 0 0,1 1 0,-7 4 0,-3 3-19,0 1 1,1 1 0,0 0-1,1 1 1,0 0-1,-19 26 1,23-27 50,1 0 1,0 0-1,0 0 1,1 1-1,1 0 1,0 0 0,1 1-1,0 0 1,-3 19-1,7-31-42,0 1 0,0 0-1,0-1 1,0 1 0,0-1-1,0 1 1,0-1-1,0 1 1,1-1 0,-1 1-1,1-1 1,-1 1 0,1-1-1,-1 1 1,1-1 0,0 0-1,0 1 1,0-1 0,0 0-1,0 0 1,0 0-1,0 1 1,0-1 0,0 0-1,2 1 1,0-1-1,1 1 0,-1-1 0,1 1 0,-1-1 0,1 0 0,-1-1 0,1 1 0,0-1 0,-1 1 0,7-1 0,1-1-3,0 1 1,0-2-1,0 0 1,0 0-1,0-1 1,15-6-1,-10 2 2,0-1 0,-1-1 0,-1-1 0,1 0 0,-1-1 0,-1 0 0,0-1 0,-1-1 0,0 0 0,-1 0 0,0-1 0,-2-1 0,1 0 0,10-23 0,-21 35 0,-4 6 0,-6 9 0,2 1 0,1-1 0,0 2 0,1-1 0,0 1 0,1 0 0,1 1 0,0-1 0,1 1 0,0 0 0,1 0 0,1 0 0,-1 26 0,4-39-21,-1 1 0,1-1 1,0 1-1,0-1 0,0 0 0,0 1 0,0-1 1,0 0-1,0 1 0,1-1 0,-1 0 0,1 0 1,0 0-1,0 0 0,-1-1 0,1 1 0,0 0 1,1-1-1,-1 1 0,0-1 0,0 0 0,1 0 1,-1 0-1,0 0 0,1 0 0,-1 0 0,1-1 0,-1 1 1,1-1-1,0 0 0,-1 0 0,1 1 0,3-2 1,-1 2-220,0-1 1,1 0-1,-1-1 1,0 1 0,1-1-1,-1 0 1,0 0 0,0-1-1,0 1 1,0-1-1,0 0 1,0-1 0,0 1-1,-1-1 1,8-5-1,6-14-7714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2.223"/>
    </inkml:context>
    <inkml:brush xml:id="br0">
      <inkml:brushProperty name="width" value="0.025" units="cm"/>
      <inkml:brushProperty name="height" value="0.025" units="cm"/>
    </inkml:brush>
  </inkml:definitions>
  <inkml:trace contextRef="#ctx0" brushRef="#br0">1 0 23799,'0'0'8584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7.997"/>
    </inkml:context>
    <inkml:brush xml:id="br0">
      <inkml:brushProperty name="width" value="0.025" units="cm"/>
      <inkml:brushProperty name="height" value="0.025" units="cm"/>
    </inkml:brush>
  </inkml:definitions>
  <inkml:trace contextRef="#ctx0" brushRef="#br0">0 192 15759,'0'0'10762,"11"2"-9860,-1-2-816,0-1 0,1 1 0,-1-2 0,0 1-1,0-1 1,0-1 0,0 0 0,0-1 0,0 1 0,-1-2-1,0 1 1,10-8 0,7-1 115,-2-2 0,0 0 0,-1-2 0,0 0 0,32-35 0,-45 33 193,-10 19-382,0-1 0,0 1 0,0 0 0,0-1 0,-1 1 0,1 0 0,0-1 0,0 1 0,-1 0 0,1 0 0,0-1 0,0 1 0,-1 0 0,1 0 0,0-1 0,-1 1 0,1 0 0,0 0 0,-1 0 1,1 0-1,0 0 0,-1-1 0,1 1 0,0 0 0,-1 0 0,1 0 0,0 0 0,-1 0 0,1 0 0,-1 0 0,0 0 0,-2 1 10,-1-1 0,0 1 0,1 0 0,-1 0 0,0 0 0,1 0 0,-1 1 0,1 0 0,-4 2 0,-13 10 72,1 2 1,1 0-1,0 1 1,1 1-1,1 0 0,1 1 1,1 1-1,0 1 1,2 0-1,0 0 1,1 1-1,-13 41 1,22-58-46,1 0 0,0-1 0,0 1 0,0 0 0,0 0 0,1 0 0,0 0 0,0 0 0,1 5 0,0-8-46,-1-1 0,1 1 0,-1-1 1,1 1-1,0-1 0,-1 0 0,1 1 0,0-1 0,0 0 0,0 0 0,0 0 1,0 0-1,0 1 0,1-2 0,-1 1 0,0 0 0,1 0 0,-1 0 0,0 0 0,1-1 1,-1 1-1,1-1 0,-1 1 0,1-1 0,-1 1 0,1-1 0,-1 0 0,1 0 1,-1 0-1,3 0 0,6-1 4,-1 1 0,0-2 1,1 1-1,-1-2 0,0 1 0,0-1 1,-1 0-1,1-1 0,0 0 0,-1 0 1,0-1-1,0 0 0,0-1 0,-1 0 1,7-6-1,10-10 24,-1-2-1,40-50 1,6-28-31,-84 126 0,-41 78 0,49-89 0,1 1 0,0 0 0,2 0 0,-1 0 0,2 1 0,-3 15 0,6-28 0,0-1 0,0 1 0,-1 0 0,1 0 0,1 0 0,-1 0 0,0-1 0,0 1 0,0 0 0,1 0 0,-1-1 0,1 1 0,0 0 0,-1 0 0,1-1 0,0 1 0,0-1 0,0 1 0,0-1 0,0 1 0,1-1 0,-1 1 0,0-1 0,1 0 0,-1 0 0,1 0 0,-1 0 0,1 0 0,-1 0 0,1 0 0,0 0 0,-1-1 0,1 1 0,0-1 0,0 1 0,-1-1 0,1 0 0,0 1 0,0-1 0,0 0 0,0 0 0,-1 0 0,4-1 0,2 0 0,0 0 0,1 0 0,-1-1 0,0 0 0,0 0 0,-1 0 0,1-1 0,0 0 0,-1-1 0,8-4 0,6-10 0,0 0 0,-1-2 0,-1 0 0,-1-1 0,23-36 0,29-34 0,-69 90 0,0 1 0,0 0 0,0 0 0,0 0 0,0-1 0,0 1 0,1 0 0,-1 0 0,0-1 0,0 1 0,0 0 0,0 0 0,0 0 0,1 0 0,-1-1 0,0 1 0,0 0 0,0 0 0,1 0 0,-1 0 0,0 0 0,0-1 0,1 1 0,-1 0 0,0 0 0,0 0 0,0 0 0,1 0 0,-1 0 0,0 0 0,0 0 0,1 0 0,-1 0 0,0 0 0,0 0 0,1 0 0,-1 0 0,0 0 0,0 0 0,1 1 0,-1-1 0,0 0 0,0 0 0,1 0 0,0 14 0,-5 19 0,-7 6 0,7-25 0,0-1 0,1 2 0,0-1 0,1 0 0,0 18 0,2-29 0,0 0 0,1 0 0,-1 0 0,1 1 0,-1-1 0,1 0 0,0 0 0,1 0 0,-1 0 0,0 0 0,1-1 0,-1 1 0,1 0 0,0-1 0,0 1 0,0-1 0,0 1 0,1-1 0,-1 0 0,0 0 0,1 0 0,0-1 0,-1 1 0,1 0 0,0-1 0,0 0 0,0 1 0,5 0 0,1 1-329,1-1-1,0 0 1,0-1 0,0 0 0,0 0-1,15-1 1,-17-1-412,-1 0 0,1 0 0,0-1 0,-1 0 0,1 0 0,-1 0 0,1-1 0,11-7 0,22-19-9727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2.614"/>
    </inkml:context>
    <inkml:brush xml:id="br0">
      <inkml:brushProperty name="width" value="0.025" units="cm"/>
      <inkml:brushProperty name="height" value="0.025" units="cm"/>
    </inkml:brush>
  </inkml:definitions>
  <inkml:trace contextRef="#ctx0" brushRef="#br0">154 0 18834,'0'0'5675,"-2"10"-4047,-49 192 521,-41 216 2332,89-399-4465,1-11-39,1 1-1,0-1 1,0 1 0,1-1 0,0 1 0,0 0 0,1-1 0,1 9 0,-1-16-200,-1-1 0,1 1 0,-1-1 0,1 0 0,-1 1 0,1-1 0,-1 0 0,1 1 0,-1-1 0,1 0 0,-1 0 0,1 1 0,-1-1 0,1 0 0,-1 0 0,1 0 0,0 0 0,-1 0 0,1 0 0,-1 0 0,1 0 0,-1 0 0,1 0 1,0 0-1,-1 0 0,1 0 0,-1-1 0,1 1 0,-1 0 0,1 0 0,-1-1 0,1 1 0,-1 0 0,1-1 0,-1 1 0,1 0 0,-1-1 0,1 1 0,-1-1 0,0 1 0,1-1 0,-1 0 0,10-15-7037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2.970"/>
    </inkml:context>
    <inkml:brush xml:id="br0">
      <inkml:brushProperty name="width" value="0.025" units="cm"/>
      <inkml:brushProperty name="height" value="0.025" units="cm"/>
    </inkml:brush>
  </inkml:definitions>
  <inkml:trace contextRef="#ctx0" brushRef="#br0">0 81 21012,'0'0'9006,"11"7"-8563,-3-1-403,-1-2 0,1 1 0,-1-1-1,1-1 1,1 1 0,-1-1 0,15 3 0,-20-5-10,1-1 0,0 1 0,-1-1 0,1 0 0,-1 0-1,1-1 1,0 1 0,-1-1 0,1 0 0,-1 0 0,1 0 0,-1 0 0,0 0 0,1-1 0,-1 0-1,0 1 1,0-1 0,0 0 0,0-1 0,-1 1 0,1 0 0,0-1 0,-1 0 0,0 1-1,1-1 1,2-5 0,-4 5 10,1 0 0,0 0-1,-1-1 1,1 1 0,-1 0-1,0-1 1,0 1 0,0-1-1,-1 1 1,1-1 0,-1 0-1,0 1 1,0-1 0,0 1-1,-1-1 1,1 0 0,-2-4-1,2 8-26,0-1-1,-1 0 1,1 0 0,0 0-1,-1 0 1,1 1 0,-1-1-1,1 0 1,-1 0-1,1 1 1,-1-1 0,0 0-1,1 1 1,-1-1-1,0 0 1,0 1 0,1-1-1,-1 1 1,0 0 0,0-1-1,0 1 1,0 0-1,0-1 1,1 1 0,-2 0-1,-1 0-3,1 0-1,0 1 1,0-1 0,0 0-1,0 1 1,-1 0-1,1 0 1,0 0 0,0 0-1,1 0 1,-1 0 0,0 0-1,0 0 1,0 1-1,-2 2 1,-8 7-9,0 1 0,1 1 0,0 0 0,1 1 0,-11 18 0,16-23 0,0 0 0,0 0 0,1 1 0,0 0 0,1 0 0,0 0 0,0 0 0,1 1 0,-1 16 0,3-26 0,0-1 0,0 1 0,0 0 0,0 0 0,0 0 0,0 0 0,1 0 0,-1 0 0,0 0 0,1 0 0,-1 0 0,0 0 0,1-1 0,-1 1 0,1 0 0,-1 0 0,1 0 0,0-1 0,-1 1 0,1 0 0,0-1 0,-1 1 0,1-1 0,0 1 0,0-1 0,0 1 0,-1-1 0,3 1 0,0 0 0,0 0 0,0-1 0,0 0 0,0 1 0,0-1 0,0 0 0,0 0 0,0-1 0,4 0 0,3-1 0,0-1 0,0 0 0,-1 0 0,1-1 0,8-5 0,12-10 0,45-40 0,-47 36 0,46-30 0,-53 46 0,-21 7 0,1 0 0,-1 0 0,0 0 0,1 0 0,-1 0 0,0 0 0,1 1 0,-1-1 0,0 0 0,1 0 0,-1 0 0,0 1 0,0-1 0,1 0 0,-1 1 0,0-1 0,0 0 0,1 0 0,-1 1 0,0-1 0,0 0 0,0 1 0,1-1 0,-1 1 0,0-1 0,0 0 0,0 1 0,0-1 0,0 0 0,0 2 0,-8 42 0,7-41 0,0 1 0,0-1 0,0 1 0,0-1 0,0 1 0,1 0 0,0-1 0,0 1 0,0-1 0,1 7 0,0-9 0,0 0 0,1-1 0,-1 1 0,0 0 0,1-1 0,-1 1 0,1-1 0,-1 1 0,1-1 0,-1 0 0,1 0 0,-1 1 0,1-1 0,0 0 0,-1-1 0,1 1 0,-1 0 0,1 0 0,-1-1 0,1 1 0,-1-1 0,1 1 0,1-2 0,35-12 0,-5-4 0,-25 13 0,0 0 0,0 0 0,1 1 0,0 0 0,0 0 0,0 1 0,0 0 0,0 1 0,0 0 0,1 0 0,12 0 0,-22 3 0,1-1 0,0 1 0,-1-1 0,1 1 0,-1-1 0,1 1 0,-1-1 0,1 1 0,-1-1 0,1 1 0,-1 0 0,0-1 0,1 1 0,-1 0 0,0-1 0,1 1 0,-1 0 0,0-1 0,0 1 0,0 0 0,0 0 0,0-1 0,0 1 0,0 0 0,0 0 0,0-1 0,0 1 0,0 1 0,-3 23 0,-2-11-248,0 0 1,-1-1-1,-10 19 0,-12 11-3144,23-37-5069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4.014"/>
    </inkml:context>
    <inkml:brush xml:id="br0">
      <inkml:brushProperty name="width" value="0.025" units="cm"/>
      <inkml:brushProperty name="height" value="0.025" units="cm"/>
    </inkml:brush>
  </inkml:definitions>
  <inkml:trace contextRef="#ctx0" brushRef="#br0">243 100 14253,'-1'-40'10165,"-8"8"-5651,7 30-4447,0-1 0,1 1 0,-1 0 0,0 1 0,0-1 0,0 0 0,0 0 0,-1 1 0,1 0 0,0-1 0,-1 1 0,1 0 0,-1 0 0,1 0 0,-1 0 0,1 1 0,-1-1 0,0 1 0,1-1 0,-1 1 0,0 0 0,1 0 0,-1 0 0,0 0 0,-3 2 0,-2-1-79,0 1 0,1-1 0,-1 2 0,1-1 0,-1 1 0,1 1 0,0-1 0,0 1-1,1 0 1,-1 1 0,-9 8 0,6-5 18,2 0 0,-1 0 1,1 1-1,0 0 0,1 0 0,0 1 0,-6 12 0,12-21-6,1 0 0,0 0 0,0 0 0,-1-1 0,1 1 0,0 0 1,0 0-1,0 0 0,0-1 0,0 1 0,0 0 0,0 0 0,1 0 0,-1-1 0,0 1 0,0 0 0,0 0 0,1-1 0,-1 1 0,1 0 0,-1 0 0,0-1 0,1 1 0,-1-1 0,1 1 0,-1 0 0,1-1 0,0 1 0,-1-1 0,1 1 0,0-1 1,-1 1-1,1-1 0,0 0 0,-1 1 0,1-1 0,0 0 0,0 1 0,-1-1 0,1 0 0,0 0 0,0 0 0,0 0 0,-1 0 0,1 0 0,1 0 0,55 5-19,-36-4 15,-4 1 14,0 1-1,0 1 1,-1 1 0,1 0 0,16 8 0,-29-11-2,0 0 1,-1 0-1,1 0 1,0 1 0,-1-1-1,0 1 1,0 0 0,1 0-1,-2 0 1,1 1-1,4 5 1,-6-7-1,0 0 0,0 0-1,-1 1 1,1-1 0,-1 0 0,1 1 0,-1-1-1,0 0 1,1 1 0,-1-1 0,0 1 0,-1-1 0,1 0-1,0 1 1,-1-1 0,1 0 0,-1 1 0,0-1-1,0 0 1,0 0 0,0 0 0,-2 3 0,-1 1 61,-1 0 1,1-1 0,-1 0 0,0 0-1,-1 0 1,1 0 0,-1-1 0,0 0-1,0 0 1,0-1 0,-1 0 0,1 0-1,-1 0 1,-13 3 0,3-1 67,1-2 0,-1 0 0,1 0 0,-1-2 0,-22 0 0,39-1-143,0 0-1,-1 0 1,1 0-1,0 0 1,-1 0-1,1 1 1,0-1-1,-1 0 1,1 0-1,0 0 1,-1 0 0,1 0-1,0 0 1,-1-1-1,1 1 1,0 0-1,-1 0 1,1 0-1,0 0 1,0 0 0,-1 0-1,1 0 1,0-1-1,-1 1 1,1 0-1,0 0 1,0 0-1,-1-1 1,1 1-1,0 0 1,0 0 0,0-1-1,-1 1 1,1 0-1,0-1 1,0 1-1,0 0 1,0 0-1,0-1 1,0 1 0,0 0-1,-1-1 1,1 1-1,0 0 1,0-1-1,0 1 1,0 0-1,0-1 1,0 1-1,1 0 1,-1-1 0,0 1-1,0 0 1,0 0-1,0-1 1,0 1-1,0 0 1,0-1-1,1 1 1,-1 0-1,0 0 1,0-1 0,0 1-1,1 0 1,-1-1-1,18-14-2092,41-9-8871,-21 9 1948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4.745"/>
    </inkml:context>
    <inkml:brush xml:id="br0">
      <inkml:brushProperty name="width" value="0.025" units="cm"/>
      <inkml:brushProperty name="height" value="0.025" units="cm"/>
    </inkml:brush>
  </inkml:definitions>
  <inkml:trace contextRef="#ctx0" brushRef="#br0">138 0 19346,'0'0'4746,"-8"1"-1554,2 0-2989,0-1 0,0 2-1,0-1 1,1 1 0,-1 0-1,0 0 1,1 1-1,0-1 1,-1 1 0,1 0-1,0 1 1,1-1 0,-1 1-1,1 0 1,-1 0 0,1 1-1,0-1 1,1 1-1,-1 0 1,1 0 0,0 0-1,-4 9 1,4-8-175,1 0 1,-1 0 0,1 0-1,0 0 1,1 0-1,0 1 1,0-1-1,0 1 1,1-1 0,0 9-1,0-13-36,0 0 0,1 1 0,-1-1 0,1 0 0,0 0 0,0 0 0,0 1 0,0-1-1,0 0 1,0 0 0,0 0 0,1 0 0,-1-1 0,1 1 0,-1 0 0,1-1 0,0 1 0,-1-1 0,1 1 0,0-1 0,0 0 0,0 0 0,0 0-1,1 0 1,-1 0 0,0 0 0,0 0 0,1-1 0,-1 1 0,5-1 0,2 1-1,-1 0 0,1-1 0,0 0 0,0-1 0,0 0 0,0 0 0,0-1 0,-1 0 0,1-1 0,-1 1 0,1-2 0,-1 1 0,0-1 0,0-1 0,11-8 0,-5 3-175,-1-1 1,0-1-1,-1 0 1,0 0-1,-1-2 1,-1 1-1,12-19 1,-17 18 36,-14 20 166,-16 17 194,13-10-107,-52 63 1161,59-71-1191,1 1 0,1 0 0,-1 0 0,1 0 0,0 0 0,1 1 0,-1-1 0,1 1 0,0-1 0,1 1 0,-1 10 0,2-16-76,0-1 0,0 1 0,0-1 0,0 1 0,0-1 0,0 1 0,0-1 0,0 1 0,0-1 0,1 1 0,-1-1 0,0 1 0,0-1 0,1 1 0,-1-1 0,0 1 0,0-1 0,1 0 0,-1 1 0,1-1 0,-1 0 0,0 1 0,1-1 0,-1 0 0,1 1 0,-1-1 0,1 0 0,-1 0 0,1 0 0,-1 1 0,1-1 0,0 0 0,24-2 0,22-16 0,-3-9 0,57-46 0,-61 42 0,67-38 0,-107 68 0,0 1 0,0 0 0,1 0 0,-1-1 0,0 1 0,0 0 0,1 0 0,-1-1 0,0 1 0,0 0 0,1 0 0,-1 0 0,0 0 0,1 0 0,-1-1 0,0 1 0,1 0 0,-1 0 0,0 0 0,1 0 0,-1 0 0,0 0 0,1 0 0,-1 0 0,0 0 0,1 0 0,-1 0 0,0 0 0,0 0 0,1 0 0,-1 1 0,0-1 0,1 0 0,-1 0 0,0 0 0,1 0 0,-1 1 0,0-1 0,0 0 0,1 0 0,-1 0 0,0 1 0,0-1 0,0 0 0,1 1 0,-1-1 0,-4 21 0,-21 29 0,23-46 0,-6 10 0,5-10 0,0 0 0,0 1 0,0-1 0,1 1 0,0 0 0,0 0 0,0 0 0,1 0 0,-1 0 0,1 0 0,0 1 0,0 4 0,3-9 0,-1 0 0,0-1 0,1 0 0,-1 1 0,1-1 0,-1 0 0,0 1 0,1-1 0,-1 0 0,1 0 0,-1 0 0,1 0 0,-1 0 0,0-1 0,1 1 0,-1 0 0,2-1 0,-2 0 0,16-4 0,0-1 0,0-1 0,-1 0 0,0-1 0,-1-1 0,16-11 0,34-18 0,-51 30 0,-7 4 0,0 0 0,0 0 0,0 1 0,1 0 0,-1 0 0,1 1 0,-1 0 0,1 0 0,0 1 0,0-1 0,9 1 0,-16 2 0,-1-1 0,1 1 0,-1-1 0,1 1 0,-1 0 0,1-1 0,-1 1 0,0-1 0,1 1 0,-1 0 0,0-1 0,1 1 0,-1 0 0,0-1 0,0 1 0,0 0 0,0 0 0,1-1 0,-1 1 0,0 0 0,0 0 0,0-1 0,-1 1 0,1 0 0,0-1 0,0 1 0,0 0 0,0 0 0,-1-1 0,1 1 0,-1 0 0,-7 25 0,-18 15 0,21-33 0,0-1 0,0 1 0,0 0 0,1 0 0,0 0 0,-2 9 0,7-17 0,1 0 0,0 0 0,0 0 0,-1 0 0,1-1 0,0 1 0,-1 0 0,1-1 0,-1 1 0,1-1 0,0 1 0,-1-1 0,1 0 0,2-1 0,54-41 0,-50 35 0,1 0 0,0 1 0,0 0 0,1 1 0,-1 0 0,2 0 0,-1 1 0,0 0 0,1 1 0,21-5 0,-32 9 1,0 0 0,1 0 0,-1 0 1,0 0-1,1 0 0,-1 0 0,0 0 0,0 0 0,1 0 0,-1 0 0,0 0 1,1 1-1,-1-1 0,0 0 0,0 0 0,1 0 0,-1 0 0,0 1 0,0-1 1,1 0-1,-1 0 0,0 0 0,0 1 0,0-1 0,1 0 0,-1 0 0,0 1 1,0-1-1,0 0 0,0 1 0,0-1 0,0 0 0,1 0 0,-1 1 0,0-1 1,0 0-1,0 1 0,0-1 0,0 0 0,0 1 0,-4 19 45,-11 16-506,10-26-2423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5.644"/>
    </inkml:context>
    <inkml:brush xml:id="br0">
      <inkml:brushProperty name="width" value="0.025" units="cm"/>
      <inkml:brushProperty name="height" value="0.025" units="cm"/>
    </inkml:brush>
  </inkml:definitions>
  <inkml:trace contextRef="#ctx0" brushRef="#br0">78 2 10378,'5'-1'17776,"-10"21"-14178,-8 20-5658,8-28 3913,-10 19-1537,7-17-187,1 1 1,1 0-1,0 0 1,1 1-1,0 0 0,-3 23 1,9-39-130,-1 1 0,0 0 0,0-1 0,0 1 0,0-1 0,0 1 0,0-1 0,1 1 0,-1 0 0,0-1 0,1 1 0,-1-1 0,0 1 0,1-1 0,-1 1 0,0-1 0,1 1 0,-1-1 0,1 0 0,-1 1 0,1-1 0,-1 0 0,1 1 0,-1-1 0,1 0 0,0 0 0,-1 1 0,1-1 0,-1 0 0,1 0 0,0 0 0,-1 0 0,1 0 0,-1 0 0,1 0 0,0 0 0,-1 0 0,1 0 0,0 0 0,27-4 0,-7-4 0,-1-2 0,0 1 0,-1-2 0,0-1 0,-1 0 0,27-24 0,-17 14 0,39-24 0,-66 45 0,0 0 0,0 0 0,0 1 0,0-1 0,1 0 0,-1 0 0,0 1 0,0-1 0,0 1 0,1-1 0,-1 1 0,0 0 0,0-1 0,1 1 0,-1 0 0,0 0 0,1 0 0,-1 0 0,0 0 0,1 0 0,-1 0 0,0 0 0,0 0 0,1 1 0,-1-1 0,3 2 0,-4-1 0,1 1 0,-1-1 0,1 1 0,-1-1 0,1 1 0,-1 0 0,0-1 0,0 1 0,0-1 0,0 1 0,0 0 0,0-1 0,0 1 0,-1-1 0,1 1 0,0 0 0,-2 2 0,-5 15 0,0-1 0,-12 23 0,18-40 0,-25 54 0,26-55 0,0 1 0,0-1 0,0 0 0,0 0 0,0 0 0,0 1 0,0-1 0,0 0 0,0 0 0,0 0 0,0 1 0,0-1 0,0 0 0,0 0 0,0 0 0,0 0 0,0 1 0,1-1 0,-1 0 0,0 0 0,0 0 0,0 0 0,0 1 0,0-1 0,0 0 0,1 0 0,-1 0 0,0 0 0,0 0 0,0 0 0,0 1 0,1-1 0,-1 0 0,0 0 0,0 0 0,0 0 0,1 0 0,-1 0 0,0 0 0,0 0 0,0 0 0,1 0 0,-1 0 0,0 0 0,0 0 0,0 0 0,1 0 0,-1 0 0,0 0 0,0 0 0,0 0 0,0 0 0,1-1 0,-1 1 0,0 0 0,0 0 0,0 0 0,0 0 0,1 0 0,-1 0 0,0-1 0,0 1 0,0 0 0,0 0 0,0 0 0,0 0 0,1-1 0,14-7 0,12-11 0,37-34 0,-49 38 0,2 1 0,-1 0 0,2 1 0,0 1 0,0 1 0,27-12 0,-45 23 0,1 0 0,-1-1 0,0 1 0,1 0 0,-1 0 0,1-1 0,-1 1 0,1 0 0,-1 0 0,1 0 0,-1 0 0,0 0 0,1 0 0,-1 0 0,1 0 0,-1 0 0,1 0 0,-1 0 0,1 0 0,-1 0 0,1 0 0,-1 0 0,1 0 0,-1 0 0,1 1 0,-1-1 0,0 0 0,1 0 0,-1 1 0,1-1 0,-1 0 0,0 0 0,1 1 0,-1-1 0,0 1 0,1-1 0,-1 0 0,0 1 0,0-1 0,1 1 0,-1-1 0,0 0 0,0 2 0,-3 26 0,-23 29 0,10-30 0,9-17 0,1 1 0,0 0 0,-7 17 0,13-27 0,0-1 0,0 0 0,0 0 0,0 1 0,0-1 0,0 0 0,0 0 0,0 0 0,0 1 0,0-1 0,0 0 0,0 0 0,0 1 0,0-1 0,0 0 0,0 0 0,0 0 0,0 1 0,1-1 0,-1 0 0,0 0 0,0 0 0,0 1 0,0-1 0,0 0 0,1 0 0,-1 0 0,0 0 0,0 0 0,0 1 0,1-1 0,-1 0 0,0 0 0,0 0 0,1 0 0,-1 0 0,0 0 0,0 0 0,0 0 0,1 0 0,-1 0 0,0 0 0,0 0 0,1 0 0,-1 0 0,0 0 0,0 0 0,1 0 0,-1 0 0,0 0 0,0 0 0,0 0 0,1-1 0,-1 1 0,0 0 0,0 0 0,1 0 0,12-5 0,-13 5 0,6-2-171,12-8-2970,-17 10 2709,0-1 0,-1 1 0,1-1 0,0 1 0,-1-1 0,1 1 0,-1-1 0,1 1 0,-1-1 0,1 0-1,-1 1 1,1-1 0,-1 0 0,1 0 0,-1 1 0,0-1 0,1 0 0,-1 0 0,0 1 0,0-2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6.065"/>
    </inkml:context>
    <inkml:brush xml:id="br0">
      <inkml:brushProperty name="width" value="0.025" units="cm"/>
      <inkml:brushProperty name="height" value="0.025" units="cm"/>
    </inkml:brush>
  </inkml:definitions>
  <inkml:trace contextRef="#ctx0" brushRef="#br0">1 115 15727,'0'0'16415,"12"8"-15875,-7-4-501,-1-1-37,0 0 0,0 0 1,0 0-1,1 0 0,-1-1 1,1 0-1,-1 0 0,1 0 1,0-1-1,-1 0 0,1 1 0,0-2 1,0 1-1,0 0 0,0-1 1,0 0-1,0 0 0,0-1 1,8-1-1,8-4-2,-1-1 0,-1-1 0,29-16 0,-42 21 0,-1 0 0,1 0 0,-1 0 0,0-1 0,0 0 0,-1 0 0,1-1 0,-1 1 0,0-1 0,0 0 0,0 0 0,0 0 0,-1-1 0,0 1 0,0-1 0,2-7 0,-5 12 0,0 0 0,0 0 0,0 0 0,0 1 0,0-1 0,0 0 0,0 0 0,-1 0 0,1 0 0,0 0 0,-1 0 0,1 0 0,0 0 0,-1 0 0,1 0 0,-1 1 0,1-1 0,-1 0 0,0 0 0,1 1 0,-1-1 0,0 0 0,1 1 0,-1-1 0,0 1 0,0-1 0,0 1 0,0-1 0,1 1 0,-1-1 0,0 1 0,0 0 0,0 0 0,0-1 0,0 1 0,0 0 0,0 0 0,0 0 0,0 0 0,-1 0 0,-44 1 0,36 2 0,1-1 0,0 1 0,0 1 0,1 0 0,-1 0 0,1 1 0,0 0 0,0 0 0,0 1 0,1 0 0,-1 0 0,2 1 0,-1 0 0,1 0 0,0 0 0,-5 9 0,5-8 0,1-1 0,0 1 0,0 1 0,1-1 0,0 1 0,0-1 0,1 1 0,0 0 0,1 0 0,0 1 0,0-1 0,1 0 0,0 1 0,1-1 0,0 1 0,2 12 0,-1-19 3,1 0 1,-1 1-1,1-1 0,0 0 1,0 0-1,0 0 0,0-1 0,1 1 1,-1-1-1,1 1 0,0-1 1,-1 0-1,1 0 0,0 0 1,0 0-1,0 0 0,1-1 1,-1 1-1,0-1 0,1 0 0,-1 0 1,0 0-1,1-1 0,6 1 1,6 2-87,-1-2 0,1 0 1,0-1-1,21-3 0,14-8-2837,4-11-5392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7.362"/>
    </inkml:context>
    <inkml:brush xml:id="br0">
      <inkml:brushProperty name="width" value="0.025" units="cm"/>
      <inkml:brushProperty name="height" value="0.025" units="cm"/>
    </inkml:brush>
  </inkml:definitions>
  <inkml:trace contextRef="#ctx0" brushRef="#br0">3 1 9705,'0'0'19341,"5"13"-18044,-1 0-1159,0 0 0,-1 0 0,-1 0-1,0 0 1,-1 1 0,0-1-1,-1 1 1,0-1 0,-4 22 0,-3 0 8,-7 49 119,14-84-256,0 0 0,0 1 0,1-1 0,-1 0 0,0 0 0,0 1 0,0-1 0,0 0-1,0 1 1,0-1 0,0 0 0,1 0 0,-1 0 0,0 1 0,0-1 0,0 0 0,0 0 0,1 0 0,-1 1 0,0-1 0,0 0 0,1 0 0,-1 0 0,0 0 0,0 0 0,1 1 0,-1-1 0,0 0 0,0 0 0,1 0 0,-1 0 0,0 0 0,0 0 0,1 0 0,-1 0 0,0 0 0,1 0 0,-1 0 0,0 0 0,0 0 0,1 0 0,-1-1 0,0 1 0,0 0 0,1 0 0,-1 0 0,0 0-1,0 0 1,1 0 0,-1-1 0,0 1 0,0 0 0,0 0 0,1 0 0,-1-1 0,0 1 0,0 0 0,0 0 0,0-1 0,0 1 0,1 0 0,-1-1 0,17-13 45,-17 14-54,76-82 19,-55 58-20,1 0 1,0 1-1,2 1 1,43-30-1,-67 51 1,1 1 0,0-1 0,-1 0 0,1 1 0,-1-1 0,1 1 0,0 0 0,-1-1 0,1 1 0,0 0 0,0-1 0,-1 1 0,1 0 0,0 0 0,0-1 0,0 1 0,-1 0 0,1 0 0,0 0 0,0 0 0,0 0 0,-1 0 0,1 0 0,0 1 0,0-1 0,0 0 0,-1 0 0,1 1 0,0-1 0,1 1 0,-2 0 0,1 0 0,-1 1 0,0-1 0,1 0 0,-1 1 0,0-1 0,0 0 0,1 1 0,-1-1 0,0 1 0,-1-1 0,1 0 0,0 1 0,0-1 0,-1 2 0,-19 55 0,6-30 0,6-12 0,1 0 0,0 0 0,1 0 0,-5 25 0,11-40 0,0-1 0,0 0 0,0 1 0,0-1 0,0 0 0,0 0 0,0 1 0,0-1 0,0 0 0,1 1 0,-1-1 0,0 0 0,0 0 0,0 1 0,0-1 0,1 0 0,-1 0 0,0 0 0,0 1 0,1-1 0,-1 0 0,0 0 0,0 0 0,1 0 0,-1 1 0,0-1 0,1 0 0,-1 0 0,0 0 0,0 0 0,1 0 0,-1 0 0,0 0 0,1 0 0,-1 0 0,0 0 0,1 0 0,-1 0 0,0 0 0,0 0 0,1 0 0,-1 0 0,0 0 0,1-1 0,-1 1 0,0 0 0,0 0 0,1 0 0,-1 0 0,0-1 0,0 1 0,1 0 0,17-9 0,0-4 0,-1 0 0,0-2 0,-1 0 0,27-34 0,19-18 0,-62 66 0,0 1 0,0 0 0,1-1 0,-1 1 0,0 0 0,0-1 0,1 1 0,-1 0 0,0-1 0,0 1 0,1 0 0,-1 0 0,0-1 0,1 1 0,-1 0 0,0 0 0,1 0 0,-1-1 0,1 1 0,-1 0 0,0 0 0,1 0 0,-1 0 0,1 0 0,-1 0 0,0 0 0,1 0 0,-1 0 0,1 0 0,-1 0 0,0 0 0,1 0 0,-1 0 0,1 0 0,-1 1 0,0-1 0,1 0 0,-1 0 0,0 0 0,1 1 0,-1-1 0,0 0 0,1 0 0,-1 1 0,0-1 0,0 0 0,1 1 0,3 26 0,-11 38 0,-1-30 0,4-25 0,2 0 0,-1-1 0,1 1 0,1 0 0,-1 0 0,2 0 0,-1 0 0,2 0 0,1 16 0,-1-26 0,-1 1 0,1-1 0,-1 1 0,1-1 0,-1 1 0,1-1 0,-1 1 0,1-1 0,0 0 0,-1 1 0,1-1 0,-1 0 0,1 0 0,0 1 0,0-1 0,-1 0 0,1 0 0,0 0 0,-1 0 0,1 0 0,0 0 0,-1 0 0,1 0 0,0 0 0,0 0 0,-1 0 0,1-1 0,0 1 0,-1 0 0,1 0 0,0-1 0,-1 1 0,1 0 0,-1-1 0,1 1 0,0-1 0,0 0 0,24-14 0,-7-1 0,0-1 0,-1-1 0,0 0 0,23-35 0,-31 39 0,1-1 0,-2 0 0,0 0 0,-1-1 0,-1 0 0,0-1 0,5-24 0,-28 92 0,13-42 0,0 1 0,1-1 0,0 1 0,1 0 0,0 0 0,-1 11 0,3-19 0,-1-1 0,1 0 0,0 1 0,0-1 0,0 0 0,0 1 0,1-1 0,-1 0 0,0 0 0,0 1 0,1-1 0,-1 0 0,1 0 0,-1 1 0,1-1 0,0 0 0,-1 0 0,1 0 0,0 0 0,0 0 0,0 0 0,-1 0 0,1 0 0,0 0 0,2 1 0,0-2 0,-1 1 0,0-1 0,0 1 0,1-1 0,-1 0 0,0 0 0,1 0 0,-1 0 0,0-1 0,1 1 0,-1-1 0,0 1 0,1-1 0,-1 0 0,2-1 0,8-4 0,-1-1 0,0 0 0,0-1 0,-1-1 0,0 1 0,-1-2 0,0 1 0,0-1 0,10-16 0,0 2 0,-28 60 0,8-35 0,-9 19 0,1 0 0,1 0 0,1 1 0,0 0 0,2 0 0,-4 28 0,9-48-69,0-1-1,0 1 1,0-1-1,0 1 1,0 0-1,0-1 1,0 1-1,0-1 1,0 1-1,0-1 1,0 1-1,0-1 1,1 1-1,-1 0 1,0-1-1,0 1 1,1-1-1,-1 1 1,0-1-1,1 0 1,-1 1-1,0-1 1,1 1-1,-1-1 1,1 0-1,-1 1 1,1-1-1,-1 0 1,1 1-1,-1-1 1,1 0-1,-1 0 1,1 1-1,-1-1 1,1 0-1,-1 0 1,1 0-1,0 0 1,-1 0-1,1 0 1,-1 0-1,2 0 1,24-8-6226,-4-8-1398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7.969"/>
    </inkml:context>
    <inkml:brush xml:id="br0">
      <inkml:brushProperty name="width" value="0.025" units="cm"/>
      <inkml:brushProperty name="height" value="0.025" units="cm"/>
    </inkml:brush>
  </inkml:definitions>
  <inkml:trace contextRef="#ctx0" brushRef="#br0">232 226 23190,'0'0'2861,"-9"10"-5,-10 12-2212,2 1-1,0 1 0,1 1 0,2 0 1,-14 33-1,15-19-747,2 0-1,1 1 1,-4 46-1,8-44-72,-3 1-1,-19 61 1,16-80-93,12-23 268,0-1 0,0 0 1,-1 0-1,1 0 1,0 0-1,0 0 1,0 0-1,0 0 0,0 1 1,0-1-1,0 0 1,-1 0-1,1 0 1,0 0-1,0 0 1,0 0-1,0 0 0,0 0 1,-1 0-1,1 0 1,0 0-1,0 0 1,0 0-1,0 0 1,0 0-1,-1 0 0,1 0 1,0 0-1,0 0 1,0 0-1,0 0 1,-1 0-1,1 0 0,0 0 1,0 0-1,0 0 1,0 0-1,0 0 1,-1 0-1,1 0 1,0 0-1,0-1 0,0 1 1,0 0-1,0 0 1,0 0-1,0 0 1,0 0-1,-1 0 1,1-1-1,0 1 0,0 0 1,0 0-1,0 0 1,0 0-1,0 0 1,0-1-1,0 1 0,0 0 1,0 0-1,-1-5 2,1 0 0,0 0-1,0 1 1,0-1 0,1 0-1,-1 0 1,1 1 0,2-7-1,50-158 661,76-164-1,-112 293-659,33-76 0,-43 102 0,0 2 0,1-1 0,1 1 0,0 0 0,0 1 0,13-12 0,-20 21 0,0-1 0,0 1 0,0 0 0,1 0 0,-1 1 0,0-1 0,1 0 0,0 1 0,-1 0 0,1-1 0,0 1 0,0 0 0,-1 1 0,1-1 0,0 0 0,0 1 0,0-1 0,0 1 0,0 0 0,0 0 0,0 0 0,0 1 0,5 0 0,-6 1 0,0-1 0,1 1 0,-1-1 0,0 1 0,-1 0 0,1 0 0,0 0 0,0 0 0,-1 1 0,1-1 0,-1 0 0,0 0 0,0 1 0,0-1 0,0 1 0,0-1 0,0 1 0,-1 0 0,1-1 0,-1 1 0,1 0 0,-1-1 0,0 1 0,-1 5 0,0-1 0,1 1 0,-2 0 0,1-1 0,-1 0 0,0 1 0,-1-1 0,1 0 0,-6 9 0,4-8 0,0 0 0,1 1 0,0 0 0,-3 16 0,6-24 0,0-1 0,0 1 0,1 0 0,-1 0 0,0-1 0,0 1 0,1 0 0,-1-1 0,0 1 0,1 0 0,-1-1 0,1 1 0,-1-1 0,1 1 0,-1 0 0,1-1 0,-1 1 0,1-1 0,-1 0 0,1 1 0,0-1 0,-1 1 0,1-1 0,0 0 0,-1 1 0,1-1 0,0 0 0,0 0 0,-1 0 0,2 0 0,32 6 0,-21-4 0,5 2 0,0 0 0,-1 2 0,1-1 0,-1 2 0,21 12 0,-35-18 0,0 1 0,0-1 0,0 1 0,0 0 0,-1 0 0,1 0 0,0 0 0,-1 1 0,0-1 0,0 1 0,1-1 0,-2 1 0,1 0 0,0 0 0,0 0 0,-1 0 0,0 0 0,1 0 0,-1 0 0,0 0 0,-1 1 0,1-1 0,-1 0 0,1 1 0,-1-1 0,0 0 0,0 1 0,0-1 0,-1 0 0,1 1 0,-1-1 0,0 0 0,0 0 0,0 1 0,0-1 0,-1 0 0,-2 4 0,-1 1 0,0 0 0,-1-1 0,0 0 0,-1 0 0,0-1 0,0 1 0,0-1 0,-1-1 0,1 0 0,-1 0 0,-1 0 0,1-1 0,-18 6 0,6-3 0,1-1 0,-1-1 0,0 0 0,0-2 0,-30 1 0,38-3-306,1-1 0,-1 0 0,0-1 0,1-1 0,-1 0 0,-18-5 0,27 6-24,0-1 0,0 1 0,0 0 1,0-1-1,0 0 0,1 1 0,-1-1 0,1 0 1,-1-1-1,1 1 0,-1 0 0,1-1 0,0 1 0,0-1 1,0 0-1,1 1 0,-1-1 0,1 0 0,-1 0 0,1 0 1,0 0-1,0 0 0,0-1 0,1 1 0,-1 0 0,1 0 1,-1-1-1,1-3 0,0-6-18904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8.780"/>
    </inkml:context>
    <inkml:brush xml:id="br0">
      <inkml:brushProperty name="width" value="0.025" units="cm"/>
      <inkml:brushProperty name="height" value="0.025" units="cm"/>
    </inkml:brush>
  </inkml:definitions>
  <inkml:trace contextRef="#ctx0" brushRef="#br0">0 0 6566,'0'0'23895,"44"71"-22422,-39-34-640,-5 4-833,0-1 0,1-1 0,1-4 0,-1-5 0,2-3-448,0-7-1218,1-8-2146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9.280"/>
    </inkml:context>
    <inkml:brush xml:id="br0">
      <inkml:brushProperty name="width" value="0.025" units="cm"/>
      <inkml:brushProperty name="height" value="0.025" units="cm"/>
    </inkml:brush>
  </inkml:definitions>
  <inkml:trace contextRef="#ctx0" brushRef="#br0">63 0 19250,'0'0'6075,"-5"14"-3331,-7 24-2155,1 2-1,2-1 0,2 1 0,-3 48 1,2 177 1167,13-222-1756,-5-43 0,0 1 0,0 0 0,1-1 0,-1 1 0,0-1 0,0 1 0,1 0 0,-1-1 0,1 1 0,-1-1 0,0 1 0,1-1 0,-1 1 0,1-1 0,-1 1 0,1-1 0,0 0 0,-1 1 0,1-1 0,-1 0 0,1 1 0,0-1 0,0 0 0,1 0 0,-1 0 0,0 0 0,0-1 0,0 1 0,0 0 0,0-1 0,0 1 0,0-1 0,0 1 0,0-1 0,0 1 0,0-1 0,0 0 0,0 1 0,-1-1 0,1 0 0,1-1 0,15-17 0,-2 0 0,19-29 0,-24 33 0,0 0 0,0 0 0,2 1 0,0 1 0,0 0 0,22-17 0,-34 30 0,1-1 0,-1 0 0,1 1 0,-1-1 0,1 1 0,0-1 0,-1 1 0,1-1 0,0 1 0,0-1 0,-1 1 0,1 0 0,0-1 0,0 1 0,0 0 0,0 0 0,-1 0 0,1 0 0,0 0 0,0 0 0,0 0 0,0 0 0,0 0 0,-1 0 0,1 0 0,0 0 0,0 0 0,0 1 0,-1-1 0,1 0 0,0 1 0,0-1 0,-1 1 0,1-1 0,0 1 0,0-1 0,-1 1 0,1-1 0,-1 1 0,1-1 0,-1 1 0,1 0 0,-1-1 0,1 1 0,-1 0 0,1 0 0,-1 0 0,0-1 0,1 1 0,-1 0 0,0 0 0,0 1 0,5 51 0,-4-42 0,-3 42 0,1-39 0,0-1 0,1 1 0,1 0 0,2 17 0,-2-31 2,-1 0 0,0 1 0,0-1 0,0 0-1,0 0 1,0 1 0,0-1 0,0 0 0,0 0 0,1 1 0,-1-1 0,0 0-1,0 0 1,0 1 0,0-1 0,1 0 0,-1 0 0,0 0 0,0 1 0,1-1 0,-1 0-1,0 0 1,0 0 0,1 0 0,-1 0 0,0 0 0,0 0 0,1 1 0,-1-1-1,0 0 1,1 0 0,-1 0 0,0 0 0,0 0 0,1 0 0,-1 0 0,0 0 0,1-1-1,14-6 73,7-13-808,0-10-7797,-14 14 1442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8.964"/>
    </inkml:context>
    <inkml:brush xml:id="br0">
      <inkml:brushProperty name="width" value="0.025" units="cm"/>
      <inkml:brushProperty name="height" value="0.025" units="cm"/>
    </inkml:brush>
  </inkml:definitions>
  <inkml:trace contextRef="#ctx0" brushRef="#br0">1 105 5157,'0'-12'1631,"3"-48"6069,-3 57-6951,1 1 1,0-1 0,-1 1-1,1-1 1,0 0 0,0 1-1,1 0 1,-1-1 0,0 1-1,1 0 1,2-3 0,-4 5-608,1 1 1,0-1 0,-1 0-1,1 1 1,-1-1 0,1 1-1,-1-1 1,0 1 0,1-1-1,-1 1 1,1-1 0,-1 1-1,0 0 1,1-1 0,-1 1-1,0-1 1,0 1 0,0 0-1,1-1 1,-1 1 0,0 0 0,0-1-1,0 1 1,0 0 0,0-1-1,0 1 1,0 0 0,-1-1-1,1 2 1,3 26 659,-8 258 2171,-1-76-1959,5-209-1011,1 0 0,0 0-1,0 0 1,0-1 0,0 1-1,0 0 1,0 0-1,0 0 1,0-1 0,0 1-1,0 0 1,0 0 0,0 0-1,1-1 1,-1 1-1,0 0 1,1-1 0,-1 1-1,0 0 1,1 0 0,-1-1-1,1 1 1,-1-1-1,1 1 1,-1 0 0,1-1-1,0 1 1,-1-1-1,1 1 1,0-1 0,-1 0-1,2 1 1,0-1 2,0 0 0,0-1-1,-1 1 1,1 0 0,0-1 0,-1 0-1,1 1 1,0-1 0,-1 0 0,1 0 0,-1 0-1,0 0 1,3-3 0,43-45 55,-46 48-60,15-19 0,-2 2 0,1 0 0,25-23 0,-36 38 0,-1-1 0,1 1 0,0 1 0,0-1 0,0 0 0,0 1 0,0 0 0,1 0 0,-1 0 0,1 1 0,-1-1 0,1 1 0,0 0 0,-1 0 0,1 1 0,0 0 0,0-1 0,5 2 0,-8 0 0,0-1 0,0 1 0,1 0 0,-1 1 0,0-1 0,-1 0 0,1 0 0,0 1 0,0 0 0,-1-1 0,1 1 0,0 0 0,-1-1 0,0 1 0,1 0 0,-1 0 0,0 0 0,0 0 0,0 0 0,0 1 0,-1-1 0,1 0 0,-1 0 0,1 1 0,-1-1 0,1 4 0,2 70 0,-4-60 0,2 21 0,-1-53 0,-2-61 0,-9 6 0,6 51 0,2 0 0,-2-33 0,8 52 0,0 0 0,0 1 0,0-1 0,0 1 0,0-1 0,0 1 0,0 0 0,0 0 0,3 1 0,-1-1 0,54 0-664,1-4 1,86-15-1,-144 19-717,1-1-55,-27-1-20405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0.058"/>
    </inkml:context>
    <inkml:brush xml:id="br0">
      <inkml:brushProperty name="width" value="0.025" units="cm"/>
      <inkml:brushProperty name="height" value="0.025" units="cm"/>
    </inkml:brush>
  </inkml:definitions>
  <inkml:trace contextRef="#ctx0" brushRef="#br0">48 24 24183,'0'0'6668,"-3"13"-5051,-12 57-1517,3 1-1,-6 123 1,18-194-100,0 0 0,0 0 0,1 0 0,-1-1 0,0 1 0,0 0 0,0 0 0,0 0 0,0-1 0,1 1 0,-1 0 0,0 0 0,0 0 0,0 0 0,1 0 0,-1-1 0,0 1 0,0 0 0,1 0 0,-1 0 0,0 0 0,0 0 0,1 0 0,-1 0 0,0 0 0,0 0 0,1 0 0,-1 0 0,0 0 0,0 0 0,0 0 0,1 0 0,-1 0 0,0 0 0,0 0 0,1 0 0,-1 0 0,0 1 0,0-1 0,1 0 0,-1 0 0,0 0 0,0 0 0,0 0 0,0 1 0,1-1 0,-1 0 0,0 0 0,0 0 0,0 1 0,0-1 0,0 0 0,1 0 0,-1 0 0,0 1 0,0-1 0,0 0 0,0 0 0,0 1 0,0-1 0,0 0 0,0 1 0,13-20 0,-2-15 0,-2 0 0,-1 0 0,-2-1 0,2-46 0,-6 67 0,-3 19 0,0 1 0,1 0 0,0-1 0,0 1 0,0 0 0,1-1 0,0 1 0,0-1 0,3 10 0,-2-12 0,-1-1 0,0 0 0,1 0 0,-1 0 0,1-1 0,0 1 0,0 0 0,-1-1 0,1 1 0,0-1 0,0 1 0,0-1 0,1 0 0,-1 0 0,0 0 0,0 0 0,1 0 0,-1-1 0,1 1 0,-1-1 0,0 1 0,1-1 0,-1 0 0,1 0 0,3 0 0,1-1 0,0 1 0,1-1 0,-1-1 0,0 1 0,0-1 0,1-1 0,-1 1 0,-1-1 0,1 0 0,0-1 0,-1 0 0,0 0 0,0 0 0,0-1 0,0 0 0,-1 0 0,1 0 0,-1 0 0,-1-1 0,1 0 0,-1 0 0,0-1 0,0 1 0,-1-1 0,0 1 0,0-1 0,-1 0 0,1 0 0,-2-1 0,3-14 0,-4 22 0,0-1 0,0 0 0,0 1 0,0-1 0,0 0 0,0 1 0,0-1 0,0 0 0,0 1 0,-1-1 0,1 0 0,0 1 0,0-1 0,-1 0 0,1 1 0,0-1 0,-1 1 0,1-1 0,-1 0 0,1 1 0,-1-1 0,1 1 0,-1 0 0,1-1 0,-1 1 0,1-1 0,-1 1 0,0 0 0,1-1 0,-1 1 0,0 0 0,1 0 0,-1-1 0,0 1 0,1 0 0,-1 0 0,0 0 0,1 0 0,-1 0 0,0 0 0,0 0 0,1 0 0,-1 0 0,0 1 0,1-1 0,-1 0 0,0 0 0,1 0 0,-1 1 0,0-1 0,1 0 0,-1 1 0,1-1 0,-1 1 0,1-1 0,-1 1 0,0 0 0,-36 25 0,29-17 0,0 0 0,0 1 0,0-1 0,2 1 0,-1 1 0,1-1 0,0 1 0,1 0 0,1 1 0,0-1 0,0 1 0,-2 15 0,6-26 0,-1 0 0,1 1 0,0-1 0,0 0 0,0 0 0,1 0 0,-1 0 0,0 0 0,0 0 0,0 0 0,1 0 0,-1 0 0,1 0 0,-1 0 0,1 0 0,-1 0 0,1 0 0,0 0 0,-1 0 0,1 0 0,0 0 0,0-1 0,-1 1 0,1 0 0,0 0 0,0-1 0,0 1 0,2 0 0,0 0 0,1 0 0,0 0 0,-1 0 0,1 0 0,0-1 0,-1 0 0,1 0 0,0 0 0,4 0 0,9-3 0,1 0 0,29-10 0,-40 11 0,86-23 0,-86 24 0,1 0 0,0 0 0,-1 0 0,1 1 0,0 0 0,-1 1 0,1-1 0,-1 1 0,1 1 0,8 2 0,-14-3 0,0 1 0,0-1 0,0 1 0,-1-1 0,1 1 0,0 0 0,-1 0 0,1 0 0,-1 0 0,0 0 0,0 0 0,1 0 0,-1 0 0,0 0 0,-1 0 0,1 1 0,0-1 0,-1 0 0,1 1 0,-1-1 0,0 0 0,0 1 0,0-1 0,0 1 0,0-1 0,-1 3 0,3-2 0,2-9 0,2-10 0,-1-21 0,-3-1 0,-2-61 0,-2 33 0,3 65-5,-1 0 0,0 0-1,1 0 1,-1 0 0,1 0 0,-1 0 0,1 0-1,0 0 1,0 0 0,-1 0 0,1 0-1,0 0 1,0 0 0,0 1 0,0-1 0,0 0-1,0 1 1,0-1 0,0 1 0,0-1 0,0 1-1,0-1 1,0 1 0,0 0 0,1-1-1,-1 1 1,0 0 0,0 0 0,0 0 0,3 0-1,45-1-1604,-38 2 430,-1-1-6347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0.448"/>
    </inkml:context>
    <inkml:brush xml:id="br0">
      <inkml:brushProperty name="width" value="0.025" units="cm"/>
      <inkml:brushProperty name="height" value="0.025" units="cm"/>
    </inkml:brush>
  </inkml:definitions>
  <inkml:trace contextRef="#ctx0" brushRef="#br0">0 84 13196,'0'0'18610,"47"-54"-29116,-29 25-4452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2.404"/>
    </inkml:context>
    <inkml:brush xml:id="br0">
      <inkml:brushProperty name="width" value="0.025" units="cm"/>
      <inkml:brushProperty name="height" value="0.025" units="cm"/>
    </inkml:brush>
  </inkml:definitions>
  <inkml:trace contextRef="#ctx0" brushRef="#br0">0 189 9993,'0'0'16640,"11"7"-15615,-3-1-800,-5-3-137,1 0 1,0 0 0,0-1-1,0 1 1,0-1 0,0 0-1,0 0 1,1-1 0,-1 1-1,1-1 1,-1 0 0,1 0-1,-1 0 1,1-1 0,0 1-1,-1-1 1,7-1 0,8-4-6,0-2 0,0 0 0,-1-1 0,0 0 0,-1-2 0,1 0 0,-2-1 1,0 0-1,0-2 0,-1 0 0,0 0 0,-1-2 0,13-17 0,-25 30-85,0 0 1,0-1-1,-1 1 0,1 0 0,-1-1 0,1 1 0,-1-1 0,0 0 1,0 1-1,0-1 0,0 0 0,0 0 0,-1 0 0,1 0 0,-1-5 0,-1 7-5,1 0-1,-1 0 1,0 0-1,1-1 1,-1 1-1,0 0 1,0 0-1,0 0 1,0 0-1,0 1 1,0-1-1,0 0 1,0 0-1,-1 1 1,1-1-1,0 0 1,0 1-1,-1-1 1,1 1-1,0 0 1,-1-1-1,1 1 1,0 0-1,-1 0 1,1 0-1,0 0 1,-1 0-1,1 0 1,-1 0-1,1 0 1,0 1-1,-3 0 1,-7 1-15,0 0 0,1 1 0,-1 0 0,1 1 0,0 1 0,0-1 0,0 1 0,0 1 0,1 0 0,0 0 0,0 1 0,-14 14 0,0 2-6,1 0 1,1 2 0,-20 30 0,36-48 20,0 0 1,0 0-1,1 1 1,-1 0 0,2 0-1,-1 0 1,1 0-1,1 1 1,-3 11 0,5-19 1,0-1 1,-1 1-1,1-1 0,0 1 1,0-1-1,0 1 1,0-1-1,1 1 1,-1 0-1,0-1 1,0 1-1,0-1 1,0 1-1,0-1 0,1 1 1,-1-1-1,0 1 1,0-1-1,1 0 1,-1 1-1,0-1 1,1 1-1,-1-1 1,1 0-1,-1 1 0,0-1 1,1 0-1,-1 1 1,1-1-1,-1 0 1,1 0-1,-1 1 1,1-1-1,0 0 1,25-1-8,23-19 97,-16-1-39,-1-1 0,45-42 0,8-6-109,-65 59-118,-10 15-156,-9-1 291,0 0-1,0 1 1,0-1 0,-1 0-1,0 0 1,1 0 0,-1 1 0,-1 5-1,1 1 117,-18 145-27,18-155-41,0 0-1,0 1 1,0-1 0,0 1 0,0-1 0,0 1 0,0-1-1,0 1 1,0-1 0,1 0 0,-1 1 0,0-1 0,0 1-1,0-1 1,1 0 0,-1 1 0,0-1 0,0 1 0,1-1-1,-1 0 1,0 1 0,1-1 0,-1 0 0,0 0-1,1 1 1,-1-1 0,1 0 0,-1 0 0,0 0 0,1 1-1,-1-1 1,1 0 0,-1 0 0,0 0 0,2 0 0,20-4 161,19-17 259,96-98 1073,-136 118-1484,-1 0 0,1 1 0,0-1 0,0 0 0,0 0 0,0 1 0,0-1 0,1 0 0,-1 1 0,0-1 0,0 1 0,0 0 0,0-1 0,1 1 1,-1 0-1,0 0 0,0 0 0,0 0 0,1 0 0,-1 0 0,0 0 0,0 0 0,1 0 0,-1 0 0,0 1 0,2 0 0,-2 0 15,0 0-1,0 0 1,0 1-1,0-1 0,-1 0 1,1 1-1,0-1 1,-1 1-1,1-1 1,0 1-1,-1-1 1,0 1-1,1 0 1,-1-1-1,0 1 1,0-1-1,0 3 1,0 10 136,-1 1 1,0 0-1,-5 17 0,6-30-159,-1-1-2,1 0 0,0 1-1,-1-1 1,1 0 0,0 0 0,0 0-1,0 0 1,0 0 0,0 0-1,0 0 1,0 1 0,0-1 0,0 0-1,1 0 1,-1 0 0,0 0 0,1 0-1,0 2 1,0-3 0,-1 0 1,1 0-1,-1 0 0,1 0 1,0 0-1,-1 0 0,1 0 1,-1 0-1,1 0 0,0 0 1,-1 0-1,1-1 0,-1 1 1,1 0-1,-1 0 0,1-1 0,-1 1 1,1 0-1,-1-1 0,1 1 1,-1 0-1,1-1 0,-1 1 1,1-1-1,43-47 74,-27 27-58,-13 18-17,-1-1 0,0 0 0,1 0 0,-1 0 0,1 1 0,0 0 0,0 0 0,0 0 0,1 0 0,-1 0 0,1 1 0,-1 0 0,1 0 0,0 0 0,0 1 0,0-1 0,0 1 0,0 0 0,6 0 0,-10 2 0,0-1 0,0 1 0,-1 0 0,1 0 0,0-1 0,0 1 0,0 0 0,-1 0 0,1 0 0,-1 0 0,1-1 0,-1 1 0,1 0 0,-1 0 0,1 0 0,-1 0 0,0 0 0,1 0 0,-1 1 0,0-1 0,0 0 0,0 0 0,0 0 0,0 0 0,0 2 0,0 37 0,-1-30 0,1-6-189,0-3 7,-1-1 1,1 1-1,0 0 1,0-1-1,0 1 1,-1 0 0,1-1-1,0 1 1,0 0-1,0-1 1,0 1-1,0 0 1,0-1 0,1 1-1,-1 0 1,0-1-1,0 1 1,0 0-1,1-1 1,-1 1 0,0-1-1,0 1 1,1 0-1,-1-1 1,1 1-1,-1-1 1,0 1 0,1-1-1,-1 1 1,1-1-1,-1 0 1,2 1-1,7-4-6966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8.596"/>
    </inkml:context>
    <inkml:brush xml:id="br0">
      <inkml:brushProperty name="width" value="0.025" units="cm"/>
      <inkml:brushProperty name="height" value="0.025" units="cm"/>
    </inkml:brush>
  </inkml:definitions>
  <inkml:trace contextRef="#ctx0" brushRef="#br0">237 19 5926,'0'0'6443,"-12"-1"-4019,0 0-2198,-47-1 2522,52 2-1835,-1 1-1,1 0 1,-1 0 0,1 1 0,-1 0-1,-13 5 1,16-5-582,0 0 1,-1 1-1,2-1 0,-1 1 0,0 0 0,0 0 0,1 0 1,0 0-1,-1 1 0,2 0 0,-1 0 0,0 0 1,1 1-1,-1-1 0,1 1 0,1-1 0,-1 1 1,0 0-1,1 0 0,0 1 0,1-1 0,-1 0 0,1 0 1,0 1-1,-1 8 0,2-13-331,1-1 0,-1 1 0,0 0 0,1-1 0,-1 1 0,1 0 0,-1-1 0,1 1 0,-1 0 0,1-1 0,-1 1 0,1-1 0,0 1 0,-1-1 0,1 1 0,0-1 0,-1 0 0,1 1 0,0-1 0,0 0 0,-1 1 0,1-1 0,0 0 0,0 0 0,-1 0 0,1 0 0,0 0 0,0 0 0,0 0 0,-1 0 0,1 0 0,0 0 0,0 0 0,0 0 0,-1-1 0,1 1 0,0 0 0,0-1 0,1 0 0,35-12 0,-24 5 0,0-1 0,0 0 0,-1-1 0,-1-1 0,0 1 0,0-2 0,-1 0 0,0 0 0,-1-1 0,11-20 0,-17 46 0,-4 12 0,-22 137 0,-3 257 0,26-394 0,-2 54 0,1-75 0,1 0 0,-1 1 0,0-1 0,-1 0 0,1 0 0,-1 0 0,1 0 0,-1 0 0,0 0 0,-1 0 0,1-1 0,-1 1 0,1-1 0,-6 6 0,7-8 0,0 0 0,0-1 0,0 1 0,0 0 0,0-1 0,-1 1 0,1-1 0,0 1 0,0-1 0,0 1 0,0-1 0,-1 0 0,1 1 0,0-1 0,0 0 0,-1 0 0,1 0 0,0 0 0,0 0 0,-1 0 0,1-1 0,0 1 0,0 0 0,0-1 0,-1 1 0,1 0 0,0-1 0,0 0 0,0 1 0,0-1 0,0 0 0,0 1 0,0-1 0,0 0 0,0 0 0,0 0 0,0 0 0,1 0 0,-1 0 0,0 0 0,0-1 0,-3-5 0,-1 0 0,1-1 0,1 1 0,-5-14 0,-3-14 0,3 1 0,1-1 0,1-1 0,3 1 0,0-1 0,4-53 0,-1 83-137,0-1 0,1 1 0,0-1 0,0 1 0,1-1 0,0 1-1,0-1 1,0 1 0,1 0 0,0 0 0,0 0 0,0 1 0,1-1 0,0 1 0,0 0 0,0 0 0,1 0 0,5-5 0,6-1-986,-1 1-1,2 0 1,-1 1 0,33-12 0,-24 11-1007,40-24-1,-35 12-5439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9.295"/>
    </inkml:context>
    <inkml:brush xml:id="br0">
      <inkml:brushProperty name="width" value="0.025" units="cm"/>
      <inkml:brushProperty name="height" value="0.025" units="cm"/>
    </inkml:brush>
  </inkml:definitions>
  <inkml:trace contextRef="#ctx0" brushRef="#br0">28 9 12876,'7'-8'13944,"-4"24"-8761,-4 47-6062,1-36 2410,-18 217-1391,0-2-168,36-300-1678,-6 23-731,-7 19-2698,1 1-2243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9.920"/>
    </inkml:context>
    <inkml:brush xml:id="br0">
      <inkml:brushProperty name="width" value="0.025" units="cm"/>
      <inkml:brushProperty name="height" value="0.025" units="cm"/>
    </inkml:brush>
  </inkml:definitions>
  <inkml:trace contextRef="#ctx0" brushRef="#br0">0 164 18289,'0'0'14190,"10"0"-13918,-4 0-271,-1-1-1,1 0 1,0 0 0,0 0 0,0-1-1,-1 1 1,1-1 0,-1-1 0,0 1-1,1-1 1,-1 0 0,0 0-1,0 0 1,-1-1 0,1 0 0,-1 0-1,0 0 1,0 0 0,0-1 0,-1 0-1,4-5 1,17-31-1,-23 39 0,0 0 0,0 0 0,0 0 0,-1 0 0,1-1 0,0 1 0,-1 0 0,0 0 0,1-1 0,-1 1 0,0 0 0,0 0 0,-1-1 0,1 1 0,0 0 0,-1 0 0,1 0 0,-1-1 0,0-1 0,0 3 0,0 0 0,1 0 0,-1 1 0,0-1 0,0 0 0,1 1 0,-1-1 0,0 0 0,0 1 0,0-1 0,0 1 0,0-1 0,0 1 0,0 0 0,0-1 0,0 1 0,0 0 0,0 0 0,0-1 0,0 1 0,0 0 0,0 0 0,0 0 0,0 1 0,0-1 0,0 0 0,0 0 0,0 0 0,0 1 0,0-1 0,0 0 0,0 1 0,0-1 0,0 1 0,0 0 0,0-1 0,0 1 0,1-1 0,-1 1 0,0 0 0,0 0 0,0 1 0,-4 2 0,1 0 0,-1 1 0,1 0 0,0-1 0,-5 11 0,0 1 0,1 0 0,2 1 0,-1 0 0,2 0 0,0 0 0,1 1 0,1-1 0,0 1 0,2 0 0,0 29 0,2-46 0,-1 0 0,0 0 0,1 0 0,-1 0 0,1 0 0,-1 0 0,1 0 0,0 0 0,-1 0 0,1-1 0,0 1 0,0 0 0,-1 0 0,1 0 0,0-1 0,0 1 0,0-1 0,0 1 0,0-1 0,0 1 0,0-1 0,0 1 0,0-1 0,0 0 0,1 1 0,-1-1 0,0 0 0,0 0 0,0 0 0,0 0 0,0 0 0,0 0 0,0 0 0,1-1 0,-1 1 0,0 0 0,0 0 0,0-1 0,0 1 0,0-1 0,1 0 0,5-1 0,0 0 0,-1 0 0,1-1 0,-1 0 0,9-6 0,2-4 0,-1-1 0,-1-1 0,0-1 0,-2 0 0,1-1 0,-2 0 0,0-1 0,9-19 0,-51 137 0,25-85 0,1 1 0,1-1 0,1 0 0,-2 24 0,4-38 0,0 0 0,1-1 0,-1 1 0,0 0 0,0-1 0,1 1 0,-1 0 0,0-1 0,1 1 0,-1-1 0,1 1 0,-1-1 0,1 1 0,-1 0 0,1-1 0,-1 0 0,1 1 0,-1-1 0,1 1 0,0-1 0,-1 0 0,1 1 0,0-1 0,-1 0 0,1 0 0,0 1 0,-1-1 0,1 0 0,0 0 0,-1 0 0,1 0 0,0 0 0,0 0 0,-1 0 0,1 0 0,0 0 0,-1-1 0,1 1 0,0 0 0,0 0 0,-1 0 0,1-1 0,-1 1 0,2-1 0,32-14 0,2-23-3102,-31 31 1528,-1 0 0,0 0 0,0-1 0,0 1 0,-1-1-1,0 0 1,3-11 0,-1-10-14249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0.280"/>
    </inkml:context>
    <inkml:brush xml:id="br0">
      <inkml:brushProperty name="width" value="0.025" units="cm"/>
      <inkml:brushProperty name="height" value="0.025" units="cm"/>
    </inkml:brush>
  </inkml:definitions>
  <inkml:trace contextRef="#ctx0" brushRef="#br0">9 0 11179,'0'0'21588,"-8"34"-29532,15-21 738,-2 3-5895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0.669"/>
    </inkml:context>
    <inkml:brush xml:id="br0">
      <inkml:brushProperty name="width" value="0.025" units="cm"/>
      <inkml:brushProperty name="height" value="0.025" units="cm"/>
    </inkml:brush>
  </inkml:definitions>
  <inkml:trace contextRef="#ctx0" brushRef="#br0">1 430 13196,'0'0'18914,"7"39"-18257,-6-38-657,1-1 0,-1 1 0,1 0 0,-1-1 0,1 1 0,-1-1 0,1 0 0,-1 1 0,1-1 0,0 0 0,-1 0 0,1 0 0,-1 0 0,1 0 0,-1 0 0,1 0 0,0-1 0,-1 1 0,1-1 0,-1 1 0,1-1 0,-1 1 0,0-1 0,1 0 0,-1 0 0,0 0 0,1 0 0,-1 0 0,0 0 0,0 0 0,0 0 0,1-1 0,38-44 0,-36 40 0,12-16 0,-1-1 0,0 0 0,-2-1 0,-1 0 0,-1-1 0,-1-1 0,-1 0 0,-1 0 0,-2-1 0,0 1 0,-2-1 0,2-48 0,-6 73 0,0 1 0,1-1 0,-1 1 0,0 0 0,0-1 0,0 1 0,-1-1 0,1 1 0,0 0 0,0-1 0,-1 1 0,1 0 0,-1-1 0,1 1 0,-1 0 0,1-1 0,-1 1 0,0 0 0,0 0 0,1 0 0,-1 0 0,0 0 0,0 0 0,-2-1 0,2 1 0,-1 1 0,1 0 0,0 0 0,-1 0 0,1 1 0,0-1 0,-1 0 0,1 0 0,0 1 0,-1-1 0,1 1 0,0-1 0,0 1 0,-1-1 0,1 1 0,0 0 0,0 0 0,0 0 0,-2 1 0,-7 8 0,-1 0 0,1 0 0,-10 15 0,5-6 0,-56 81 0,64-91 0,2 1 0,-1 1 0,1-1 0,1 1 0,0 0 0,1 0 0,0 0 0,-2 14 0,5-24 0,0 0 0,0 0 0,1 0 0,-1 0 0,0 0 0,1 0 0,-1 0 0,1 0 0,-1 0 0,1 0 0,-1 0 0,1 0 0,0 0 0,0 0 0,-1-1 0,1 1 0,0 0 0,0 0 0,0-1 0,0 1 0,0-1 0,0 1 0,0-1 0,0 1 0,0-1 0,0 1 0,0-1 0,0 0 0,0 0 0,0 1 0,0-1 0,0 0 0,0 0 0,1 0 0,-1 0 0,0-1 0,1 1 0,47-3 0,11-11 0,-46 10 0,-1 0 0,0 1 0,1 1 0,26-1 0,-39 3 0,0 0 0,0 0 0,1 0 0,-1 0 0,0 1 0,0-1 0,0 1 0,0-1 0,1 0 0,-1 1 0,0 0 0,0-1 0,0 1 0,0 0 0,0-1 0,0 1 0,0 0 0,-1 0 0,1 0 0,0 0 0,0 0 0,-1 0 0,1 0 0,0 0 0,-1 0 0,1 2 0,0 1 0,1 0 0,-1 0 0,0 1 0,-1-1 0,1 1 0,-1-1 0,0 8 0,-1 1 0,0 1 0,-2-1 0,1 0 0,-6 15 0,-30 74 0,42-108-294,15-24-5412,-7 12-4950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2.542"/>
    </inkml:context>
    <inkml:brush xml:id="br0">
      <inkml:brushProperty name="width" value="0.025" units="cm"/>
      <inkml:brushProperty name="height" value="0.025" units="cm"/>
    </inkml:brush>
  </inkml:definitions>
  <inkml:trace contextRef="#ctx0" brushRef="#br0">135 44 14221,'0'0'8163,"0"-8"-4965,0-20-616,0 20-618,0 26-1295,-2 47-152,-13 70 0,6-70-49,0 71 0,9-136-506,0-1 0,0 1-1,0 0 1,0-1 0,0 1 0,0 0 0,0-1 0,1 1-1,-1 0 1,0 0 0,0-1 0,0 1 0,1 0-1,-1 0 1,0-1 0,0 1 0,1 0 0,-1 0 0,0-1-1,0 1 1,1 0 0,-1 0 0,0 0 0,1 0-1,-1 0 1,0 0 0,1-1 0,-1 1 0,0 0 0,1 0-1,-1 0 1,0 0 0,1 0 0,-1 0 0,0 0-1,1 0 1,-1 0 0,0 1 0,1-1 0,-1 0 0,0 0-1,1 0 1,-1 0 0,0 0 0,0 1 0,1-1-1,-1 0 1,0 0 0,1 0 0,-1 1 0,0-1 0,0 0-1,0 0 1,1 1 0,-1-1 0,0 0 0,0 1-1,1-1 1,-2-3-365,1 0 0,-1-1-1,1 1 1,-1 0 0,0 0 0,0 0-1,0-1 1,-1 1 0,1 0 0,-1 1-1,1-1 1,-1 0 0,0 0 0,0 1-1,0-1 1,-1 1 0,1-1 0,-1 1-1,1 0 1,-1 0 0,-4-2-1,-31-17-960,1 8 3278,78 15 7158,46-13-8190,-30 4-2151,-24 4-2072,0-2-3445,-3 0-2753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2.902"/>
    </inkml:context>
    <inkml:brush xml:id="br0">
      <inkml:brushProperty name="width" value="0.025" units="cm"/>
      <inkml:brushProperty name="height" value="0.025" units="cm"/>
    </inkml:brush>
  </inkml:definitions>
  <inkml:trace contextRef="#ctx0" brushRef="#br0">167 1 18481,'0'0'8366,"-8"-1"-5713,-49 3-499,52-1-2053,0-1 0,-1 1 1,1 0-1,0 0 0,0 1 0,0 0 0,0 0 0,0 0 1,1 0-1,-9 6 0,13-8-101,0 1-1,-1-1 1,1 1-1,0-1 1,-1 1-1,1-1 1,0 1-1,0-1 1,-1 1-1,1-1 1,0 1-1,0 0 1,0-1-1,0 1 1,0-1 0,0 1-1,0-1 1,0 1-1,0 0 1,0-1-1,0 1 1,0-1-1,0 1 1,1-1-1,-1 1 1,0-1-1,0 1 1,1-1-1,-1 1 1,0-1 0,0 1-1,1-1 1,-1 1-1,1-1 1,-1 1-1,0-1 1,1 0-1,-1 1 1,1-1-1,-1 0 1,1 1-1,-1-1 1,2 0-1,28 19-89,-21-14 14,-3-1-12,-1 0-1,0 1 1,0-1 0,0 1-1,-1 0 1,0 0-1,1 0 1,-2 1 0,1 0-1,-1-1 1,0 1-1,3 9 1,-5-12 125,0 0 1,0 0-1,0 0 1,0 0-1,-1 0 0,0 0 1,1 0-1,-1 1 1,-1-1-1,1 0 1,0 0-1,-1 0 0,1 0 1,-1 1-1,0-1 1,0 0-1,0 0 1,-1-1-1,1 1 0,-1 0 1,1 0-1,-1-1 1,0 1-1,0-1 0,0 1 1,0-1-1,-4 3 1,-3 2 20,1-1 0,-1 0 0,-19 8 0,24-12-54,0 0 1,0-1-1,0 1 0,0-1 1,0 0-1,0 0 0,0-1 0,0 1 1,-1-1-1,1 0 0,0 0 1,-7-1-1,10 0-51,1 1 1,-1 0-1,1-1 1,0 1-1,-1 0 1,1-1-1,0 1 1,-1-1-1,1 1 1,0 0-1,0-1 1,-1 1-1,1-1 1,0 1-1,0-1 1,0 1-1,-1-1 1,1 1-1,0-1 0,0 1 1,0-1-1,0 0 1,0 1-1,0-1 1,0 1-1,0-1 1,0 1-1,1-1 1,-1 1-1,0-1 1,0 1-1,0-1 1,1 1-1,-1-1 1,0 0-1,10-18-4134,7-1-1996,4-2-2225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9.293"/>
    </inkml:context>
    <inkml:brush xml:id="br0">
      <inkml:brushProperty name="width" value="0.025" units="cm"/>
      <inkml:brushProperty name="height" value="0.025" units="cm"/>
    </inkml:brush>
  </inkml:definitions>
  <inkml:trace contextRef="#ctx0" brushRef="#br0">62 92 12364,'0'0'8328,"-51"-13"-4837,41 0 545,10 0-2179,0-1-768,15-1-704,8 4-385,6 3-64,5 3-897,6 5-1089,4 0-1890,2 2-1441,-1 12-2498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3.355"/>
    </inkml:context>
    <inkml:brush xml:id="br0">
      <inkml:brushProperty name="width" value="0.025" units="cm"/>
      <inkml:brushProperty name="height" value="0.025" units="cm"/>
    </inkml:brush>
  </inkml:definitions>
  <inkml:trace contextRef="#ctx0" brushRef="#br0">124 1 13805,'0'0'13618,"-4"14"-13255,-28 108 455,8-38 45,4 1-1,-15 140 1,29-169-785,4-28 218,17-72-24,28-118-192,-23 78-40,38-97 0,-54 172-88,0 0-1,1 0 0,0 0 0,0 1 1,1-1-1,0 1 0,10-9 1,-14 14 31,1 1 0,-1 0 0,1-1 0,0 1 0,0 0 0,0 0 0,-1 1 1,2-1-1,-1 1 0,0-1 0,0 1 0,0 0 0,1 0 0,-1 1 1,0-1-1,1 1 0,-1-1 0,1 1 0,-1 0 0,1 0 0,-1 1 0,0-1 1,1 1-1,5 1 0,-7-1 7,0 0 1,-1 1-1,1-1 1,-1 0-1,1 1 1,-1-1-1,0 1 1,1-1-1,-1 1 1,0-1-1,0 1 1,0 0-1,-1 0 1,1-1-1,0 1 1,0 0-1,-1 0 0,0 0 1,1 0-1,-1 0 1,0 0-1,0 0 1,0 0-1,0 0 1,0 0-1,0 0 1,0 0-1,-1 0 1,0 3-1,0 1 93,-1-1-1,1 1 1,-1 0-1,0-1 1,0 1-1,0-1 1,-1 0-1,0 0 1,-4 6-1,-39 30 925,44-39-1008,-1-1 0,1 1 0,-1-1 0,1 1 0,-1-1 0,1 0 0,-1 0 0,0 0 0,0 0 0,1-1 0,-1 1 0,0-1 1,0 1-1,0-1 0,0 0 0,0 0 0,0 0 0,1-1 0,-4 0 0,5 0-451,0-1 1,0 0-1,0 0 1,1 0-1,-1 1 1,1-1-1,-1 0 1,1 0-1,0 0 0,0 0 1,0 0-1,0 0 1,0 0-1,0 1 1,0-1-1,1 0 1,-1 0-1,2-3 1,7-14-6740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3.945"/>
    </inkml:context>
    <inkml:brush xml:id="br0">
      <inkml:brushProperty name="width" value="0.025" units="cm"/>
      <inkml:brushProperty name="height" value="0.025" units="cm"/>
    </inkml:brush>
  </inkml:definitions>
  <inkml:trace contextRef="#ctx0" brushRef="#br0">90 4 18930,'0'0'11216,"-5"9"-10186,-7 16-633,-36 77 481,43-89-850,0 0-1,1 0 1,1 1-1,0-1 1,1 1 0,-1 17-1,3-30-26,0-1 0,0 0 0,0 1 0,0-1 0,0 0 0,1 1 0,-1-1 1,0 0-1,0 1 0,0-1 0,0 0 0,0 0 0,1 1 0,-1-1 0,0 0 0,0 0 0,0 1 0,1-1 0,-1 0 0,0 0 0,0 1 0,1-1 0,-1 0 0,0 0 0,1 0 0,-1 0 0,0 1 0,1-1 0,-1 0 0,0 0 0,0 0 0,1 0 0,-1 0 0,0 0 1,1 0-1,-1 0 0,0 0 0,1 0 0,-1 0 0,0 0 0,1 0 0,-1 0 0,0 0 0,1 0 0,-1-1 0,0 1 0,1 0 0,-1 0 0,0 0 0,1 0 0,-1-1 0,0 1 0,0 0 0,1 0 0,-1-1 0,0 1 0,0 0 0,0 0 0,1-1 0,-1 1 0,0 0 1,0-1-1,18-16 56,-12 7-57,0 1 0,-1-1 0,0 0 0,-1 0 0,0-1 0,-1 1 0,0-1 0,0 0 0,-2 0 0,1 0 0,0-19 0,-3 30 0,1 1 0,0-1 0,0 0 0,0 0 0,0 0 0,0 1 0,0-1 0,0 0 0,-1 0 0,1 0 0,0 1 0,0-1 0,0 0 0,0 0 0,-1 0 0,1 0 0,0 0 0,0 0 0,0 1 0,-1-1 0,1 0 0,0 0 0,0 0 0,-1 0 0,1 0 0,0 0 0,0 0 0,-1 0 0,1 0 0,0 0 0,0 0 0,0 0 0,-1 0 0,1 0 0,0 0 0,0 0 0,-1 0 0,1 0 0,0-1 0,0 1 0,0 0 0,-1 0 0,1 0 0,0 0 0,0 0 0,0-1 0,0 1 0,-1 0 0,1 0 0,0 0 0,0 0 0,0-1 0,0 1 0,0 0 0,0 0 0,-1 0 0,1-1 0,0 1 0,0 0 0,0 0 0,0-1 0,0 1 0,0 0 0,0 0 0,0-1 0,0 1 0,0 0 0,0 0 0,0-1 0,-11 16 0,10-14 0,1 1 0,-1-1 0,1 0 0,-1 0 0,1 0 0,0 1 0,-1-1 0,1 0 0,0 0 0,0 1 0,0-1 0,0 0 0,0 0 0,1 1 0,-1-1 0,0 0 0,0 0 0,1 1 0,-1-1 0,1 0 0,-1 0 0,1 0 0,0 0 0,-1 1 0,1-1 0,0 0 0,0 0 0,-1 0 0,1-1 0,0 1 0,0 0 0,0 0 0,0 0 0,0-1 0,1 1 0,-1-1 0,0 1 0,0-1 0,0 1 0,0-1 0,1 1 0,1-1 0,5 1 0,1 0 0,-1-1 0,0 0 0,1-1 0,11-1 0,-17 2 0,7-2 0,1 0 0,0-1 0,0 0 0,-1 0 0,1-1 0,-1 0 0,0-1 0,10-7 0,-16 10 0,-1 0 0,0 0 0,0 0 0,0-1 0,0 1 0,0-1 0,-1 0 0,1 0 0,-1 0 0,0 0 0,0 0 0,0 0 0,0-1 0,0 1 0,-1 0 0,0-1 0,0 0 0,0 1 0,0-1 0,0 0 0,0 1 0,-1-1 0,0 0 0,0 0 0,0 0 0,-1-6 0,1 9 0,-1 0 0,1 1 0,0-1 0,0 0 0,-1 0 0,1 0 0,0 1 0,-1-1 0,1 0 0,-1 1 0,1-1 0,-1 0 0,1 1 0,-1-1 0,1 1 0,-1-1 0,1 1 0,-1-1 0,0 1 0,0-1 0,1 1 0,-1 0 0,0-1 0,1 1 0,-1 0 0,0 0 0,0-1 0,0 1 0,1 0 0,-1 0 0,0 0 0,0 0 0,0 0 0,1 0 0,-1 0 0,0 0 0,0 0 0,0 1 0,1-1 0,-1 0 0,0 0 0,0 1 0,1-1 0,-1 1 0,0-1 0,1 0 0,-2 2 0,-2 0 0,0 0 0,0 0 0,1 1 0,-1 0 0,1 0 0,0 0 0,-4 4 0,0 3 0,0 1 0,0-1 0,-8 23 0,13-29 0,0 1 0,1-1 0,-1 0 0,1 1 0,1-1 0,-1 1 0,0 0 0,1-1 0,0 1 0,0-1 0,1 1 0,-1 0 0,3 8 0,-2-12-5,-1 1-1,1-1 1,0 0-1,0 1 1,0-1-1,0 0 1,0 1-1,1-1 1,-1 0-1,0 0 1,1 0 0,-1 0-1,0 0 1,1-1-1,-1 1 1,1 0-1,0-1 1,-1 1-1,1-1 1,-1 1-1,1-1 1,0 0-1,2 1 1,45-1-1007,-37-1 361,7-1-1659,-1-1 0,0-1 0,0 0 0,0-1 0,27-13 0,-44 18 2216,48-19-8245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4.289"/>
    </inkml:context>
    <inkml:brush xml:id="br0">
      <inkml:brushProperty name="width" value="0.025" units="cm"/>
      <inkml:brushProperty name="height" value="0.025" units="cm"/>
    </inkml:brush>
  </inkml:definitions>
  <inkml:trace contextRef="#ctx0" brushRef="#br0">195 7 13741,'0'0'15225,"-10"-2"-14018,5 0-1109,1 1 1,0 1 0,0-1 0,-1 1 0,1-1 0,-1 1 0,1 1-1,0-1 1,-1 0 0,1 1 0,0 0 0,-1 0 0,1 1 0,0-1 0,0 1-1,0 0 1,0 0 0,0 0 0,1 0 0,-1 1 0,1-1 0,-1 1-1,1 0 1,-4 5 0,2-4-63,-44 44 81,46-45-119,1 0 0,-1 1 0,1-1 0,0 1 0,-1 0-1,2-1 1,-1 1 0,0 0 0,1 0 0,0 0 0,0 1-1,0-1 1,0 6 0,1-8-27,1-1 1,-1 0-1,1 0 0,-1 0 0,1 0 1,-1 0-1,1 0 0,0 0 1,0 0-1,0 0 0,-1 0 0,1 0 1,0 0-1,0-1 0,0 1 1,0 0-1,0-1 0,0 1 0,1-1 1,-1 1-1,0-1 0,0 1 1,0-1-1,0 0 0,1 0 0,-1 1 1,0-1-1,0 0 0,1 0 1,-1 0-1,0 0 0,0-1 0,1 1 1,-1 0-1,0 0 0,2-1 1,48-10-2732,-33 3-1943,0-1 1,27-18 0,-40 24 3653,20-13-6622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4.645"/>
    </inkml:context>
    <inkml:brush xml:id="br0">
      <inkml:brushProperty name="width" value="0.025" units="cm"/>
      <inkml:brushProperty name="height" value="0.025" units="cm"/>
    </inkml:brush>
  </inkml:definitions>
  <inkml:trace contextRef="#ctx0" brushRef="#br0">156 1 12075,'0'0'15946,"-9"3"-14456,3-1-1352,0 1 0,0 0 0,1 0 0,-1 0 0,1 1 1,0-1-1,0 1 0,0 1 0,0-1 0,1 1 0,0-1 1,0 1-1,0 0 0,0 1 0,1-1 0,-4 9 0,-3 5-37,1 0 0,0 1 0,2 0 0,0 1 0,2 0-1,0 0 1,1 0 0,-2 43 0,6-63-101,0 0 0,0 0 0,0 1 0,0-1 0,0 0 0,1 0 0,-1 0 0,0 1 0,1-1 0,-1 0 0,1 0 0,-1 0 0,1 0 0,-1 0 0,1 0 0,0 0 0,-1 0 0,1 0 0,0 0 0,0 0 0,0 0 0,0-1 0,0 1 0,0 0 0,0-1 0,0 1 0,1 0 0,1 0 0,0 0 0,0-1 0,0 1 0,0-1 0,0 0 0,0 0 0,0 0 0,0 0 0,0-1 0,6-1 0,2-1 0,1 0 0,-1-1 0,0-1 0,18-10 0,-1-3 0,-21 12 0,1 0 0,-1 1 0,1 0 0,0 0 0,1 1 0,-1 0 0,1 1 0,0 0 0,11-3 0,-20 6 0,1 0 0,-1 0 0,1 0 0,-1 1 0,0-1 0,1 0 0,-1 0 0,1 0 0,-1 0 0,0 0 0,1 1 0,-1-1 0,1 0 0,-1 0 0,0 1 0,1-1 0,-1 0 0,0 1 0,1-1 0,-1 0 0,0 1 0,0-1 0,1 0 0,-1 1 0,0-1 0,0 1 0,0-1 0,0 0 0,1 1 0,-1-1 0,0 1 0,0 0 0,0 22 0,-10 20 0,-2-20-194,9-18-342,0 0-1,0 0 0,1 0 1,0 0-1,0 0 0,0 1 1,1-1-1,-2 12 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5.502"/>
    </inkml:context>
    <inkml:brush xml:id="br0">
      <inkml:brushProperty name="width" value="0.025" units="cm"/>
      <inkml:brushProperty name="height" value="0.025" units="cm"/>
    </inkml:brush>
  </inkml:definitions>
  <inkml:trace contextRef="#ctx0" brushRef="#br0">22 152 4965,'0'0'13303,"9"1"-10452,0 0-2264,0-1 1,0 0 0,1 0 0,-1-1-1,0 0 1,0 0 0,0-1 0,0 0-1,13-6 1,44-30 1264,-62 36-1733,0-1-1,-1 0 1,0 1-1,0-1 1,0-1-1,0 1 1,0 0-1,-1-1 1,1 1-1,-1-1 0,0 0 1,0 0-1,0 0 1,-1 0-1,2-6 1,-2 9-65,-1 0 1,0-1 0,0 1-1,0 0 1,0 0 0,0 0-1,0 0 1,-1 0 0,1 0-1,0 0 1,-1 0 0,1 0-1,0 0 1,-1 0 0,1 0-1,-1 0 1,1 0 0,-1 0-1,0 0 1,1 1 0,-1-1-1,0 0 1,0 0-1,-1 0 1,-29-11 424,-36 8-330,66 4-141,-4 1-8,-1-1 0,1 1 0,-1 0 0,1 1 0,0-1 0,-1 1 0,1 0 0,0 1 0,0-1 0,0 1 0,1 0 0,-1 0 0,0 0 0,1 1 0,0 0 0,0-1 0,0 2 0,-6 7 0,6-6-14,-1 1 1,1 0 0,0 0 0,1 1 0,0-1 0,0 1 0,0-1 0,1 1-1,0 0 1,1 0 0,0 0 0,-1 11 0,3-18 11,-1 0 0,0 0 0,1 0 0,-1 0 1,0 0-1,1-1 0,-1 1 0,1 0 0,0 0 0,-1 0 0,1-1 1,-1 1-1,1 0 0,0-1 0,0 1 0,-1 0 0,1-1 0,0 1 1,0-1-1,0 0 0,0 1 0,0-1 0,0 0 0,0 1 0,0-1 1,-1 0-1,1 0 0,0 0 0,0 0 0,0 0 0,0 0 1,0 0-1,0 0 0,0 0 0,0 0 0,2-1 0,38-7 135,-25 0-98,0 0 0,-1-1 0,21-15 0,-26 16-38,0 1 0,0 0 0,1 1-1,0 0 1,0 1 0,0 0 0,1 0 0,23-5 0,-34 10-14,-1 0-1,1 1 1,0-1-1,0 0 1,0 1-1,0-1 1,-1 1 0,1-1-1,0 1 1,0-1-1,-1 1 1,1 0-1,0-1 1,-1 1 0,1 0-1,-1-1 1,1 1-1,-1 0 1,1 0-1,-1-1 1,1 1 0,-1 0-1,0 0 1,1 0-1,-1 0 1,0 0-1,0 0 1,0-1 0,0 1-1,0 0 1,0 0-1,0 0 1,0 0-1,0 1 1,-1 42-74,0-37 98,-2 54 132,3-61-136,0 0 1,0 1-1,0-1 1,0 0-1,0 1 1,0-1-1,1 1 1,-1-1-1,0 0 1,0 1-1,0-1 1,0 0-1,1 0 1,-1 1-1,0-1 1,0 0-1,1 1 1,-1-1-1,0 0 1,0 0-1,1 0 1,-1 1-1,0-1 1,1 0-1,-1 0 1,0 0 0,1 0-1,-1 1 1,0-1-1,1 0 1,-1 0-1,0 0 1,1 0-1,-1 0 1,1 0-1,-1 0 1,21-4 187,13-13 59,6-13-250,21-16 0,-56 43 0,0 0 0,1 0 0,-1 1 0,1-1 0,-1 1 0,1 0 0,0 1 0,0-1 0,9 0 0,-15 2 0,1 0 0,0 0 0,0 0 0,0 0 0,-1 0 0,1 0 0,0 1 0,0-1 0,-1 0 0,1 0 0,0 1 0,-1-1 0,1 1 0,0-1 0,-1 0 0,1 1 0,0-1 0,-1 1 0,1-1 0,-1 1 0,1 0 0,-1-1 0,1 1 0,-1 0 0,0-1 0,1 1 0,-1 0 0,0-1 0,1 1 0,-1 0 0,0 0 0,0-1 0,0 2 0,2 35 0,-2-33 0,-1-1 0,1 0 0,0 1 0,0-1 0,1 0 0,-1 1 0,1-1 0,-1 0 0,1 1 0,2 3 0,-3-6-105,1-1 0,-1 1 0,1-1 0,-1 0 0,1 1 0,-1-1-1,1 0 1,-1 0 0,1 1 0,-1-1 0,1 0 0,-1 0 0,1 0 0,0 0 0,-1 0 0,1 0 0,-1 0 0,1 0-1,0 0 1,-1 0 0,1 0 0,-1 0 0,1 0 0,-1 0 0,1 0 0,0-1 0,-1 1 0,1 0 0,-1 0 0,1-1-1,-1 1 1,1 0 0,-1-1 0,1 1 0,-1 0 0,0-1 0,1 0 0,8-15-7945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6.224"/>
    </inkml:context>
    <inkml:brush xml:id="br0">
      <inkml:brushProperty name="width" value="0.025" units="cm"/>
      <inkml:brushProperty name="height" value="0.025" units="cm"/>
    </inkml:brush>
  </inkml:definitions>
  <inkml:trace contextRef="#ctx0" brushRef="#br0">88 340 9705,'0'0'9193,"7"-11"-5851,-2 2-2615,0 2 36,0 0 1,-1 0-1,0-1 0,0 0 0,0 0 1,-1 0-1,-1 0 0,1 0 0,1-14 1,-4 22-737,0-1 0,0 1-1,0-1 1,0 1 0,0-1 0,-1 1 0,1 0 0,0-1 0,0 1 0,0 0 0,-1-1 0,1 1 0,0 0 0,0-1 0,-1 1 0,1 0 0,0-1 0,-1 1 0,1 0 0,0 0 0,-1-1 0,1 1 0,0 0 0,-1 0 0,1 0 0,0 0-1,-1-1 1,1 1 0,-1 0 0,1 0 0,-1 0 0,1 0 0,0 0 0,-1 0 0,1 0 0,-1 0 0,1 0 0,0 0 0,-1 0 0,1 1 0,-1-1 0,1 0 0,0 0 0,-1 0 0,1 0 0,-1 1 0,1-1 0,0 0 0,-1 1 0,-21 11 792,13-4-830,-1 1-1,2 1 1,-1 0-1,1 0 1,1 0-1,0 1 1,0 0-1,1 1 1,0-1 0,1 1-1,1 0 1,0 1-1,-5 22 1,9-33 5,0-1 0,0 1 1,0-1-1,0 0 0,0 1 1,0-1-1,0 0 0,0 1 1,1-1-1,-1 0 0,1 1 1,-1-1-1,1 0 0,-1 0 1,1 1-1,0-1 0,-1 0 1,1 0-1,0 0 0,0 0 0,0 0 1,0 0-1,0 0 0,0 0 1,0 0-1,0-1 0,0 1 1,0 0-1,1-1 0,-1 1 1,0-1-1,0 1 0,1-1 1,-1 1-1,0-1 0,1 0 0,-1 0 1,0 0-1,1 0 0,-1 0 1,1 0-1,-1 0 0,0 0 1,1 0-1,-1-1 0,0 1 1,2-1-1,5-1 21,0 0-1,1 0 1,-1 0-1,-1-1 1,1-1-1,11-6 1,6-7 11,0 0 0,-2-2 0,0-1 0,-1-1 0,-1-1 0,23-32 0,-31 37-12,-1 0 1,0-1 0,-2-1 0,0 0 0,-1 0 0,-1-1 0,-1 0 0,0 0 0,5-36 0,-12 32-15,-10 33 0,-10 35 0,1 2 0,-26 79 0,41-111 0,1-1 0,0 0 0,1 1 0,0-1 0,1 1 0,1 0 0,1 16 0,-1-28-76,1-1 1,-1 0-1,0 1 0,1-1 1,-1 0-1,1 1 0,0-1 0,-1 0 1,1 0-1,0 0 0,0 0 1,-1 0-1,1 0 0,0 0 1,0 0-1,0 0 0,1 0 1,-1 0-1,0 0 0,0-1 0,0 1 1,0 0-1,1-1 0,-1 1 1,0-1-1,1 0 0,1 1 1,1 0-527,0-1 0,0 1 0,0-1-1,1 0 1,-1 0 0,0-1 0,0 1 0,5-2 0,14-6-7170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6.801"/>
    </inkml:context>
    <inkml:brush xml:id="br0">
      <inkml:brushProperty name="width" value="0.025" units="cm"/>
      <inkml:brushProperty name="height" value="0.025" units="cm"/>
    </inkml:brush>
  </inkml:definitions>
  <inkml:trace contextRef="#ctx0" brushRef="#br0">1 184 17745,'0'0'10266,"10"3"-8382,-3-2-1740,-1-1-1,1 1 1,0-1-1,-1 0 1,1 0 0,-1-1-1,1 0 1,-1 0-1,1-1 1,-1 1 0,0-1-1,0-1 1,0 1-1,0-1 1,0 0 0,0-1-1,-1 1 1,1-1-1,4-4 1,1-1-144,0 1 0,-1-1 0,17-20 0,-23 25 0,-1 0 0,0 0 0,-1 0 0,1-1 0,-1 1 0,1-1 0,-1 0 0,-1 1 0,1-1 0,-1 0 0,0 0 0,0 0 0,1-9 0,-2 13 0,0 0 0,-1 0 0,1 0 0,0 0 0,0 0 0,0 0 0,-1 0 0,1 0 0,-1 0 0,1 1 0,-1-1 0,1 0 0,-1 0 0,1 0 0,-1 0 0,0 1 0,1-1 0,-1 0 0,0 1 0,0-1 0,1 0 0,-1 1 0,0-1 0,0 1 0,0-1 0,0 1 0,0 0 0,0-1 0,0 1 0,0 0 0,0 0 0,0 0 0,0 0 0,0-1 0,0 1 0,0 0 0,0 1 0,0-1 0,0 0 0,0 0 0,-1 1 0,-2-1 0,0 1 0,0 0 0,0 0 0,0 0 0,0 0 0,0 1 0,1 0 0,-1 0 0,-5 3 0,-7 9 0,1 0 0,1 1 0,-16 20 0,23-26 0,1-1 0,0 1 0,1 0 0,-1 1 0,2-1 0,-1 1 0,2 0 0,-4 11 0,7-20 0,0 0 0,0 0 0,0 0 0,0 0 0,0-1 0,0 1 0,0 0 0,0 0 0,0 0 0,0 0 0,1 0 0,-1 0 0,0 0 0,1 0 0,-1 0 0,1 0 0,-1-1 0,1 1 0,-1 0 0,1 0 0,0-1 0,-1 1 0,1 0 0,0-1 0,-1 1 0,1 0 0,0-1 0,0 1 0,0-1 0,-1 0 0,1 1 0,0-1 0,0 1 0,0-1 0,0 0 0,0 0 0,0 0 0,0 0 0,0 1 0,0-1 0,1-1 0,45-1 0,-44 1 0,19-4 0,1-2 0,-1 0 0,0-1 0,-1-2 0,37-20 0,-39 18 0,1 2 0,0 0 0,0 1 0,1 2 0,0 0 0,33-7 0,-53 14 0,0 0 0,0 0 0,0 0 0,0 0 0,0-1 0,-1 1 0,1 0 0,0 1 0,0-1 0,0 0 0,0 0 0,0 0 0,-1 0 0,1 1 0,0-1 0,0 0 0,0 1 0,-1-1 0,1 1 0,0-1 0,0 1 0,-1-1 0,1 1 0,0-1 0,-1 1 0,1 0 0,0 0 0,0 1 0,-1 0 0,1-1 0,-1 1 0,0-1 0,0 1 0,0 0 0,0-1 0,0 1 0,0 0 0,0-1 0,0 1 0,-1-1 0,0 4 0,-23 49 0,23-53 0,-7 12 0,-13 25 0,20-37 0,0 1 0,0 0 0,0 0 0,0 0 0,1 0 0,-1 0 0,1 0 0,-1-1 0,1 1 0,0 0 0,0 0 0,0 0 0,0 0 0,0 0 0,0 3 0,1-5 0,0 1 0,0-1 0,0 1 0,0-1 0,-1 0 0,1 1 0,0-1 0,0 0 0,0 0 0,0 0 0,0 1 0,0-1 0,0 0 0,0 0 0,0-1 0,0 1 0,0 0 0,-1 0 0,1 0 0,0 0 0,0-1 0,0 1 0,0-1 0,1 1 0,23-11 0,63-46 0,-70 43 0,1 1 0,0 1 0,1 0 0,0 1 0,25-8 0,-45 19 0,1-1 0,0 1 0,-1 0 0,1-1 0,0 1 0,-1 0 0,1 0 0,0-1 0,-1 1 0,1 0 0,0 0 0,0 0 0,-1 0 0,1 0 0,0 0 0,-1 0 0,1 0 0,0 1 0,0-1 0,-1 0 0,1 0 0,0 0 0,-1 1 0,1-1 0,0 0 0,-1 1 0,1-1 0,-1 1 0,1-1 0,0 1 0,0 0 0,-1 1 0,1-1 0,-1 1 0,0-1 0,0 1 0,0-1 0,0 1 0,0-1 0,0 1 0,0-1 0,-1 1 0,1-1 0,0 1 0,-1-1 0,0 2 0,-26 51 0,26-53 0,-8 13 53,5-9-148,0 1 0,1-1 0,-1 1 0,1 0 0,0 0 0,1 1 0,-1-1 0,1 1 0,-1 10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7.904"/>
    </inkml:context>
    <inkml:brush xml:id="br0">
      <inkml:brushProperty name="width" value="0.025" units="cm"/>
      <inkml:brushProperty name="height" value="0.025" units="cm"/>
    </inkml:brush>
  </inkml:definitions>
  <inkml:trace contextRef="#ctx0" brushRef="#br0">244 79 12940,'2'-1'259,"40"-28"6420,-41 28-6184,1-1 0,0 1 0,0-1 0,-1 1 0,1-1 0,-1 0 0,0 0 0,1 1 0,-1-1 0,0 0 0,0 0 0,0 0 0,0 0 0,-1-1 0,1 1 0,-1 0 0,1 0 0,-1 0 0,1-4 0,-2 6-376,0-1 1,0 0-1,0 0 1,0 1 0,0-1-1,0 1 1,0-1 0,0 1-1,0-1 1,-1 1 0,1 0-1,0-1 1,0 1-1,0 0 1,0 0 0,-1 0-1,1 0 1,0 0 0,0 0-1,0 0 1,-3 1 0,-27 2 162,10 3-275,0 1 0,1 1 0,0 0-1,1 2 1,0 0 0,0 1 0,1 1 0,0 1-1,1 1 1,-17 18 0,31-30-29,0 1 0,1 0 0,-1-1 0,1 1 0,0 0 0,0 0 0,0 0 0,0 0 0,-2 6 0,4-8 11,0 0 0,0 0 0,0 0 0,0-1 0,0 1 0,0 0 1,0 0-1,0 0 0,0 0 0,0-1 0,0 1 0,1 0 0,-1 0 0,0 0 0,0-1 0,1 1 1,-1 0-1,1 0 0,-1-1 0,1 1 0,-1 0 0,1-1 0,-1 1 0,1 0 0,0-1 1,-1 1-1,1-1 0,0 1 0,0-1 0,-1 0 0,1 1 0,0-1 0,0 0 0,-1 1 0,1-1 1,0 0-1,0 0 0,0 0 0,0 1 0,-1-1 0,1 0 0,1-1 0,19 5-181,-1 0-1,1 1 0,-1 2 0,-1-1 1,0 2-1,23 13 0,-36-18 187,-1 0 0,0 0 0,0 1 0,-1 0 0,1 0 0,-1 0 0,0 0 0,0 1 0,0-1 0,-1 1 0,1 0 0,-1 0 0,0 1 0,-1-1 0,1 1 0,-1-1 0,0 1 0,-1 0 0,1 0 0,-1 0 0,0-1 0,-1 1 1,1 0-1,-1 0 0,0 0 0,-2 9 0,1-11 54,0 0 1,-1 1-1,1-1 1,-1 0-1,0 0 1,0 0-1,-1 0 1,1 0-1,-1-1 0,0 1 1,0-1-1,0 0 1,0 1-1,-1-1 1,1-1-1,-1 1 1,0-1-1,0 1 1,0-1-1,0 0 1,0 0-1,0-1 1,-8 3-1,1-1 67,0 0 1,0 0-1,0-1 0,0-1 0,0 0 0,-1 0 0,1-1 0,-17-2 0,24 1-430,1 0-1,0-1 1,0 1-1,-1-1 1,1 1-1,0-1 1,0 0-1,1 0 1,-1 0-1,0-1 1,1 1-1,-1 0 1,1-1-1,-4-5 1,5 7 153,0 0 0,0 0 0,1 0 1,-1 0-1,1 0 0,-1 0 0,1-1 1,-1 1-1,1 0 0,-1 0 0,1 0 0,0 0 1,0-1-1,-1 1 0,1 0 0,0 0 1,0 0-1,0-1 0,1 1 0,-1 0 1,0 0-1,0-1 0,1 1 0,-1 0 1,0 0-1,1 0 0,-1 0 0,1 0 1,0 0-1,-1 0 0,1 0 0,0 0 1,0 0-1,0 0 0,-1 0 0,1 0 1,0 0-1,0 1 0,0-1 0,0 0 1,0 1-1,0-1 0,1 1 0,0-1 1,24-8-5183,5 2-555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8.371"/>
    </inkml:context>
    <inkml:brush xml:id="br0">
      <inkml:brushProperty name="width" value="0.025" units="cm"/>
      <inkml:brushProperty name="height" value="0.025" units="cm"/>
    </inkml:brush>
  </inkml:definitions>
  <inkml:trace contextRef="#ctx0" brushRef="#br0">146 1 12716,'0'0'16923,"-4"8"-15503,-92 253-334,84-219-962,2 0 1,1 2-1,3-1 1,-2 67-1,20-120-124,9-18 0,-2-1 0,-1-1 0,-1 0 0,13-35 0,42-134 0,-44 115 0,-27 80 0,1 1 0,-1-1 0,0 0 0,1 1 0,0-1 0,0 1 0,0 0 0,0-1 0,0 1 0,1 0 0,-1 0 0,1 1 0,0-1 0,0 0 0,0 1 0,0 0 0,0 0 0,5-3 0,0 3 0,0 0 0,0 0 0,1 1 0,-1 0 0,1 1 0,15 0 0,-18 0 0,-1 0 0,0 0 0,-1 1 0,1-1 0,-1 1 0,1 0 0,0 1 0,-1-1 0,0 1 0,1-1 0,-1 1 0,0 1 0,6 3 0,-9-5 0,0 0 0,0 0 0,1 0 0,-1 1 0,0-1 0,0 0 0,0 1 0,0-1 0,-1 1 0,1-1 0,0 1 0,-1-1 0,1 1 0,-1 0 0,1-1 0,-1 1 0,0 0 0,1-1 0,-1 1 0,0 0 0,0-1 0,0 1 0,-1 0 0,1 0 0,0-1 0,-1 1 0,1 0 0,-1-1 0,1 1 0,-1-1 0,0 1 0,0-1 0,0 1 0,1-1 0,-2 1 0,1-1 0,-2 2 0,-7 9 12,0 0 0,-1-1 1,-1-1-1,0 0 0,-13 9 0,18-14-48,-1 0-1,1 0 0,-1 0 1,-1-1-1,1-1 0,0 1 0,-1-1 1,0-1-1,-16 4 0,25-6-81,0 0-1,0 0 0,-1 0 0,1 0 0,0 0 1,-1 0-1,1 0 0,0 0 0,0 0 0,-1 0 1,1-1-1,0 1 0,-1 0 0,1 0 0,0 0 1,0 0-1,-1 0 0,1 0 0,0-1 0,0 1 1,0 0-1,-1 0 0,1 0 0,0-1 1,0 1-1,0 0 0,-1 0 0,1-1 0,0 1 1,0 0-1,0 0 0,0-1 0,0 1 0,0 0 1,0 0-1,0-1 0,0 1 0,0 0 0,-1 0 1,1-1-1,0 1 0,1 0 0,-1-1 0,0 1 1,0 0-1,0 0 0,0-1 0,0 1 0,7-16-5868,11-3-1417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8.745"/>
    </inkml:context>
    <inkml:brush xml:id="br0">
      <inkml:brushProperty name="width" value="0.025" units="cm"/>
      <inkml:brushProperty name="height" value="0.025" units="cm"/>
    </inkml:brush>
  </inkml:definitions>
  <inkml:trace contextRef="#ctx0" brushRef="#br0">200 34 15054,'0'0'11222,"-10"-3"-9498,5 2-1632,0 0 0,0 0 0,0 1 0,0-1 0,-1 1 0,1 0 0,0 1 1,0-1-1,0 1 0,0 0 0,0 0 0,0 0 0,1 1 0,-1 0 0,0 0 0,1 0 0,-1 0 0,1 1 0,-1 0 1,1 0-1,0 0 0,0 0 0,-3 5 0,-1-1 4,1 0 0,0 0 0,1 1 0,0 0 0,0 0 0,1 0 1,0 1-1,0 0 0,1 0 0,0 0 0,-4 16 0,8-24-93,-1 0-1,1 0 1,0 0-1,0 0 1,0-1-1,0 1 1,0 0-1,0 0 1,0 0-1,0 0 1,0 0-1,1-1 1,-1 1-1,0 0 1,1 0-1,-1 0 1,0-1 0,1 1-1,-1 0 1,1 0-1,-1-1 1,1 1-1,-1 0 1,1-1-1,0 1 1,-1-1-1,1 1 1,0-1-1,0 1 1,2 0 3,-1 0 0,1 0 0,-1 0 0,1-1 0,0 1 0,-1-1 0,1 1 0,-1-1 0,6-1 0,1 1 18,-1-1-1,0-1 1,1 1-1,-1-1 1,13-6 0,-8 1 46,0-1 0,-1 0 1,0-1-1,-1 0 1,0-1-1,0 0 0,-1 0 1,-1-1-1,1-1 1,-2 0-1,0 0 0,0-1 1,-1 0-1,-1 0 1,7-20-1,-13 33-70,0 0 0,0 0 0,0 0 0,0 0 0,0 0 0,0 0 0,0 0 0,0 0 0,-1 0 0,1 0 0,0 0 0,0 0 0,0 0 0,0 0 0,0-1 0,0 1 0,0 0 0,0 0 0,0 0 0,0 0 0,0 0 0,0 0 0,0 0 0,-1 0 0,1 0 0,0-1 0,0 1 0,0 0 0,0 0 0,0 0 0,0 0 0,0 0 0,0 0 0,0-1 0,-11 20 0,-13 28 0,18-32 0,1-1 0,1 1 0,0 0 0,1 1 0,1-1 0,1 0 0,0 21 0,1-34-224,0 0 0,1 0-1,0 0 1,-1 0 0,1 0 0,0 0 0,0-1-1,0 1 1,0 0 0,0 0 0,1-1-1,-1 1 1,0-1 0,1 1 0,-1-1 0,1 0-1,0 1 1,-1-1 0,1 0 0,0 0 0,0 0-1,0 0 1,0-1 0,0 1 0,0 0-1,0-1 1,0 1 0,0-1 0,0 0 0,0 0-1,0 0 1,0 0 0,0 0 0,0 0 0,0 0-1,0-1 1,0 1 0,0-1 0,0 1 0,3-3-1,18-8-5892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9.699"/>
    </inkml:context>
    <inkml:brush xml:id="br0">
      <inkml:brushProperty name="width" value="0.025" units="cm"/>
      <inkml:brushProperty name="height" value="0.025" units="cm"/>
    </inkml:brush>
  </inkml:definitions>
  <inkml:trace contextRef="#ctx0" brushRef="#br0">122 427 18193,'0'0'5104,"-9"10"-2851,-8 8-1769,-39 42 1695,51-54-1906,0 1 0,0-1 0,0 1 0,1 1 0,0-1 0,0 0 0,-4 14 0,8-21-261,0 1 1,1-1-1,-1 0 0,0 0 1,0 1-1,0-1 1,0 0-1,0 0 1,0 0-1,0 1 0,1-1 1,-1 0-1,0 0 1,0 0-1,0 0 1,0 1-1,1-1 0,-1 0 1,0 0-1,0 0 1,1 0-1,-1 0 1,0 0-1,0 1 0,0-1 1,1 0-1,-1 0 1,0 0-1,0 0 1,1 0-1,-1 0 0,0 0 1,0 0-1,1 0 1,-1 0-1,0 0 1,0 0-1,1-1 0,-1 1 1,0 0-1,0 0 1,0 0-1,1 0 1,-1 0-1,0 0 0,0 0 1,1-1-1,-1 1 1,0 0-1,0 0 1,0 0-1,1-1 1,14-6 198,6-12-159,0-1 0,-1 0 0,-1-2 0,-1 0 0,-1-1 0,-1 0 0,15-32 0,-31 55-52,-9 45-1022,5-20 1019,2-17-4,-3 11 32,2-1 0,0 1 0,-2 34 0,5-49-10,0-1 0,0 0 0,0 0-1,0 0 1,1 0 0,-1 0 0,1 0-1,-1 0 1,1 0 0,0 0 0,0 0 0,1 0-1,-1 0 1,1-1 0,-1 1 0,1-1-1,0 1 1,0-1 0,0 1 0,0-1 0,0 0-1,1 0 1,-1 0 0,1 0 0,-1-1-1,1 1 1,0 0 0,-1-1 0,1 0 0,0 0-1,3 1 1,4-1 33,0 0 0,-1-1 0,1 0 0,0-1 0,0 0 0,-1 0 0,1-1 0,-1 0 0,1-1 0,-1 0 0,0 0 0,0-1 0,0 0 0,0-1 0,-1 0 0,13-10 0,9-8 133,-2 0 1,-1-2 0,26-30 0,-26 24-182,-1-1 0,-1-1 0,36-65 0,-50 76 0,0-1 0,-1-1 0,-1 0 0,-1 0 0,-1 0 0,-2-1 0,4-34 0,-9 56 0,1 1 0,-1-1 0,0 0 0,0 1 0,0-1 0,-1 0 0,1 1 0,-1-1 0,1 1 0,-1-1 0,0 1 0,0-1 0,-2-3 0,2 5 0,0 0 0,0 1 0,0-1 0,0 0 0,0 1 0,0-1 0,0 1 0,0-1 0,0 1 0,0-1 0,0 1 0,-1 0 0,1 0 0,0-1 0,0 1 0,0 0 0,-1 0 0,1 0 0,0 0 0,0 1 0,0-1 0,0 0 0,-1 0 0,1 1 0,0-1 0,0 1 0,0-1 0,0 1 0,0-1 0,0 1 0,-2 1 0,-14 9 0,1 1 0,0 0 0,1 1 0,0 1 0,2 0 0,-1 1 0,-11 17 0,6-10 0,-4 7 0,0 0 0,-34 60 0,50-77 0,1 1 0,1 0 0,0 0 0,0 0 0,1 0 0,1 1 0,0 0 0,1-1 0,1 1 0,0 26 0,2-36 0,0 1 0,0-1 0,0 1 0,0-1 0,1 0 0,-1 0 0,1 0 0,0 1 0,1-2 0,-1 1 0,1 0 0,0 0 0,0-1 0,0 0 0,0 1 0,0-1 0,1 0 0,-1-1 0,1 1 0,0-1 0,0 1 0,0-1 0,0 0 0,0-1 0,0 1 0,1-1 0,-1 1 0,6-1 0,13 4 0,1-1 0,-1-1 0,48-1 0,-62-2 5,9 0-971,0 0 0,0-2 0,29-5-1,6-11-7953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9.164"/>
    </inkml:context>
    <inkml:brush xml:id="br0">
      <inkml:brushProperty name="width" value="0.025" units="cm"/>
      <inkml:brushProperty name="height" value="0.025" units="cm"/>
    </inkml:brush>
  </inkml:definitions>
  <inkml:trace contextRef="#ctx0" brushRef="#br0">172 1 16592,'0'0'15785,"-10"12"-15432,-16 23-338,1 0 1,-29 56-1,45-74-16,1-1 0,0 2 1,2-1-1,0 1 0,0 0 0,2 0 0,0 0 0,2 1 0,-2 24 0,4-41 1,0 0 0,1 0 0,-1 0 0,0 0 0,1-1 0,-1 1 0,1 0 0,0 0 0,-1 0 0,1-1 0,0 1 0,0 0 0,0-1 0,0 1 0,1-1 0,-1 1 0,0-1 0,1 1 0,-1-1 0,1 0 0,1 1 0,1 0 0,0 0 0,-1 0 0,1-1 0,0 1 0,0-1 0,0 0 0,0 0 0,1-1 0,5 1 0,2-1 0,1 0 0,-1-1 0,0-1 0,0 0 0,0 0 0,12-5 0,31-18-1903,-43 20 869,-1-2 0,-1 0-1,1 0 1,-1-1 0,-1 0-1,1 0 1,-1-1-1,-1-1 1,10-12 0,1-12-5586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9.508"/>
    </inkml:context>
    <inkml:brush xml:id="br0">
      <inkml:brushProperty name="width" value="0.025" units="cm"/>
      <inkml:brushProperty name="height" value="0.025" units="cm"/>
    </inkml:brush>
  </inkml:definitions>
  <inkml:trace contextRef="#ctx0" brushRef="#br0">95 0 22005,'0'0'5317,"-53"77"-3652,37-37-1056,4 5-257,4 0 1,2 1-97,6-3-64,0-7-32,0-1-32,2-6-32,4-4-64,0-4-64,0-7-736,0-1-1442,-6-9-2114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9.867"/>
    </inkml:context>
    <inkml:brush xml:id="br0">
      <inkml:brushProperty name="width" value="0.025" units="cm"/>
      <inkml:brushProperty name="height" value="0.025" units="cm"/>
    </inkml:brush>
  </inkml:definitions>
  <inkml:trace contextRef="#ctx0" brushRef="#br0">1 114 10634,'0'0'22133,"64"-59"-22133,-26 47 0,4-1 0,-6 4 0,-2 3 0,-3 0-512,-7 3-6311,-3-2-8680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0.433"/>
    </inkml:context>
    <inkml:brush xml:id="br0">
      <inkml:brushProperty name="width" value="0.025" units="cm"/>
      <inkml:brushProperty name="height" value="0.025" units="cm"/>
    </inkml:brush>
  </inkml:definitions>
  <inkml:trace contextRef="#ctx0" brushRef="#br0">20 96 9097,'0'0'7228,"-3"8"-4249,2-4-2770,-14 52 3300,15-55-3381,0 1 0,-1-1 0,1 1 1,0-1-1,0 1 0,0-1 0,0 1 0,0-1 1,1 1-1,-1-1 0,0 1 0,1-1 0,-1 1 1,1-1-1,-1 1 0,1-1 0,0 1 0,-1-1 1,1 0-1,0 1 0,0-1 0,0 0 0,0 0 1,0 0-1,0 0 0,1 0 0,-1 0 0,0 0 0,1 0 1,-1 0-1,0-1 0,1 1 0,-1 0 0,1-1 1,2 1-1,6 0 67,0-1-1,0 0 1,0-1 0,0 0 0,0 0-1,0-1 1,-1 0 0,1-1 0,-1 0-1,1-1 1,-1 0 0,0 0 0,0-1-1,7-6 1,-9 7-84,-1 0-1,0 0 1,0 0-1,-1-1 0,1 0 1,-1 0-1,0-1 1,-1 0-1,1 1 1,-1-1-1,0-1 1,0 1-1,-1-1 0,0 1 1,0-1-1,-1 0 1,0 0-1,0 0 1,2-14-1,-4 20-110,0-1 1,0 1-1,1 0 0,-1-1 0,0 1 1,0 0-1,-1-1 0,1 1 1,0 0-1,0-1 0,-1 1 0,1 0 1,0-1-1,-1 1 0,1 0 1,-1 0-1,0-1 0,0 1 0,1 0 1,-1 0-1,0 0 0,0 0 1,0 0-1,0 0 0,0 0 0,0 0 1,0 0-1,0 1 0,0-1 1,-1 0-1,1 1 0,0-1 0,0 1 1,-1-1-1,1 1 0,0 0 1,-1-1-1,1 1 0,0 0 0,-1 0 1,1 0-1,0 0 0,-1 0 1,1 0-1,-1 1 0,0-1 0,-4 1-6,1 1 0,0-1 0,0 1 0,0 0 0,0 1 0,1-1 0,-1 1 0,1 0 0,-1 0 0,-6 6 0,0 2-34,0 1 0,1 0 0,1 1 0,0-1 0,1 2 1,0-1-1,1 1 0,1 0 0,0 1 0,1 0 0,0-1 1,-3 26-1,8-39 45,0 0 0,0 0 1,0 0-1,0 0 0,1 0 0,-1 0 1,0 0-1,1 0 0,-1 0 0,1 0 1,-1 0-1,1 0 0,-1 0 0,1-1 0,0 1 1,-1 0-1,1 0 0,0 0 0,0-1 1,-1 1-1,1 0 0,0-1 0,0 1 1,0-1-1,0 1 0,0-1 0,0 0 1,0 1-1,0-1 0,0 0 0,0 1 1,0-1-1,0 0 0,0 0 0,0 0 1,1 0-1,-1 0 0,0 0 0,0-1 1,0 1-1,2-1 0,4 1 45,1-1-1,-1-1 1,1 0-1,-1 0 1,8-3 0,16-10-35,-1-1 1,-1-1 0,37-30-1,3 0-24,-68 45 9,1 1 0,-1 0 0,1 0 0,0 1 0,-1-1 0,1 0 0,0 0 0,0 1 0,-1-1 0,1 1 0,0 0 0,0-1 0,2 1 0,-3 0 0,0 0 0,-1 1 0,1-1 0,0 0 0,-1 0 0,1 1 0,-1-1 0,1 0 0,0 1 0,-1-1 0,1 0 0,-1 1 0,1-1 0,-1 1 0,1-1 0,-1 1 0,0-1 0,1 1 0,-1 0 0,1-1 0,-1 1 0,0-1 0,0 1 0,1 1 0,0 4 0,0 1 0,0-1 0,0 1 0,-1-1 0,0 1 0,-1 7 0,0 16 0,1-28 0,0-1 0,0 0 0,0 1 0,0-1 0,0 1 0,0-1 0,0 1 0,1-1 0,-1 1 0,1-1 0,-1 0 0,1 1 0,-1-1 0,1 0 0,-1 1 0,1-1 0,0 0 0,0 0 0,0 1 0,0-1 0,0 0 0,0 0 0,0 0 0,0 0 0,0-1 0,1 1 0,-1 0 0,0 0 0,0-1 0,1 1 0,-1 0 0,1-1 0,-1 0 0,0 1 0,1-1 0,-1 0 0,1 0 0,-1 1 0,1-1 0,-1 0 0,1-1 0,-1 1 0,0 0 0,1 0 0,-1-1 0,1 1 0,-1 0 0,1-1 0,-1 0 0,3-1 0,7-3 0,0-2 0,0 1 0,-1-1 0,16-14 0,-20 16 0,5-5 0,-9 8 0,0 0 0,0 0 0,0 0 0,0 0 0,0 0 0,1 0 0,-1 1 0,1-1 0,-1 1 0,1 0 0,0 0 0,-1 0 0,5-1 0,-5 8-30,-1-1 0,0 1-1,-1 0 1,1 0 0,-1 0 0,-1 10-1,1-11-424,0 15-3757,3-5-4170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1.065"/>
    </inkml:context>
    <inkml:brush xml:id="br0">
      <inkml:brushProperty name="width" value="0.025" units="cm"/>
      <inkml:brushProperty name="height" value="0.025" units="cm"/>
    </inkml:brush>
  </inkml:definitions>
  <inkml:trace contextRef="#ctx0" brushRef="#br0">234 82 9001,'0'0'2049,"-2"-9"359,-15-28 1121,-2 7 3304,19 29-6589,0 1 0,0-1-1,-1 1 1,1 0 0,-1-1 0,1 1 0,0 0 0,-1-1 0,1 1-1,-1 0 1,1 0 0,-1-1 0,1 1 0,-1 0 0,1 0 0,-1 0-1,1-1 1,-1 1 0,1 0 0,-1 0 0,1 0 0,-1 0 0,1 0-1,-1 0 1,1 0 0,-2 1 0,-16 7 2039,-20 23-2795,28-22 1083,-20 15-550,17-14-21,0 0 0,1 0 0,0 1 0,1 1 0,-13 16 0,24-28-2,0 1-1,0-1 1,0 0-1,-1 0 1,1 0-1,0 1 1,0-1 0,0 0-1,0 0 1,0 1-1,0-1 1,0 0-1,0 0 1,0 1 0,0-1-1,0 0 1,0 0-1,0 1 1,0-1-1,0 0 1,0 0 0,0 1-1,0-1 1,0 0-1,0 0 1,0 0 0,0 1-1,0-1 1,0 0-1,0 0 1,1 1-1,-1-1 1,0 0 0,0 0-1,0 0 1,0 0-1,1 1 1,-1-1-1,0 0 1,0 0 0,0 0-1,1 0 1,-1 0-1,0 0 1,0 1-1,1-1 1,19 2-271,29-6-340,-42 3 519,8-1 27,0 1-1,-1 1 1,1 0 0,0 1 0,-1 1 0,16 3 0,-27-5 64,0 1 0,0 0 1,0 0-1,0 0 0,0 0 0,0 0 0,-1 0 0,1 1 1,0 0-1,-1-1 0,1 1 0,-1 0 0,1 0 1,-1 0-1,0 1 0,0-1 0,0 0 0,0 1 0,-1 0 1,1-1-1,-1 1 0,1 0 0,-1 0 0,0 0 0,0-1 1,0 1-1,0 0 0,-1 1 0,1-1 0,-1 0 1,0 0-1,0 0 0,0 0 0,0 0 0,-1 4 0,0-4 40,0-1-1,0 1 0,0-1 0,-1 1 0,1-1 1,0 1-1,-1-1 0,0 0 0,0 0 0,1 0 1,-1 0-1,0 0 0,-1 0 0,1-1 0,0 1 1,0-1-1,-1 1 0,1-1 0,-1 0 0,1 0 1,-1 0-1,1 0 0,-1 0 0,-5 0 0,-5 2 154,0-1 1,-1 0-1,-22 0 0,30-2-460,-1 0 0,1-1 1,0 0-1,0 0 0,0 0 0,1-1 1,-10-3-1,13 4 162,1 1 0,0-1-1,0 0 1,-1 1 0,1-1 0,0 0 0,0 0-1,0 0 1,0 0 0,0 0 0,0 0 0,0 0-1,0 0 1,0 0 0,0 0 0,1-1 0,-1 1-1,1 0 1,-1-1 0,1 1 0,-1 0 0,1-1-1,-1 1 1,1-1 0,0 1 0,0 0 0,0-1-1,0 1 1,0-1 0,0 1 0,0 0 0,1-1-1,-1 1 1,0-1 0,1 1 0,-1 0-1,1-1 1,0 1 0,0-2 0,0 2-637,1-1 0,-1 0 1,1 1-1,-1-1 0,1 1 1,0-1-1,0 1 0,-1 0 1,1 0-1,0 0 0,0 0 0,0 0 1,0 0-1,0 0 0,3 0 1,18-5-9554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1.857"/>
    </inkml:context>
    <inkml:brush xml:id="br0">
      <inkml:brushProperty name="width" value="0.025" units="cm"/>
      <inkml:brushProperty name="height" value="0.025" units="cm"/>
    </inkml:brush>
  </inkml:definitions>
  <inkml:trace contextRef="#ctx0" brushRef="#br0">85 28 20275,'0'0'7762,"-9"1"-6630,7-1-1099,-1 0 0,0 0 0,1 1 0,-1-1 0,0 1 0,1-1 0,-1 1 0,0 0 1,1 0-1,-1 0 0,1 1 0,-1-1 0,1 1 0,0-1 0,0 1 0,0 0 0,0-1 0,0 1 0,0 0 0,0 0 0,0 1 0,1-1 0,-1 0 0,1 1 1,0-1-1,-1 0 0,1 1 0,0 0 0,1-1 0,-2 6 0,1-6-43,-2 7 87,1 0 0,0 1 0,0-1 0,0 19 0,2-26-59,0 0 0,0-1 0,0 1 0,0-1 0,0 1 0,1-1 0,-1 1 0,1 0 0,-1-1 0,1 1 0,-1-1 0,1 0 0,0 1-1,0-1 1,0 0 0,0 1 0,0-1 0,0 0 0,0 0 0,0 0 0,0 0 0,0 0 0,1 0 0,-1 0 0,0 0 0,1 0 0,-1-1 0,1 1-1,-1 0 1,1-1 0,-1 1 0,1-1 0,-1 0 0,1 0 0,0 1 0,-1-1 0,3 0 0,4-1 27,-1 1 0,1-1 1,0-1-1,-1 1 0,1-1 0,0-1 1,-1 1-1,0-1 0,0 0 0,0-1 0,0 0 1,0 0-1,-1-1 0,0 1 0,0-1 1,0-1-1,7-7 0,5-8 131,-1 0-1,0-1 1,21-39-1,-56 92-175,1 1 0,2 0 0,1 1 0,2 1 0,-14 59 0,25-93 0,1 1 0,0-1 0,0 1 0,0 0 0,0-1 0,0 1 0,0-1 0,0 1 0,0 0 0,0-1 0,0 1 0,0-1 0,0 1 0,0 0 0,0-1 0,1 1 0,-1-1 0,0 1 0,0 0 0,1-1 0,-1 1 0,0-1 0,1 1 0,-1-1 0,0 0 0,1 1 0,-1-1 0,1 1 0,-1-1 0,1 0 0,-1 1 0,1-1 0,-1 0 0,1 1 0,23-5 0,22-24 0,43-58 0,-16 13 0,-73 72 0,1 1 0,-1 0 0,0 0 0,0 0 0,0 0 0,1 0 0,-1 0 0,0 0 0,0 0 0,1 0 0,-1 0 0,0 0 0,0 0 0,0 0 0,1 1 0,-1-1 0,0 0 0,0 0 0,0 0 0,1 0 0,-1 0 0,0 0 0,0 0 0,0 1 0,0-1 0,1 0 0,-1 0 0,0 0 0,0 0 0,0 1 0,0-1 0,0 0 0,0 0 0,1 0 0,-1 1 0,0-1 0,0 0 0,0 0 0,0 0 0,0 1 0,0-1 0,0 0 0,0 0 0,0 1 0,0-1 0,0 0 0,0 0 0,0 0 0,0 1 0,0-1 0,0 0 0,0 0 0,-1 0 0,1 1 0,0-1 0,0 0 0,0 15 0,-15 39 0,11-45 0,1 0 0,1 0 0,-1 1 0,2-1 0,-2 15 0,3-24 0,0 1 0,1-1 0,-1 0 0,0 1 0,0-1 0,1 0 0,-1 1 0,1-1 0,-1 0 0,0 0 0,1 1 0,-1-1 0,1 0 0,-1 0 0,0 0 0,1 0 0,-1 1 0,1-1 0,-1 0 0,1 0 0,-1 0 0,1 0 0,-1 0 0,1 0 0,-1 0 0,0 0 0,1 0 0,-1-1 0,1 1 0,-1 0 0,1 0 0,-1 0 0,1 0 0,-1-1 0,19-5 0,61-45 0,-61 37 0,0 2 0,1 0 0,28-13 0,-48 25 0,6-3 0,-1 1 0,0 0 0,0 0 0,1 1 0,-1 0 0,1-1 0,0 2 0,-1-1 0,8 1 0,-13 0 0,1 1 0,0 0 0,-1-1 0,1 1 0,0 0 0,-1 0 0,1-1 0,-1 1 0,0 0 0,1 0 0,-1 0 0,0 0 0,1 0 0,-1 0 0,0 0 0,0-1 0,0 1 0,0 0 0,0 0 0,0 0 0,0 0 0,0 0 0,0 0 0,0 0 0,0 0 0,0 0 0,-1 0 0,0 0 0,-6 30 0,-16 16 0,24-42 0,8-8 0,8-5 0,15-14 0,68-42 0,-91 59 0,1 1 0,-1-1 0,1 2 0,0-1 0,0 1 0,0 1 0,0 0 0,20-1 0,-30 3 0,0 0 0,1 0 0,-1 0 0,0 1 0,1-1 0,-1 0 0,0 0 0,1 1 0,-1-1 0,0 0 0,0 1 0,1-1 0,-1 0 0,0 1 0,0-1 0,1 1 0,-1-1 0,0 0 0,0 1 0,0-1 0,0 1 0,0-1 0,0 1 0,0-1 0,0 0 0,0 1 0,0-1 0,0 1 0,0-1 0,0 1 0,0-1 0,0 0 0,0 1 0,0-1 0,-1 1 0,-3 17 0,-1-10 13,-1 1 0,0-1 0,0 1 0,-9 8-1,-18 24-1512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2.667"/>
    </inkml:context>
    <inkml:brush xml:id="br0">
      <inkml:brushProperty name="width" value="0.025" units="cm"/>
      <inkml:brushProperty name="height" value="0.025" units="cm"/>
    </inkml:brush>
  </inkml:definitions>
  <inkml:trace contextRef="#ctx0" brushRef="#br0">0 41 5605,'5'-6'7218,"14"-18"3029,-18 23-9887,0 0 0,-1 0 0,1 0-1,0 1 1,0-1 0,0 0-1,0 1 1,0-1 0,0 0-1,0 1 1,0 0 0,0-1 0,0 1-1,0-1 1,0 1 0,0 0-1,0 0 1,0 0 0,0-1 0,0 1-1,3 1 1,-3 1-230,-1 0 1,1 1-1,0-1 1,-1 1-1,1-1 1,-1 1-1,0-1 0,1 1 1,-1-1-1,-1 1 1,1-1-1,-1 4 1,1 0-44,-1 2-87,0 0 0,0 0 0,-1 0 0,0 0 0,-5 14 0,4-15 0,0 0 0,1 0 0,0 1 0,0-1 0,0 15 0,2-22 0,1 1 0,-1-1 0,1 0 0,-1 0 0,1 1 0,-1-1 0,1 0 0,-1 0 0,1 1 0,-1-1 0,1 0 0,-1 0 0,1 0 0,0 0 0,-1 0 0,1 0 0,-1 0 0,1 0 0,-1 0 0,1 0 0,-1 0 0,1 0 0,0-1 0,-1 1 0,1 0 0,-1 0 0,1-1 0,-1 1 0,1-1 0,19-6 0,56-41 0,-54 33 0,1 1 0,26-13 0,-48 27 0,0-1 0,0 1 0,0-1 0,-1 1 0,1-1 0,0 1 0,0 0 0,0 0 0,0-1 0,0 1 0,0 0 0,0 0 0,0 0 0,0 0 0,0 0 0,0 0 0,0 0 0,0 0 0,0 1 0,0-1 0,1 1 0,-1-1 0,-1 1 0,0 0 0,1-1 0,-1 1 0,0 0 0,1-1 0,-1 1 0,0 0 0,0 0 0,0-1 0,1 1 0,-1 0 0,0 0 0,0-1 0,0 1 0,0 0 0,-1 0 0,1-1 0,0 1 0,0 0 0,-1 1 0,-22 55 0,12-33 0,11-24 0,-1 0 0,1 1 0,0-1 0,0 0 0,0 1 0,0-1 0,0 0 0,0 0 0,0 1 0,0-1 0,0 0 0,0 0 0,0 1 0,0-1 0,0 0 0,0 1 0,1-1 0,-1 0 0,0 0 0,0 1 0,0-1 0,0 0 0,0 0 0,0 0 0,1 1 0,-1-1 0,0 0 0,0 0 0,0 0 0,1 1 0,-1-1 0,0 0 0,0 0 0,1 0 0,-1 0 0,0 0 0,0 0 0,1 1 0,-1-1 0,16-1 0,15-10 0,50-37 0,-64 35 0,1 2 0,0 1 0,1 0 0,0 1 0,23-8 0,-41 17 0,-1 0 0,1-1 0,0 1 0,-1 0 0,1 0 0,0 0 0,-1 0 0,1 0 0,0 0 0,-1 0 0,1 0 0,0 0 0,-1 0 0,1 0 0,0 0 0,-1 0 0,1 1 0,0-1 0,-1 0 0,1 0 0,-1 1 0,1-1 0,0 0 0,-1 1 0,1-1 0,-1 1 0,1-1 0,-1 1 0,1-1 0,-1 1 0,0-1 0,1 1 0,-1-1 0,1 1 0,-1-1 0,0 1 0,0 0 0,1 1 0,0 1 0,-1 1 0,0-1 0,0 1 0,0 0 0,0-1 0,0 1 0,-1-1 0,0 5 0,-23 66 0,14-48-2205,7-16-914,14-27-15932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3.087"/>
    </inkml:context>
    <inkml:brush xml:id="br0">
      <inkml:brushProperty name="width" value="0.025" units="cm"/>
      <inkml:brushProperty name="height" value="0.025" units="cm"/>
    </inkml:brush>
  </inkml:definitions>
  <inkml:trace contextRef="#ctx0" brushRef="#br0">1 158 18834,'0'0'11541,"10"-7"-9811,-1 2-1656,-1-1-1,1 1 1,0 1-1,1 0 1,-1 0-1,1 1 1,0 0-1,13-1 1,-11 2-74,1 0 0,-1-1 0,0 0 0,1-1 0,-2-1 0,1 1 0,0-2 0,-1 0 0,0 0 0,0-1 0,-1 0 0,0-1 0,11-10 0,-20 17 0,0 0 0,0 0 0,0 0 0,0 0 0,-1 0 0,1 0 0,0 0 0,0 0 0,-1 0 0,1 0 0,-1 0 0,1-1 0,-1 1 0,0 0 0,1 0 0,-1-1 0,0-1 0,0 2 0,0 1 0,0-1 0,-1 1 0,1-1 0,0 1 0,0 0 0,-1-1 0,1 1 0,-1-1 0,1 1 0,0-1 0,-1 1 0,1 0 0,-1-1 0,1 1 0,-1 0 0,1 0 0,-1-1 0,1 1 0,-1 0 0,1 0 0,-1 0 0,0-1 0,1 1 0,-1 0 0,0 0 0,-3 0 0,0 0 0,0 0 0,0 0 0,0 0 0,-1 1 0,1 0 0,1 0 0,-1 0 0,-7 3 0,-1 2 0,0 1 0,0 1 0,0 0 0,1 1 0,1 0 0,-1 0 0,-16 22 0,20-23 0,0 1 0,1 0 0,1 0 0,-1 0 0,1 1 0,1-1 0,0 1 0,0 1 0,1-1 0,1 0 0,-2 12 0,3-20 0,1 1 0,0-1 0,0 1 0,1-1 0,-1 1 0,0-1 0,1 0 0,0 1 0,-1-1 0,1 0 0,0 1 0,0-1 0,0 0 0,1 0 0,-1 0 0,0 0 0,1 0 0,-1 0 0,1 0 0,0 0 0,0-1 0,0 1 0,0 0 0,0-1 0,0 0 0,0 0 0,0 1 0,0-1 0,1 0 0,-1-1 0,0 1 0,1 0 0,-1-1 0,0 1 0,6-1 0,8 2 0,1 0 0,0-2 0,0 0 0,18-3 0,-29 3 0,3-1-234,-1 0-1,1-1 1,-1 0 0,1 0 0,-1-1-1,1 0 1,-1-1 0,10-6-1,20-13-7617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3.961"/>
    </inkml:context>
    <inkml:brush xml:id="br0">
      <inkml:brushProperty name="width" value="0.025" units="cm"/>
      <inkml:brushProperty name="height" value="0.025" units="cm"/>
    </inkml:brush>
  </inkml:definitions>
  <inkml:trace contextRef="#ctx0" brushRef="#br0">184 62 12268,'0'0'2722,"9"-6"278,0 1-1966,34-22 2753,-17 3 4397,-37 25-6455,-23 10-1720,0 2-1,1 1 1,1 1-1,-39 25 1,67-37-8,-1-1 1,1 1-1,0 0 0,0 0 1,0 1-1,0-1 0,1 1 1,-5 6-1,7-10-1,1 1-1,0-1 1,-1 1-1,1 0 1,0 0-1,0-1 1,-1 1-1,1 0 1,0-1-1,0 1 1,0 0-1,0 0 1,0-1-1,0 1 1,0 0-1,0 0 1,0-1-1,0 1 1,0 0-1,0-1 1,1 1-1,-1 0 1,0 0-1,1 0 1,0 0-3,0 1 0,1-1-1,-1 0 1,0 0 0,1 0 0,-1 0 0,1 0-1,0 0 1,-1 0 0,1 0 0,0-1 0,-1 1-1,1 0 1,2 0 0,17 4-231,-4-1 78,0 1 1,-1 0-1,0 1 1,28 15 0,-41-19 158,1 1 1,0-1-1,-1 1 0,0 0 1,1 0-1,-1 0 1,0 0-1,-1 1 1,1-1-1,-1 1 0,1 0 1,-1-1-1,0 1 1,0 0-1,-1 0 1,1 1-1,-1-1 0,0 0 1,0 0-1,-1 1 1,1-1-1,-1 0 1,0 10-1,-1-11 18,0 0 0,0 0 1,0 0-1,0 0 0,-1 0 0,0 0 1,1 0-1,-1 0 0,0-1 0,0 1 0,-1 0 1,1-1-1,0 0 0,-1 0 0,0 0 0,1 0 1,-1 0-1,0 0 0,0 0 0,0-1 0,0 0 1,0 1-1,0-1 0,-1-1 0,1 1 0,-6 1 1,-2 0 35,0 1 1,-1-2 0,0 1 0,1-1-1,-1-1 1,-18-2 0,27 1-282,0 1 0,1-1 0,-1 0 0,1 0 0,-1 0 0,1-1 0,-1 1 0,1-1 0,0 1 0,-1-1 0,1 0 0,0 0 0,0 0 0,0 0 0,1 0 0,-1 0 0,0-1 0,1 1 0,0 0 0,-1-1 0,1 1 0,0-1 0,0 0 0,1 1 0,-2-5 0,1 3-475,0 0 1,0-1 0,1 1 0,0 0-1,0-1 1,0 1 0,0 0-1,0-1 1,1 1 0,0 0-1,0-1 1,0 1 0,0 0-1,1 0 1,3-7 0,11-9-12478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4.754"/>
    </inkml:context>
    <inkml:brush xml:id="br0">
      <inkml:brushProperty name="width" value="0.025" units="cm"/>
      <inkml:brushProperty name="height" value="0.025" units="cm"/>
    </inkml:brush>
  </inkml:definitions>
  <inkml:trace contextRef="#ctx0" brushRef="#br0">0 161 23126,'0'0'7933,"12"0"-6882,-7-1-1016,19 0 60,0-1 0,0-2-1,-1 0 1,29-10 0,-45 12-83,0-1 1,-1 1-1,0-2 1,1 1-1,-1-1 1,0 0-1,-1 0 0,11-10 1,-13 11-11,0-1 0,-1 1 0,0-1 0,1 0 1,-1 1-1,0-1 0,-1 0 0,1 0 0,-1 0 0,1 0 0,-1 0 0,-1-1 1,1 1-1,0 0 0,-1-1 0,0-5 0,0 9-2,0 0 0,0 1 0,0-1 0,0 0 0,0 0 0,0 0 0,-1 0 0,1 1 0,0-1 0,0 0 0,-1 0 0,1 0 0,0 1 0,-1-1 0,1 0 0,-1 1 0,1-1 0,-1 0 0,1 1 0,-1-1 0,1 0 0,-1 1 0,0-1 0,1 1 0,-1-1 0,0 1 0,1 0 0,-1-1 0,0 1 0,-1-1 0,-1 1 0,1 0 0,0 0 0,-1 0 0,1 0 0,0 0 0,0 0 0,-1 1 0,1 0 0,0-1 0,0 1 0,-3 1 0,-3 2 0,1-1 0,0 1 0,-1 1 0,2 0 0,-12 9 0,-3 9 0,-31 44 0,46-58 0,0 0 0,1 0 0,0 0 0,1 0 0,0 1 0,1 0 0,-1 0 0,2 0 0,-2 10 0,3-19 0,1 1 0,0-1 0,0 0 0,0 0 0,0 1 0,0-1 0,0 0 0,1 0 0,-1 1 0,0-1 0,1 0 0,-1 0 0,1 0 0,-1 1 0,1-1 0,-1 0 0,1 0 0,0 0 0,-1 0 0,1 0 0,0 0 0,0 0 0,0-1 0,0 1 0,0 0 0,0 0 0,0-1 0,2 2 0,0-1 0,1 0 0,-1 0 0,1 0 0,-1-1 0,1 0 0,0 1 0,-1-1 0,1 0 0,-1-1 0,6 0 0,3-1 0,0-1 0,0 0 0,-1-1 0,1 0 0,14-8 0,-8 2 0,-2-2 0,1 0 0,-1 0 0,17-19 0,-26 23 0,0 0 0,0 0 0,0 0 0,-1-1 0,0 0 0,-1 0 0,0-1 0,-1 1 0,6-19 0,-24 39 0,-7 12 0,21-22 0,-52 77 0,49-73 0,0 0 0,0 1 0,0-1 0,1 1 0,0 0 0,0-1 0,1 1 0,0 0 0,0 0 0,0 0 0,0 0 0,1 0 0,1 7 0,-1-12 0,1 0 0,0 0 0,-1 0 0,1 0 0,0-1 0,0 1 0,0 0 0,-1 0 0,1-1 0,0 1 0,0 0 0,0-1 0,0 1 0,0-1 0,0 0 0,1 1 0,-1-1 0,0 0 0,0 1 0,0-1 0,0 0 0,0 0 0,0 0 0,1 0 0,-1 0 0,0 0 0,0-1 0,0 1 0,0 0 0,2-1 0,37-11 0,-24 2 0,-1-1 0,0 0 0,0-1 0,15-17 0,23-18 0,-53 47 0,0 0 0,0 0 0,0 0 0,0 0 0,0-1 0,0 1 0,1 0 0,-1 0 0,0 0 0,0 0 0,0 0 0,0 0 0,0 0 0,0 0 0,1 0 0,-1 0 0,0 0 0,0 0 0,0 0 0,0 0 0,1 0 0,-1 0 0,0 0 0,0 0 0,0 0 0,0 0 0,0 0 0,1 0 0,-1 0 0,0 0 0,0 0 0,0 0 0,0 0 0,0 0 0,1 0 0,-1 0 0,0 0 0,0 0 0,0 1 0,0-1 0,0 0 0,0 0 0,1 0 0,-1 0 0,0 0 0,0 0 0,0 1 0,0-1 0,0 0 0,0 0 0,0 0 0,0 0 0,0 0 0,0 1 0,0-1 0,0 0 0,0 0 0,0 0 0,0 0 0,0 18 0,-8 26 0,7-38 0,1-5 0,-1 1 0,1-1 0,0 0 0,-1 0 0,1 1 0,0-1 0,0 0 0,0 0 0,0 1 0,0-1 0,0 0 0,0 1 0,1-1 0,-1 0 0,0 0 0,1 0 0,-1 1 0,1-1 0,-1 0 0,1 0 0,0 0 0,1 2 0,-1-2 0,0-1 0,0 0 0,0 1 0,0-1 0,1 0 0,-1 0 0,0 1 0,0-1 0,0 0 0,1 0 0,-1 0 0,0 0 0,0-1 0,0 1 0,1 0 0,-1 0 0,0-1 0,0 1 0,2-1 0,10-6 0,0 0 0,0 0 0,14-12 0,-11 8 0,2-1 0,-14 9 0,-1 0 0,1 0 0,0 1 0,0-1 0,1 1 0,-1 0 0,0 0 0,1 0 0,-1 1 0,1 0 0,7-2 0,-11 4 0,0 1 0,-1-1 0,1 0 0,-1 0 0,1 0 0,-1 1 0,1-1 0,-1 0 0,0 1 0,0-1 0,0 0 0,0 1 0,0-1 0,0 0 0,0 1 0,0-1 0,0 0 0,-1 3 0,-3 27 0,-14 20-85,18-50-384,-1-13-16786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31.760"/>
    </inkml:context>
    <inkml:brush xml:id="br0">
      <inkml:brushProperty name="width" value="0.025" units="cm"/>
      <inkml:brushProperty name="height" value="0.025" units="cm"/>
    </inkml:brush>
  </inkml:definitions>
  <inkml:trace contextRef="#ctx0" brushRef="#br0">99 290 15054,'-99'0'3790,"156"-19"-2962,-2 8-150,1 1 0,113-3 0,119 19 908,-110 1-1373,1078-33 2409,-229-2-1438,-461 28-1085,1535-34 1548,-1806 20-1346,389-26 348,-665 38-585,-12 3-40,-1-1 0,1 0 0,-1-1-1,1 0 1,-1 0 0,0 0 0,1-1 0,-1 0-1,0 0 1,0-1 0,0 1 0,6-5 0,-12 7-15,0 0 1,0 0 0,0-1-1,0 1 1,1 0 0,-1 0-1,0-1 1,0 1-1,0 0 1,0 0 0,0-1-1,0 1 1,0 0 0,0 0-1,0-1 1,1 1-1,-1 0 1,0 0 0,0-1-1,-1 1 1,1 0 0,0-1-1,0 1 1,0 0 0,0 0-1,0-1 1,0 1-1,0 0 1,0 0 0,0-1-1,-1 1 1,1 0 0,0 0-1,0-1 1,0 1-1,0 0 1,-1 0 0,1 0-1,0-1 1,0 1 0,-1 0-1,-16-9 254,-17-1-1,-52-3 75,-148-6 1,121 13-3022,1-5-4916,71 4 377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5.100"/>
    </inkml:context>
    <inkml:brush xml:id="br0">
      <inkml:brushProperty name="width" value="0.025" units="cm"/>
      <inkml:brushProperty name="height" value="0.025" units="cm"/>
    </inkml:brush>
  </inkml:definitions>
  <inkml:trace contextRef="#ctx0" brushRef="#br0">1 0 21076,'0'0'11691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6.183"/>
    </inkml:context>
    <inkml:brush xml:id="br0">
      <inkml:brushProperty name="width" value="0.025" units="cm"/>
      <inkml:brushProperty name="height" value="0.025" units="cm"/>
    </inkml:brush>
  </inkml:definitions>
  <inkml:trace contextRef="#ctx0" brushRef="#br0">1 0 7271,'0'0'16426,"8"11"-15967,204 296 3268,-66-89-1139,-97-156-2079,108 109-1,-101-116-101,-3 3-1,47 66 1,-33-27-350,-8-8-56,114 132 0,132 160-1,-213-258 0,41 47 0,149 213 0,333 561 0,-582-894 0,406 646 0,257 405 0,-181-279 0,-490-778 0,626 1045 0,-543-929 0,-103-147-968,-13-13-1406,-14-13-3402,9 2 171,-1-1-1228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6.527"/>
    </inkml:context>
    <inkml:brush xml:id="br0">
      <inkml:brushProperty name="width" value="0.025" units="cm"/>
      <inkml:brushProperty name="height" value="0.025" units="cm"/>
    </inkml:brush>
  </inkml:definitions>
  <inkml:trace contextRef="#ctx0" brushRef="#br0">1 214 10570,'45'64'6916,"11"-5"-3483,68 44 285,-101-84-2517,-7-6-472,46 32 1724,-58-42-2292,-1-1 1,1 0-1,0 0 1,0-1 0,0 1-1,0-1 1,1 0-1,-1 0 1,0 0-1,0-1 1,1 1-1,-1-1 1,0 0 0,7-1-1,-9 0-132,0 0 1,0 0-1,0 0 1,0 0-1,0 0 0,-1-1 1,1 1-1,0-1 0,-1 1 1,1-1-1,-1 0 0,0 1 1,1-1-1,-1 0 1,0 0-1,0 0 0,0 0 1,0 0-1,-1 0 0,1 0 1,0 0-1,-1 0 0,0-1 1,1-3-1,3-64 529,-4 56-526,0-41-130,-3-1 0,-2 1-1,-2 0 1,-24-85 0,23 118-3441,-4 2-4827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7.933"/>
    </inkml:context>
    <inkml:brush xml:id="br0">
      <inkml:brushProperty name="width" value="0.025" units="cm"/>
      <inkml:brushProperty name="height" value="0.025" units="cm"/>
    </inkml:brush>
  </inkml:definitions>
  <inkml:trace contextRef="#ctx0" brushRef="#br0">1 456 18642,'0'0'8883,"9"-9"-6919,6-7-1523,0 0 0,-2-2 0,0 1-1,-1-2 1,-1 0 0,12-27 0,4-14-377,-2-1 0,28-113 0,-51 310-64,-3-74 0,0-26 0,1 0 0,1 0 0,10 54 0,-10-88-152,0 0 0,-1 0 0,1 0 1,1 0-1,-1 0 0,0 0 0,0 0 0,1-1 0,-1 1 1,1 0-1,-1-1 0,4 3 0,-5-4 54,0 1 1,1-1-1,-1 1 0,1-1 0,-1 0 1,0 0-1,1 1 0,-1-1 0,1 0 0,-1 0 1,1 0-1,-1 1 0,1-1 0,0 0 1,-1 0-1,1 0 0,-1 0 0,1 0 1,-1 0-1,1 0 0,-1 0 0,1 0 1,-1 0-1,1-1 0,-1 1 0,1 0 0,-1 0 1,1 0-1,-1-1 0,1 1 0,-1 0 1,1 0-1,-1-1 0,0 1 0,1 0 1,-1-1-1,1 1 0,-1-1 0,0 1 1,1-1-1,-1 1 0,0 0 0,0-1 0,1 1 1,-1-1-1,0 1 0,0-1 0,0 1 1,0-1-1,0 1 0,1-1 0,-1 1 1,0-1-1,0 0 0,0-9-7829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8.881"/>
    </inkml:context>
    <inkml:brush xml:id="br0">
      <inkml:brushProperty name="width" value="0.025" units="cm"/>
      <inkml:brushProperty name="height" value="0.025" units="cm"/>
    </inkml:brush>
  </inkml:definitions>
  <inkml:trace contextRef="#ctx0" brushRef="#br0">7 83 12396,'0'0'10757,"-1"-10"-8537,0 5-1972,0 3-144,0 0 1,0 1 0,1-1 0,-1 0 0,1 1-1,0-1 1,0 0 0,-1 0 0,1 0-1,0 1 1,0-1 0,1 0 0,-1 0-1,0 1 1,0-1 0,1 0 0,-1 0 0,1 1-1,0-1 1,0 0 0,-1 1 0,1-1-1,0 1 1,0-1 0,0 1 0,0 0-1,1-1 1,-1 1 0,0 0 0,1 0 0,-1-1-1,1 1 1,-1 1 0,1-1 0,-1 0-1,1 0 1,-1 0 0,1 1 0,0-1-1,2 0 1,7-1 172,0-1-1,0 1 0,0 1 0,0 0 1,15 1-1,-24 0-242,0 0 0,0 0 0,0 0 0,0 0 0,1 1 0,-1-1 1,0 0-1,0 1 0,0 0 0,0-1 0,0 1 0,0 0 0,-1 0 0,1 0 0,0 0 0,0 1 0,-1-1 0,1 0 1,0 1-1,-1-1 0,1 1 0,-1-1 0,0 1 0,0 0 0,0 0 0,1-1 0,-1 1 0,-1 0 0,1 0 1,0 0-1,0 0 0,-1 0 0,0 0 0,1 4 0,-1 3-34,0 0 0,-1 0 0,0 0 0,-1 1 0,0-1 0,-1 0 0,0-1 0,0 1 0,-9 16 0,-4 3 0,-31 40 0,30-46 0,2 0 0,-20 39 0,34-60 0,0 0 0,0 1 0,0-1 0,1 0 0,-1 1 0,1-1 0,-1 1 0,1-1 0,-1 1 0,1-1 0,0 1 0,0-1 0,0 1 0,0-1 0,0 1 0,0-1 0,0 1 0,0-1 0,1 1 0,-1-1 0,1 3 0,0-3 0,0-1 0,0 1 0,0-1 0,0 1 0,0-1 0,0 1 0,0-1 0,0 0 0,0 1 0,0-1 0,0 0 0,0 0 0,1 0 0,-1 0 0,0 0 0,0 0 0,0 0 0,0 0 0,0 0 0,0 0 0,2-1 0,12-4 0,-1 0 0,0 0 0,17-10 0,-21 10 0,53-21-3446,0 3-5301,-43 17-4140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9.349"/>
    </inkml:context>
    <inkml:brush xml:id="br0">
      <inkml:brushProperty name="width" value="0.025" units="cm"/>
      <inkml:brushProperty name="height" value="0.025" units="cm"/>
    </inkml:brush>
  </inkml:definitions>
  <inkml:trace contextRef="#ctx0" brushRef="#br0">217 1 6342,'-9'0'8920,"3"0"-8596,1 0-1,-1 1 1,0 0-1,0 0 1,1 0-1,-1 1 1,1 0-1,-1 0 1,1 0-1,0 1 1,0-1 0,0 1-1,0 1 1,0-1-1,1 1 1,0-1-1,-1 1 1,1 1-1,-4 5 1,-4 7 73,1 0 0,1 1 0,1 1 0,0 0 1,1 0-1,1 1 0,1-1 0,-4 25 1,2 2-272,2 0 1,0 73 0,6-95-128,1 0 1,1 0-1,1 0 0,1 0 0,1-1 0,1 1 0,14 34 0,-16-49 26,1 0 1,-1 0-1,2 0 0,-1-1 0,1 1 1,0-1-1,1-1 0,0 1 0,0-1 1,0 0-1,1-1 0,0 0 0,0 0 1,1-1-1,0 0 0,0 0 0,0-1 1,0 0-1,1-1 0,16 4 0,-8-4 117,0-2 0,0 0-1,0-1 1,0-1-1,-1-1 1,1 0-1,0-1 1,-1-1-1,1-1 1,-1 0-1,0-2 1,-1 0-1,0 0 1,0-2-1,0 0 1,23-18-1,-15 9 116,1-2-1,-2 0 1,-1-2-1,-1-1 1,0 0-1,-2-2 0,-1 0 1,27-50-1,-36 57-199,-1 0 0,-1 0-1,0-1 1,-1 0 0,-2 0 0,0 0-1,-1-1 1,1-29 0,-3 42-44,-1 1 0,-1-1 0,1 1 0,-1-1 0,0 1 1,-1-1-1,1 1 0,-1 0 0,-1-1 0,1 1 0,-1 1 0,0-1 0,0 0 1,-1 1-1,0-1 0,0 1 0,0 0 0,-1 0 0,1 1 0,-1-1 1,0 1-1,0 0 0,-1 0 0,1 1 0,-1 0 0,0 0 0,0 0 1,-10-3-1,-1 1-301,0 1 0,-1 1 1,1 0-1,-1 1 1,1 1-1,-1 1 0,1 0 1,-1 2-1,-23 4 0,16-1-1628,0 1-1,0 2 0,-27 11 0,-10 10-7313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39.774"/>
    </inkml:context>
    <inkml:brush xml:id="br0">
      <inkml:brushProperty name="width" value="0.025" units="cm"/>
      <inkml:brushProperty name="height" value="0.025" units="cm"/>
    </inkml:brush>
  </inkml:definitions>
  <inkml:trace contextRef="#ctx0" brushRef="#br0">1343 1004 7175,'0'0'4148,"0"-4"-951,-3-7-433,-6 11 6980,9 5-3076,17-8-7704,11-9 1048,0-1 1,-1-1-1,0-1 0,-1-2 0,-1 0 0,-1-2 0,-1-1 0,0 0 0,-1-2 1,22-28-1,-28 29-14,-2 0 0,0-1 0,-1-1-1,-1 0 1,-1-1 0,-1 0 0,-2 0 0,0-1 0,-1 0 0,-2 0 0,0-1 0,0-34 0,-4 39 2,0 1 0,-2-1 0,-6-35 0,6 50 0,0 1 0,0 0 0,-1-1 0,0 1 0,0 0 0,0 0 0,-1 0 0,1 0 0,-1 1 0,0-1 0,-1 1 0,1 0 0,-1 0 0,0 0 0,0 0 0,0 0 0,-1 1 0,-8-6 0,-93-48 0,70 35 0,0 1 0,-2 1 0,-1 2 0,0 2 0,-1 2 0,-1 1 0,0 2 0,0 2 0,-1 2 0,-82-3 0,46 12 0,-1 5 0,1 2 0,1 4 0,0 3 0,1 4 0,1 3 0,-137 61 0,182-69 0,0 1 0,1 2 0,0 0 0,2 2 0,0 1 0,-37 39 0,53-48 0,0 0 0,2 1 0,-1 0 0,2 1 0,0 0 0,-13 29 0,18-33 0,0 0 0,0 0 0,1 0 0,1 0 0,-1 1 0,2-1 0,-1 0 0,1 1 0,1-1 0,0 0 0,4 19 0,-3-24-150,-1 0 0,2 0-1,-1 1 1,0-1 0,1-1 0,0 1-1,0 0 1,0-1 0,1 0 0,0 1-1,0-2 1,0 1 0,0 0 0,0-1-1,1 1 1,-1-1 0,1-1 0,8 5-1,-2-2-639,0-1 0,0 0 0,1-1-1,-1 0 1,1-1 0,0 0 0,19 0-1,18-2-7392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0.570"/>
    </inkml:context>
    <inkml:brush xml:id="br0">
      <inkml:brushProperty name="width" value="0.025" units="cm"/>
      <inkml:brushProperty name="height" value="0.025" units="cm"/>
    </inkml:brush>
  </inkml:definitions>
  <inkml:trace contextRef="#ctx0" brushRef="#br0">26 38 15727,'0'-1'327,"0"0"1,0-1 0,0 1-1,0 0 1,0-1-1,1 1 1,-1 0 0,0 0-1,1-1 1,0 1-1,-1 0 1,1 0-1,0 0 1,-1-1 0,1 1-1,0 0 1,0 0-1,0 0 1,0 0 0,0 1-1,0-1 1,0 0-1,0 0 1,2 0 0,0-1-14,1 1 1,0-1 0,-1 1 0,1 0 0,0 0 0,0 1 0,0-1 0,6 1 0,4 0 44,-1 1 0,1 1-1,0 0 1,16 4-1,8 6 328,59 27 0,-96-38-658,0-1 0,1 1-1,-1-1 1,0 1 0,0 0 0,0-1-1,0 1 1,0 0 0,0 0-1,0 0 1,0 0 0,0 0-1,0 0 1,0 0 0,0 0 0,-1 1-1,1-1 1,0 0 0,-1 0-1,1 0 1,-1 1 0,0-1 0,1 0-1,-1 1 1,0-1 0,0 0-1,0 1 1,0-1 0,0 1-1,0-1 1,0 0 0,0 1 0,-1-1-1,1 0 1,0 0 0,-1 1-1,1-1 1,-1 0 0,1 0 0,-1 1-1,0-1 1,0 0 0,1 0-1,-3 2 1,-4 6 280,-1 1-1,0-2 0,-1 1 1,-10 7-1,11-9-240,-153 117-67,81-67 0,65-41-2610,17-13-347,10-6-829,9-9-5759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1.254"/>
    </inkml:context>
    <inkml:brush xml:id="br0">
      <inkml:brushProperty name="width" value="0.025" units="cm"/>
      <inkml:brushProperty name="height" value="0.025" units="cm"/>
    </inkml:brush>
  </inkml:definitions>
  <inkml:trace contextRef="#ctx0" brushRef="#br0">4 94 10154,'0'0'8311,"-1"-10"-5834,1 10-2473,0-3 187,-1 1 0,1-1 1,-1 1-1,1-1 0,0 0 0,0 1 0,0-1 0,0 1 0,0-1 0,0 0 0,1 1 0,0-1 1,-1 1-1,1-1 0,0 1 0,0-1 0,0 1 0,1 0 0,-1-1 0,0 1 0,1 0 0,0 0 1,-1 0-1,1 0 0,0 0 0,0 1 0,0-1 0,0 0 0,0 1 0,0 0 0,1-1 0,-1 1 1,1 0-1,-1 0 0,0 0 0,1 1 0,3-2 0,5 0 183,1 0-1,-1 1 1,0 1 0,1-1-1,-1 2 1,0-1 0,19 5 0,-27-5-341,-1 1 1,1 0 0,-1-1 0,1 1 0,-1 0 0,0 0 0,1 0 0,-1 0 0,0 1 0,0-1-1,0 1 1,0-1 0,0 1 0,0 0 0,0 0 0,-1 0 0,1 0 0,-1 0 0,1 0-1,-1 0 1,0 0 0,0 1 0,0-1 0,0 0 0,0 1 0,0-1 0,-1 1 0,1-1 0,-1 1-1,1-1 1,-1 1 0,0-1 0,0 1 0,-1-1 0,1 1 0,0 0 0,-1-1 0,1 0 0,-2 5-1,-3 4-15,-1 1 0,0-1-1,0 0 1,-1-1 0,0 0-1,-1 0 1,0 0-1,-1-1 1,0 0 0,-17 12-1,-35 41 3,61-62-20,-1 0 0,1 1 0,0-1 0,0 0 0,0 0 0,0 1 0,-1-1 0,1 0 0,0 1 0,0-1 0,0 0 0,0 0 0,0 1 0,0-1 0,0 0 0,0 1 0,0-1 0,0 0 0,0 1 0,0-1 0,0 0 0,0 1 0,0-1 0,0 0 0,0 0 0,0 1 0,1-1 0,-1 0 0,0 1 0,0-1 0,0 0 0,0 0 0,1 1 0,-1-1 0,0 0 0,0 0 0,1 1 0,-1-1 0,0 0 0,0 0 0,1 0 0,-1 0 0,0 0 0,0 1 0,1-1 0,-1 0 0,0 0 0,1 0 0,-1 0 0,0 0 0,1 0 0,-1 0 0,0 0 0,1 0 0,-1 0 0,0 0 0,1 0 0,-1 0 0,0 0 0,0 0 0,1 0 0,-1-1 0,1 1 0,26-1 0,-24 1 0,22-4-1046,45-11 1,23-16-4962,-44 10-3287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2.029"/>
    </inkml:context>
    <inkml:brush xml:id="br0">
      <inkml:brushProperty name="width" value="0.025" units="cm"/>
      <inkml:brushProperty name="height" value="0.025" units="cm"/>
    </inkml:brush>
  </inkml:definitions>
  <inkml:trace contextRef="#ctx0" brushRef="#br0">1 193 17745,'0'0'9886,"8"-1"-8855,3-1-889,0 0 1,0-1 0,0-1-1,-1 0 1,1 0-1,-1-1 1,0 0 0,-1-1-1,1 0 1,-1-1-1,16-14 1,4-6-19,0-2-1,28-37 1,-65 99-167,-17 27 256,16-45-234,2 1 0,0 0 1,1 0-1,1 1 0,1 0 1,0 0-1,1 0 0,-2 30 1,5-46-109,1-1 0,-1 1 1,0-1-1,1 0 0,-1 0 1,0 1-1,1-1 0,-1 0 1,1 0-1,-1 1 0,0-1 1,1 0-1,-1 0 0,1 0 1,-1 0-1,1 1 1,-1-1-1,1 0 0,-1 0 1,1 0-1,-1 0 0,0 0 1,1 0-1,-1 0 0,1-1 1,-1 1-1,1 0 0,-1 0 1,1 0-1,-1 0 0,0 0 1,1-1-1,-1 1 0,1 0 1,-1 0-1,0-1 0,1 1 1,-1 0-1,0-1 0,1 0 1,18-10-4121,-1-10-1965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34.876"/>
    </inkml:context>
    <inkml:brush xml:id="br0">
      <inkml:brushProperty name="width" value="0.025" units="cm"/>
      <inkml:brushProperty name="height" value="0.025" units="cm"/>
    </inkml:brush>
  </inkml:definitions>
  <inkml:trace contextRef="#ctx0" brushRef="#br0">1 143 17873,'0'0'144,"11"7"-176,3 2 31,1-1 0,1 0-1,-1-2 1,1 0 0,0 0 0,1-2 0,-1 0 0,22 2-1,75 2 454,209-12 0,116-40 797,-263 24-1165,940-83 369,6 60-164,54 65 440,-95 0-16,-762-21-647,1456 23 81,19 44 1903,-736-2-1057,-1003-60-1190,90 4-900,-50-17-4949,-31-11-6692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2.420"/>
    </inkml:context>
    <inkml:brush xml:id="br0">
      <inkml:brushProperty name="width" value="0.025" units="cm"/>
      <inkml:brushProperty name="height" value="0.025" units="cm"/>
    </inkml:brush>
  </inkml:definitions>
  <inkml:trace contextRef="#ctx0" brushRef="#br0">422 0 14958,'-12'0'2947,"-1"0"-2579,0 0 1,0 1-1,0 0 0,0 1 1,1 1-1,-1 0 0,1 0 1,0 2-1,0-1 0,0 1 1,0 1-1,1 0 0,-18 13 1,8 2-209,0 0 0,2 1 0,0 1 0,2 0 1,1 2-1,0 0 0,2 0 0,1 2 0,1-1 0,2 2 0,0-1 1,2 2-1,1-1 0,1 1 0,2 0 0,0 0 0,2 49 1,2-65-164,2-1 0,-1 1 1,1-1-1,1 0 0,0 1 1,1-1-1,0-1 0,1 1 1,0 0-1,8 11 0,-9-17 9,0 0 0,1 0 0,0 0 0,0-1 0,0 0 0,0 0 0,1 0 1,0 0-1,0-1 0,0 0 0,1 0 0,-1-1 0,1 0 0,0 0 0,0 0 0,0-1 0,0 0 0,11 1 0,-1-2 202,0 0 0,0-2 0,1 0 1,-1-1-1,0-1 0,0 0 0,-1-1 0,1-1 0,-1-1 0,0 0 1,0-1-1,-1-1 0,0 0 0,0-1 0,-1-1 0,22-18 0,-11 7 80,-2-1 0,0-1 0,-1-1 0,-2-1-1,0-1 1,-2-1 0,-1 0 0,14-31-1,-25 46-231,-1 0 0,0 0-1,-1 0 1,0-1 0,-1 0-1,-1 1 1,0-1 0,-1 0-1,0-17 1,-1 24-57,-1 0 0,0 0 0,0 0 0,0 0 0,-1 0 0,0 0 0,0 0 0,-1 1 0,1-1 0,-1 1 0,0 0 0,-1 0-1,1 0 1,-1 0 0,0 0 0,0 1 0,-1-1 0,1 1 0,-1 1 0,0-1 0,-7-4 0,-5-1-251,0 0 1,-1 2-1,0 0 0,0 1 0,0 0 0,-23-3 1,-117-8-3845,69 9-1150,36 1-3274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53.070"/>
    </inkml:context>
    <inkml:brush xml:id="br0">
      <inkml:brushProperty name="width" value="0.025" units="cm"/>
      <inkml:brushProperty name="height" value="0.025" units="cm"/>
    </inkml:brush>
  </inkml:definitions>
  <inkml:trace contextRef="#ctx0" brushRef="#br0">5322 0 6919,'0'0'4121,"-9"5"-833,-18 8-2009,0 2 0,1 1 0,1 1 1,-40 35-1,13 5-223,-49 73 0,-9 9-969,-283 378-82,-21 25 78,-51-39 219,187-230-148,-81 85 194,-776 917-210,840-862-110,32 23 6,105-171-26,14-26 247,-279 450 1075,295-483-964,-101 221 0,148-275-508,45-86-70,-31 74 0,65-135-825,-5 16 1778,5-14-4655,2 0-5164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53.474"/>
    </inkml:context>
    <inkml:brush xml:id="br0">
      <inkml:brushProperty name="width" value="0.025" units="cm"/>
      <inkml:brushProperty name="height" value="0.025" units="cm"/>
    </inkml:brush>
  </inkml:definitions>
  <inkml:trace contextRef="#ctx0" brushRef="#br0">37 5 4869,'-1'-1'445,"1"1"0,-1-1 0,1 1-1,-1 0 1,0-1 0,1 1 0,-1 0 0,1-1 0,-1 1 0,0 0 0,1 0 0,-1 0 0,0-1 0,0 1 0,1 0 0,-1 0 0,0 0 0,1 0 0,-1 0 0,0 0 0,1 1 0,-1-1 0,0 0 0,1 0 0,-1 0 0,-1 1 0,-6 16 2571,5 33-4149,4-42 2551,14 361 3147,-27-121-3413,1-1-19,11-244-1116,0 1 1,0 0-1,1-1 1,0 1-1,-1-1 1,1 1-1,0-1 1,1 1-1,-1-1 1,1 1-1,-1-1 1,1 0-1,0 0 1,2 3-1,-2-4-10,-1-1-1,0 0 1,1 0-1,-1 0 1,1 0-1,-1 0 1,1 0-1,0 0 1,-1 0-1,1-1 1,0 1-1,0-1 1,0 1-1,-1-1 1,1 1-1,0-1 1,0 0-1,0 0 1,0 0-1,-1 0 1,1 0-1,0-1 1,0 1-1,0-1 1,0 1 0,-1-1-1,1 1 1,0-1-1,-1 0 1,4-2-1,9-7 33,1-1 1,-2-1-1,0 0 0,0-1 0,-1 0 0,-1-1 1,17-26-1,12-12 15,4 4-2093,3 2-1,84-64 1,-110 93 1244,38-33-4880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54.879"/>
    </inkml:context>
    <inkml:brush xml:id="br0">
      <inkml:brushProperty name="width" value="0.025" units="cm"/>
      <inkml:brushProperty name="height" value="0.025" units="cm"/>
    </inkml:brush>
  </inkml:definitions>
  <inkml:trace contextRef="#ctx0" brushRef="#br0">0 233 15375,'0'0'4724,"2"-9"-2546,0-1-1783,1 1 1,1 0-1,0-1 0,0 2 1,0-1-1,1 0 0,1 1 1,-1 0-1,2 0 0,-1 1 0,14-14 1,-3 5 92,1 1 0,0 1 1,1 1-1,31-17 1,-44 26-436,0 1 0,1 1 0,-1-1 0,1 1 0,-1 0 0,11-1 0,-16 3-50,1-1 1,-1 1 0,0 0-1,1 0 1,-1 0 0,0 0 0,1 0-1,-1 1 1,1-1 0,-1 0-1,0 0 1,0 1 0,1-1 0,-1 1-1,0 0 1,0-1 0,0 1 0,1 0-1,-1-1 1,0 1 0,0 0-1,0 0 1,0 0 0,0 0 0,-1 0-1,1 0 1,0 0 0,0 1 0,-1-1-1,1 0 1,-1 0 0,1 1-1,-1-1 1,1 0 0,-1 0 0,0 1-1,1 1 1,1 13 80,-1 0 0,0 0 0,-1 0 0,-1 0 0,0 0 0,-1 0 0,-1 0 1,-6 19-1,-6 12 236,-30 61 0,-8 22 1038,52-130-1358,1 1 1,0-1 0,-1 1-1,1-1 1,0 1 0,-1-1 0,1 1-1,0-1 1,0 1 0,0-1-1,-1 1 1,1-1 0,0 1 0,0-1-1,0 1 1,0-1 0,0 1-1,0 0 1,0-1 0,0 1-1,0-1 1,0 1 0,1-1 0,-1 1-1,0-1 1,0 1 0,0-1-1,1 1 1,-1-1 0,0 1 0,1-1-1,-1 1 1,0-1 0,1 1-1,-1-1 1,0 0 0,1 1 0,-1-1-1,1 0 1,-1 1 0,1-1-1,26-9 18,29-30-284,-34 22-301,56-47-3919,-29 18-5665,-23 16-2864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55.734"/>
    </inkml:context>
    <inkml:brush xml:id="br0">
      <inkml:brushProperty name="width" value="0.025" units="cm"/>
      <inkml:brushProperty name="height" value="0.025" units="cm"/>
    </inkml:brush>
  </inkml:definitions>
  <inkml:trace contextRef="#ctx0" brushRef="#br0">6 234 14798,'0'0'2824,"-1"-12"16,-1 3-2341,1 0 0,0 0-1,1 0 1,0 0 0,0 0 0,1-1 0,0 1-1,1 0 1,0 1 0,0-1 0,1 0 0,0 0-1,1 1 1,0 0 0,7-12 0,32-27 1313,-40 45-1752,-1 0-1,1-1 1,0 2-1,0-1 1,0 0-1,0 0 1,0 1-1,0 0 1,0 0-1,1 0 1,-1 0-1,0 0 1,1 0-1,-1 1 1,0 0-1,5 0 1,-7 0-43,0 1 0,0 0 0,1 0 0,-1 0 0,0 0 0,0 0 0,0 0 0,0 0 1,0 0-1,-1 0 0,1 0 0,0 0 0,0 1 0,-1-1 0,1 0 0,-1 0 0,1 1 0,-1-1 0,1 1 0,-1-1 0,0 0 0,0 1 1,0-1-1,0 1 0,0-1 0,0 0 0,0 4 0,-4 43 455,1-34-393,0 0 1,-2 0-1,0 0 0,-7 13 1,-9 28 73,54-55-153,-26-1 0,0 1 0,1 0 0,-1 0 0,0 1 0,1 0 0,-1 0 0,0 0 0,0 1 0,0 0 0,0 1 0,11 4 0,-15-5 0,-1 0 0,1 0 0,-1 0 0,1 0 0,-1 1 0,0-1 0,0 1 0,0-1 0,0 1 0,0 0 0,0 0 0,-1 0 0,0 0 0,1 0 0,-1 0 0,0 0 0,0 0 0,-1 0 0,1 1 0,-1-1 0,1 0 0,-1 0 0,0 1 0,-1-1 0,1 0 0,0 0 0,-1 1 0,-1 4 0,0-1 0,0-1 0,-1 1 0,0-1 0,0 0 0,0 0 0,-1 0 0,0-1 0,0 1 0,-1-1 0,-5 6 0,-57 49 0,50-45 0,15-14-28,-18 13-4975,20-14 4821,-1-1-1,1 1 1,0 0-1,-1 0 1,1 0 0,-1 0-1,1 0 1,-1 0-1,1-1 1,0 1 0,-1 0-1,1 0 1,0-1-1,-1 1 1,1 0 0,0-1-1,-1 1 1,1 0-1,0-1 1,-1 1 0,1 0-1,0-1 1,0 1-1,0 0 1,-1-1-1,1 1 1,0-1 0,0 1-1,0-1 1,0 1-1,0 0 1,0-1 0,0 1-1,0-1 1,0 1-1,0-1 1,0 1 0,0-1-1,0 1 1,0 0-1,0-1 1,0 1 0,0-1-1,1 0 1,-1-22-8264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56.109"/>
    </inkml:context>
    <inkml:brush xml:id="br0">
      <inkml:brushProperty name="width" value="0.025" units="cm"/>
      <inkml:brushProperty name="height" value="0.025" units="cm"/>
    </inkml:brush>
  </inkml:definitions>
  <inkml:trace contextRef="#ctx0" brushRef="#br0">253 90 15951,'-13'1'102,"4"-1"34,-1 1 0,0 0 0,0 1 1,1 0-1,-1 1 0,1 0 1,0 1-1,0-1 0,0 2 0,0-1 1,1 1-1,-1 0 0,1 1 1,1 0-1,-1 1 0,-7 7 0,6-1 60,0 0-1,0 0 0,1 0 1,1 1-1,1 1 1,0-1-1,0 1 0,1 0 1,1 0-1,1 1 0,0-1 1,0 16-1,0 4 339,2 0 0,2 0 0,1 0 1,9 47-1,-7-60-386,1 0-1,1 0 1,0-1 0,2 0 0,1 0 0,0-1 0,1 0 0,2-1 0,16 23-1,-23-35-128,1-1-1,0 1 0,1-1 0,-1 0 0,1 0 1,0-1-1,0 0 0,1 0 0,0-1 0,-1 0 0,2 0 1,-1-1-1,0 0 0,1-1 0,-1 1 0,1-2 1,0 1-1,-1-1 0,1 0 0,0-1 0,0 0 1,0-1-1,0 0 0,-1 0 0,1 0 0,9-4 1,0-1 98,-1-1 1,0-1 0,-1 0 0,0-1 0,0 0 0,-1-2 0,0 0 0,-1 0 0,25-28 0,-13 11 176,-1-1-1,-1-2 1,34-60 0,-41 59 14,-1-1 0,-2 0 0,-1-1 0,14-59 0,-23 73-213,0 0 1,-1-1 0,-1 0 0,-1 0 0,-1 1 0,-1-1 0,-1 0-1,0 1 1,-9-32 0,9 45-112,-1 0-1,0 0 1,-1 0 0,1 0-1,-1 0 1,-1 1 0,1-1-1,-1 1 1,0 0 0,0 1-1,-1-1 1,0 1 0,0 0-1,0 1 1,0-1 0,-1 1-1,0 1 1,0-1-1,0 1 1,0 0 0,0 0-1,-1 1 1,1 0 0,-1 1-1,-8-1 1,-1 0-519,1 1-1,-1 0 1,0 2-1,1 0 1,-1 1-1,1 0 1,-1 2-1,1 0 1,0 0-1,-27 13 1,-16 13-4478,3 2-3971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2.724"/>
    </inkml:context>
    <inkml:brush xml:id="br0">
      <inkml:brushProperty name="width" value="0.025" units="cm"/>
      <inkml:brushProperty name="height" value="0.025" units="cm"/>
    </inkml:brush>
  </inkml:definitions>
  <inkml:trace contextRef="#ctx0" brushRef="#br0">681 8148 7815,'0'0'7298,"-9"-4"-6529,9 4-766,-5-1 154,0-1 1,0 0-1,0 0 1,1 0 0,-1-1-1,1 0 1,0 0 0,-1 0-1,1 0 1,1 0-1,-1-1 1,0 0 0,1 0-1,0 0 1,0 0-1,0 0 1,-3-6 0,-12-27 2645,-30-45-1,31 58-2583,-1 0 0,-34-34 0,-5 0 64,2-2 0,-60-87 1,90 110-203,2-1 1,1-2 0,2 0-1,2-1 1,-22-77 0,18 29 301,5 0 0,-9-150 0,22-184-22,13 268-357,53-280 0,86-142-12,189-356 31,71 28-8,-316 729-26,7 4 0,7 5 1,8 4-1,7 6 0,142-145 1,738-651 68,-312 449 21,-523 390-62,369-218 77,-442 285-93,1 4-1,3 4 1,0 4-1,110-23 1,-198 57-1,719-148 192,-638 138-208,167 1 0,-257 10 9,0 0 1,1 0 0,-1 0-1,0 0 1,0 0 0,0 0 0,0 0-1,1 0 1,-1 0 0,0 0-1,0 0 1,0 0 0,0 0-1,1 0 1,-1 1 0,0-1 0,0 0-1,0 0 1,0 0 0,0 0-1,0 0 1,1 0 0,-1 0-1,0 1 1,0-1 0,0 0-1,0 0 1,0 0 0,0 0 0,0 1-1,0-1 1,0 0 0,0 0-1,0 0 1,0 0 0,0 1-1,0-1 1,0 0 0,0 0 0,0 0-1,0 0 1,0 1 0,0-1-1,0 0 1,0 0 0,0 0-1,0 1 1,-6 12-299,-10 8-769,12-16 189,-25 22-2375,29-26 2863,-1-1 0,0 1 0,0 0 0,0 0 0,0-1 0,0 1 0,0 0 0,0-1 0,0 1 0,-1-1 0,1 0 0,0 1 0,0-1 0,0 0 0,0 1 0,-1-1 0,1 0 0,0 0 0,0 0 0,0 0 0,-1 0 0,1-1 0,0 1 0,0 0 0,-2-1 0,-2-6-6933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3.113"/>
    </inkml:context>
    <inkml:brush xml:id="br0">
      <inkml:brushProperty name="width" value="0.025" units="cm"/>
      <inkml:brushProperty name="height" value="0.025" units="cm"/>
    </inkml:brush>
  </inkml:definitions>
  <inkml:trace contextRef="#ctx0" brushRef="#br0">13 9 14125,'-13'-7'10150,"20"15"-6882,8 0-3543,-4-5 388,1 1 0,0-2 0,0 0-1,0 0 1,0-1 0,0 0 0,1-1-1,18-3 1,4-2-22,55-15-1,-88 20-87,-1-1-1,1 0 1,0 1-1,-1-1 1,1 1-1,0-1 1,-1 1-1,1 0 0,0-1 1,-1 1-1,1 0 1,0 0-1,-1 0 1,1 1-1,0-1 1,0 0-1,-1 1 1,1-1-1,0 1 1,-1-1-1,1 1 0,-1 0 1,1 0-1,-1 0 1,1-1-1,-1 2 1,0-1-1,1 0 1,-1 0-1,0 0 1,2 3-1,-2 0 48,0-1 0,-1 1 0,1 0 0,-1 0 0,0 0 0,0-1-1,0 1 1,0 0 0,-1 0 0,0 0 0,0-1 0,0 1 0,0 0 0,-2 3 0,-4 10 130,0 1-1,-1-2 1,-1 1 0,-1-1 0,-16 20 0,-67 71 1420,3-4-804,87-99-1212,1 1 1,-1-1-1,1 1 1,0-1-1,1 1 1,-1 0-1,-1 5 1,3-9 284,0-1 0,0 1 0,0-1 0,0 1 0,0-1 0,0 1 0,0 0 0,0-1 0,0 1 0,0-1 0,0 1 0,0 0 0,0-1 0,0 1 0,0-1 0,1 1 0,-1-1 0,0 1 0,0-1 0,1 1 0,-1-1 0,0 1 1,1-1-1,-1 1 0,1 0 0,0-1-64,0 0 0,0 0 0,0 0 0,0 0 0,1 0 0,-1 0 0,0 0 0,0-1 0,0 1 0,0 0 0,0-1 0,0 1 0,0 0 0,0-1 0,0 1 0,0-1 0,0 0 0,0 1 0,1-2 0,28-25-9419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4.529"/>
    </inkml:context>
    <inkml:brush xml:id="br0">
      <inkml:brushProperty name="width" value="0.025" units="cm"/>
      <inkml:brushProperty name="height" value="0.025" units="cm"/>
    </inkml:brush>
  </inkml:definitions>
  <inkml:trace contextRef="#ctx0" brushRef="#br0">1 616 15246,'0'0'7074,"6"-17"-5398,25-79-482,21-116 0,-39 147 12,-3 1 0,3-97 0,-12 195-1181,2 0 0,1 0 1,2-1-1,1 1 1,2-1-1,1-1 0,15 34 1,-24-65-27,-1 1 1,1-1-1,0 0 1,-1 1 0,1-1-1,0 0 1,0 0-1,0 0 1,0 1 0,0-1-1,0 0 1,0 0 0,0 0-1,0-1 1,0 1-1,1 0 1,1 1 0,-3-2-63,1 0 0,0 0 0,-1 0 0,1-1 0,0 1 0,-1 0 0,1 0 0,0 0 0,-1 0 1,1-1-1,0 1 0,-1 0 0,1 0 0,-1-1 0,1 1 0,-1-1 0,1 1 0,0 0 0,-1-1 1,0 1-1,1-1 0,-1 1 0,1-1 0,-1 1 0,1-2 0,1-2-896,1 0 1,-1 0-1,-1-1 0,1 1 0,-1-1 1,1 1-1,-1-1 0,0-7 1,0-18-8342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5.199"/>
    </inkml:context>
    <inkml:brush xml:id="br0">
      <inkml:brushProperty name="width" value="0.025" units="cm"/>
      <inkml:brushProperty name="height" value="0.025" units="cm"/>
    </inkml:brush>
  </inkml:definitions>
  <inkml:trace contextRef="#ctx0" brushRef="#br0">1 0 17521,'0'0'10441,"4"13"-9709,6 20-411,1 4 637,22 53 0,-32-88-934,-1-1 0,1 1 0,0-1 0,0 1 0,0-1 0,0 0 1,0 1-1,0-1 0,0 0 0,0 0 0,0 1 0,0-1 0,1 0 1,-1 0-1,1 0 0,-1-1 0,0 1 0,1 0 0,-1 0 0,1-1 0,0 1 1,-1-1-1,1 1 0,2-1 0,-1 0 21,0-1-1,0 1 1,-1-1 0,1 1-1,0-1 1,0 0 0,-1-1 0,1 1-1,-1 0 1,1-1 0,-1 1-1,0-1 1,3-2 0,5-5-182,0-1 0,-1 0 0,0 0 0,14-22 0,-18 24-607,13-23-3369,-14 9-4968,-4 16 2562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7:13.159"/>
    </inkml:context>
    <inkml:brush xml:id="br0">
      <inkml:brushProperty name="width" value="0.025" units="cm"/>
      <inkml:brushProperty name="height" value="0.025" units="cm"/>
    </inkml:brush>
  </inkml:definitions>
  <inkml:trace contextRef="#ctx0" brushRef="#br0">32 57 7079,'0'0'17787,"-3"-4"-15609,-9-7-1011,6 15-40,5 31 507,1-4-1408,-3 8-184,-1 58-295,2-34-2884,2-63 3100,0 0 0,0 1-1,0-1 1,0 0 0,0 0 0,0 0-1,0 0 1,0 1 0,0-1-1,-1 0 1,1 0 0,0 0 0,0 1-1,0-1 1,0 0 0,0 0-1,0 0 1,1 1 0,-1-1-1,0 0 1,0 0 0,0 0 0,0 1-1,0-1 1,0 0 0,0 0-1,0 0 1,0 0 0,0 1-1,1-1 1,-1 0 0,0 0 0,0 0-1,0 0 1,0 0 0,0 1-1,1-1 1,-1 0 0,0 0 0,0 0-1,0 0 1,0 0 0,1 0-1,-1 0 1,0 0 0,0 0-1,0 0 1,1 0 0,-1 0 0,0 0-1,9-10-629,7-20 343,2-19-132,19-88-1,-14 45 2171,-29 170 1510,1-52-2865,1-8-231,1 1 0,0-1 0,2 1 0,0 30-1,1-48-215,0-1 0,0 1 0,1 0-1,-1 0 1,0 0 0,0-1-1,1 1 1,-1 0 0,1 0 0,-1-1-1,0 1 1,1 0 0,-1-1 0,1 1-1,0 0 1,-1-1 0,1 1-1,0-1 1,-1 1 0,1-1 0,0 1-1,-1-1 1,1 1 0,0-1-1,0 0 1,-1 1 0,1-1 0,0 0-1,0 0 1,1 0 0,0 1-569,0-1 0,0 0 0,0 0 1,0 0-1,0-1 0,0 1 0,0 0 0,0-1 1,0 0-1,0 1 0,3-3 0,21-18-13068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2.581"/>
    </inkml:context>
    <inkml:brush xml:id="br0">
      <inkml:brushProperty name="width" value="0.025" units="cm"/>
      <inkml:brushProperty name="height" value="0.025" units="cm"/>
    </inkml:brush>
  </inkml:definitions>
  <inkml:trace contextRef="#ctx0" brushRef="#br0">49 1 7143,'0'3'11438,"-1"4"-4419,1 16-793,-2 40-8409,1-42 3850,-18 108-1356,8-66 67,-4 108 0,15-170-223,0-15 80,3-7-235,1 0 0,1 0 0,1 0 0,1 1 0,0-1 0,16-27 0,-9 16 0,-6 12 0,42-85 0,-45 96 0,1-1 0,0 0 0,0 1 0,1 0 0,1 1 0,0-1 0,15-12 0,-21 20 0,0-1 0,-1 1 0,1 0 0,0-1 0,1 1 0,-1 0 0,0 0 0,0 1 0,0-1 0,1 0 0,-1 1 0,0-1 0,1 1 0,-1 0 0,0 0 0,1-1 0,-1 2 0,0-1 0,4 1 0,-4-1 0,0 1 0,-1 0 0,1 0 0,0 0 0,-1 0 0,1 0 0,-1 1 0,1-1 0,-1 0 0,0 1 0,1-1 0,-1 1 0,0 0 0,0-1 0,0 1 0,0 0 0,0-1 0,1 4 0,-1 0 0,0-1 0,0 1 0,0 0 0,0-1 0,0 1 0,-1 0 0,0 0 0,0-1 0,0 1 0,-1 0 0,0-1 0,0 1 0,0 0 0,0-1 0,-1 1 0,1-1 0,-1 1 0,-3 3 0,0-1 0,0 0 0,0 0 0,-1 0 0,1-1 0,-2 0 0,1-1 0,-1 1 0,1-1 0,-1 0 0,-1-1 0,1 0 0,-1 0 0,0 0 0,0-1 0,0-1 0,0 1 0,0-1 0,0 0 0,-16 1 0,23-3-39,0 0 0,1 0 0,-1 0 0,1 0-1,-1 0 1,0 0 0,1 0 0,-1 0 0,0 0 0,1 0 0,-1 0 0,0-1-1,1 1 1,-1 0 0,1 0 0,-1-1 0,1 1 0,-1 0 0,0-1 0,1 1 0,-1 0-1,1-1 1,0 1 0,-1-1 0,1 1 0,-1-1 0,1 1 0,0-1 0,-1 1 0,1-1-1,0 0 1,-1 1 0,1-1 0,0 1 0,0-1 0,0 0 0,0 1 0,-1-1-1,1 0 1,0 1 0,0-1 0,0 1 0,0-1 0,0 0 0,1 1 0,-1-1 0,0 0-1,0 1 1,0-1 0,1 1 0,-1-1 0,0 0 0,0 1 0,1-2 0,1 0-349,-1-1 0,1 0 0,-1 0 1,1 1-1,0-1 0,0 1 0,0 0 1,0-1-1,0 1 0,4-2 0,58-25-9605,-27 15 4014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5.542"/>
    </inkml:context>
    <inkml:brush xml:id="br0">
      <inkml:brushProperty name="width" value="0.025" units="cm"/>
      <inkml:brushProperty name="height" value="0.025" units="cm"/>
    </inkml:brush>
  </inkml:definitions>
  <inkml:trace contextRef="#ctx0" brushRef="#br0">1 0 10954,'0'0'8392,"0"64"-6790,5-48-321,5 2-160,-2-2-608,3-6-417,0-1-353,0-2-1568,-1-6-1186,-4-1-1922,-1-8-4740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5.914"/>
    </inkml:context>
    <inkml:brush xml:id="br0">
      <inkml:brushProperty name="width" value="0.025" units="cm"/>
      <inkml:brushProperty name="height" value="0.025" units="cm"/>
    </inkml:brush>
  </inkml:definitions>
  <inkml:trace contextRef="#ctx0" brushRef="#br0">183 148 11243,'0'0'1532,"-11"0"358,8-1-1780,-1 1 56,0-1 0,-1 1 0,1 0-1,0 0 1,-1 0 0,1 1 0,0 0-1,-1 0 1,1 0 0,0 0 0,0 0 0,0 1-1,0 0 1,0 0 0,0 0 0,1 0-1,-1 0 1,1 1 0,-1 0 0,1 0-1,0 0 1,0 0 0,-3 4 0,-4 9 121,1 0 1,1 1-1,0 0 1,1 1-1,1 0 1,1 0-1,0 0 1,-2 23-1,2-1 105,2 1 0,5 70 0,-1-95-341,2 0-1,-1-1 1,2 1-1,0-1 1,1 0-1,1 0 0,0-1 1,1 1-1,1-1 1,0-1-1,16 22 1,-20-29 5,0-1 0,1 0 1,-1-1-1,1 1 0,0-1 1,0 0-1,0 0 0,0-1 1,1 1-1,-1-1 0,1 0 1,0-1-1,0 1 0,0-1 1,0 0-1,1-1 0,-1 0 0,0 0 1,1 0-1,-1-1 0,1 1 1,-1-2-1,1 1 0,-1-1 1,0 0-1,1 0 0,-1 0 1,0-1-1,0 0 0,0-1 1,8-3-1,-1-2 315,0 0 1,0-1-1,-1-1 1,0 0-1,-1 0 0,0-1 1,17-23-1,58-95 566,-60 85-795,-2-1 0,29-76 0,-45 100 98,-2 1-1,0-1 1,-1 0 0,-2 0 0,0-1-1,-1 1 1,-1-1 0,-3-39-1,1 55-215,0 1 0,0-1 0,-1 0 0,0 1-1,0-1 1,0 1 0,0 0 0,-1 0 0,0 0-1,0 0 1,0 0 0,-1 1 0,0-1 0,0 1-1,0 0 1,-6-5 0,2 4 20,0 0 1,0 0-1,0 1 0,-1 0 0,1 0 1,-1 1-1,0 1 0,0-1 1,-14-1-1,4 2 6,-1 1 0,1 0 1,0 2-1,0 0 0,-1 1 1,1 1-1,0 1 0,1 0 1,-25 10-1,-11 17-2983,47-26 1582,-1 0 0,0 0 0,0 0 0,0-1 0,-1 0 0,1-1 0,-14 4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1.770"/>
    </inkml:context>
    <inkml:brush xml:id="br0">
      <inkml:brushProperty name="width" value="0.025" units="cm"/>
      <inkml:brushProperty name="height" value="0.025" units="cm"/>
    </inkml:brush>
  </inkml:definitions>
  <inkml:trace contextRef="#ctx0" brushRef="#br0">5305 8778 7495,'2'0'498,"0"-1"0,0 0 0,-1 1 0,1-1 0,0 0 0,-1 0 0,1 0 0,-1 0 0,1 0 0,-1 0 0,0 0 0,1 0 0,-1-1 0,0 1 0,0-1 0,1-1 0,24-34 899,-12 16-284,14-19 276,0-1 1,-3-2-1,23-52 0,45-143-545,-67 151-239,27-162 1,-11-96 1194,-22 165-1432,24-808-261,-43 856-97,35-507 211,0-21-1050,-60 106 878,12 453 219,-5 1 0,-5 1 0,-49-141 0,-228-514-1,239 627-159,-90-139-1,-96-108 168,171 265-253,-39-51-1,-7 6 1,-195-192-1,-330-223 43,471 434-58,-5 9-1,-255-135 0,298 191-2,-3 7 1,-2 6-1,-3 6 0,-176-37 0,-387-20 307,-7 70 96,251 29 1622,402 15-1870,59-6-156,0 1 0,0-1 0,0 1 1,1 0-1,-1-1 0,0 1 1,0 1-1,1-1 0,-1 0 0,1 1 1,-1-1-1,1 1 0,0 0 0,0-1 1,0 1-1,0 0 0,0 1 0,0-1 1,-2 3-1,4-4-86,-1 0 0,1-1-1,0 1 1,-1 0 0,1 0 0,0 0 0,0 0 0,-1-1-1,1 1 1,0 0 0,0 0 0,0 0 0,0 0-1,0 0 1,1 0 0,-1-1 0,0 1 0,0 0 0,0 0-1,1 0 1,-1 0 0,0-1 0,1 1 0,-1 0-1,1 0 1,-1-1 0,1 1 0,-1 0 0,1-1 0,0 1-1,-1-1 1,1 1 0,0 0 0,-1-1 0,1 1-1,0-1 1,0 0 0,-1 1 0,1-1 0,0 0 0,0 1-1,0-1 1,0 0 0,-1 0 0,1 0 0,0 0 0,0 0-1,0 0 1,0 0 0,0 0 0,0 0 0,1 0-1,2 0-515,0-1-1,1 1 0,-1-1 1,0 0-1,1 0 0,-1 0 1,0 0-1,0-1 0,5-2 0,-2 0-1092,-1-1 0,0 0-1,0 0 1,10-12 0,0-6-4932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2.127"/>
    </inkml:context>
    <inkml:brush xml:id="br0">
      <inkml:brushProperty name="width" value="0.025" units="cm"/>
      <inkml:brushProperty name="height" value="0.025" units="cm"/>
    </inkml:brush>
  </inkml:definitions>
  <inkml:trace contextRef="#ctx0" brushRef="#br0">424 34 10858,'-9'-14'1222,"-7"-3"5130,16 17-6134,-1-1 0,1 1 0,-1 0 0,1 0 0,-1-1 0,0 1 0,1 0 0,-1 0 0,1 0 0,-1-1 0,0 1 0,1 0 0,-1 0 0,1 0 0,-1 0 0,0 0 0,1 0 0,-1 0 0,1 1 0,-1-1 0,0 0 0,1 0 0,-1 0 0,1 1 0,-1-1 0,1 0 0,-2 1 0,-9 14 561,-27 51 375,-4-2 0,-2-1 0,-61 65 0,-13 21-993,115-146-181,0 0-1,1 0 1,-1 1-1,1-1 1,0 1-1,0-1 1,1 1-1,-1 0 1,1 0-1,-2 5 1,4-8 5,-1 1 0,0-1 0,1 0-1,-1 1 1,1-1 0,0 0 0,0 0 0,-1 1 0,1-1 0,0 0-1,0 0 1,0 0 0,0 0 0,0 0 0,0 0 0,0 0 0,0-1-1,1 1 1,-1 0 0,0 0 0,0-1 0,1 1 0,-1-1 0,1 0-1,-1 1 1,0-1 0,1 0 0,-1 0 0,1 1 0,-1-1 0,3-1-1,40 7-104,0-2-1,1-2 0,50-5 0,-5 1-4910,-32 2-2213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3.207"/>
    </inkml:context>
    <inkml:brush xml:id="br0">
      <inkml:brushProperty name="width" value="0.025" units="cm"/>
      <inkml:brushProperty name="height" value="0.025" units="cm"/>
    </inkml:brush>
  </inkml:definitions>
  <inkml:trace contextRef="#ctx0" brushRef="#br0">1 82 14318,'0'0'9208,"12"-10"-6683,-2 2-2090,1 0 0,0 0 1,1 1-1,-1 1 0,1 0 0,0 0 0,1 2 0,-1-1 0,1 2 0,0-1 0,19-1 0,-28 4-374,1 1 0,0 0 0,0 0 0,-1 0 0,1 1 0,0-1 0,-1 1 0,1 0 0,0 0-1,8 4 1,-12-4-59,1 1-1,-1-1 0,1 0 1,-1 1-1,0-1 0,1 1 0,-1-1 1,0 1-1,0-1 0,0 1 1,0 0-1,-1 0 0,1 0 0,0-1 1,-1 1-1,1 0 0,-1 0 1,1 0-1,-1 0 0,0 0 0,0 0 1,0 0-1,0 0 0,0 0 1,-1 0-1,1-1 0,0 1 0,-1 0 1,0 0-1,0 2 0,-5 9 47,1 0 0,-2-1-1,0 1 1,0-1 0,-1-1 0,0 0-1,-1 0 1,-1-1 0,1 0 0,-18 14-1,11-9 18,0 0 0,1 2 0,-14 20 0,28-37-65,0 1 0,1-1 0,-1 1 0,1 0 0,-1-1 0,1 1 0,-1 0 0,1-1 0,-1 1 0,1 0 0,0 0 0,-1-1 0,1 1 0,0 0 0,0 0 0,-1 0 0,1-1 0,0 1 0,0 0 0,0 0 0,0 0 0,0 0 0,0-1 0,0 1 0,0 0 0,1 0 0,-1 0 0,0-1 0,0 1 0,1 0 0,-1 0 0,0 0 0,1-1 0,-1 1 0,1 0 0,-1-1 0,1 1 0,0 0 0,-1-1 0,1 1 0,-1-1 0,1 1 0,0-1 0,-1 1 0,1-1 0,0 0 0,0 1 0,-1-1 0,1 0 0,0 1 0,0-1 0,0 0 0,0 0 0,-1 0 0,1 0 0,0 0 0,0 0 0,1 0 0,10 1 0,0-1 0,0-1 0,17-2 0,-14 1 0,45-1-1035,0 3-3365,-53 0 3573,15 0-8926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5.528"/>
    </inkml:context>
    <inkml:brush xml:id="br0">
      <inkml:brushProperty name="width" value="0.025" units="cm"/>
      <inkml:brushProperty name="height" value="0.025" units="cm"/>
    </inkml:brush>
  </inkml:definitions>
  <inkml:trace contextRef="#ctx0" brushRef="#br0">0 102 12204,'0'-3'682,"1"-1"0,-1 1 0,0-1 1,1 0-1,0 1 0,0-1 1,0 1-1,0 0 0,0-1 0,1 1 1,-1 0-1,1 0 0,0-1 1,3-2-1,-2 3-89,0-1 0,1 1 0,0 0 0,0 0 0,-1 0 1,2 0-1,-1 1 0,0 0 0,7-3 0,1 1-109,0 1 1,0 0-1,0 1 0,1 0 1,-1 1-1,0 0 0,19 2 1,-30-1-481,0 0 1,0 0-1,-1 0 1,1 0-1,0 0 1,0 0 0,0 0-1,0 1 1,0-1-1,0 0 1,0 1-1,-1-1 1,1 0-1,0 1 1,0-1-1,-1 1 1,1 0-1,0-1 1,-1 1-1,1-1 1,0 1-1,-1 0 1,1 0-1,-1-1 1,1 1 0,-1 0-1,1 1 1,-1 0 8,1 0 1,-1 0-1,0 0 0,0 0 1,0 0-1,0 0 1,0 0-1,0 0 1,-1 0-1,1 0 1,-1-1-1,0 3 0,-2 4 24,0-1 0,-1 0 0,0 1 0,0-2 0,-7 10 0,-10 8-37,5-5 0,0 0 0,-14 24 0,26-37 0,1 1 0,-1-1 0,1 1 0,1 0 0,-1 0 0,1 0 0,0 0 0,1 0 0,0 1 0,0-1 0,0 12 0,1-18 0,0 0 0,0 0 0,0 0 0,1 0 0,-1 0 0,0 0 0,0 0 0,1-1 0,-1 1 0,1 0 0,-1 0 0,1 0 0,-1 0 0,1-1 0,-1 1 0,1 0 0,0 0 0,-1-1 0,1 1 0,0-1 0,0 1 0,0 0 0,-1-1 0,1 1 0,0-1 0,0 0 0,0 1 0,0-1 0,0 0 0,1 1 0,35 1 0,-9-1 0,-27 0 0,-1 0 0,-3 1 0,3-2 0,0 0 0,0 0 0,0 0 0,-1 0 0,1 0 0,0 0 0,0 0 0,0 0 0,-1 0 0,1 0 0,0 0 0,0 0 0,0 0 0,-1 0 0,1 0 0,0 0 0,0 0 0,0 1 0,0-1 0,-1 0 0,1 0 0,0 0 0,0 0 0,0 0 0,0 0 0,-1 1 0,1-1 0,0 0 0,0 0 0,0 0 0,0 0 0,0 1 0,0-1 0,0 0 0,0 0 0,0 0 0,-1 0 0,1 1 0,0-1 0,0 0 0,0 0 0,0 0 0,0 1 0,0-1 0,0 0 0,0 0 0,0 0 0,0 1 0,1-1 0,-1 0 0,0 0 0,0 0 0,0 1 0,0-1 0,0 0 0,0 0 0,0 0 0,0 0 0,0 0 0,1 1 0,-1-1 0,2 1 0,1 0 0,-1 0 0,0 0 0,0 0 0,0 0 0,0 0 0,0 1 0,0-1 0,3 4 0,-4-5 0,3 3 0,0 0 0,0 1 0,0-1 0,0 1 0,0 0 0,-1 0 0,1 0 0,-1 0 0,0 1 0,-1-1 0,1 1 0,-1 0 0,0 0 0,0 0 0,0 0 0,-1 0 0,1 0 0,-1 0 0,-1 1 0,1-1 0,-1 11 0,0-13 0,1 0 0,-1 0 0,-1 0 0,1 1 0,0-1 0,-1 0 0,1 0 0,-1 0 0,0 0 0,0 0 0,0 0 0,-1 0 0,1 0 0,-1-1 0,0 1 0,1 0 0,-1-1 0,0 1 0,0-1 0,-1 0 0,1 1 0,0-1 0,-1 0 0,0-1 0,1 1 0,-1 0 0,0-1 0,0 1 0,0-1 0,0 0 0,-3 1 0,-8 0 0,-1 0 0,1 0 0,0-2 0,-1 0 0,-23-3 0,-6 1 0,44 2-24,-1 0-1,1 0 1,0-1 0,0 1 0,0 0-1,-1 0 1,1 0 0,0-1-1,0 1 1,0 0 0,-1 0-1,1-1 1,0 1 0,0 0 0,0 0-1,0-1 1,0 1 0,0 0-1,-1 0 1,1-1 0,0 1-1,0 0 1,0-1 0,0 1-1,0 0 1,0 0 0,0-1 0,0 1-1,0 0 1,1-1 0,-1 1-1,0 0 1,0 0 0,0-1-1,0 1 1,0 0 0,0 0 0,0-1-1,1 1 1,-1 0 0,0 0-1,0-1 1,0 1 0,1 0-1,-1 0 1,0 0 0,1-1 0,7-11-3081,17-30-7059,-12 13 2594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5.884"/>
    </inkml:context>
    <inkml:brush xml:id="br0">
      <inkml:brushProperty name="width" value="0.025" units="cm"/>
      <inkml:brushProperty name="height" value="0.025" units="cm"/>
    </inkml:brush>
  </inkml:definitions>
  <inkml:trace contextRef="#ctx0" brushRef="#br0">1 86 15471,'-1'-1'524,"1"0"0,0 0 0,0 0 0,0-1 0,0 1 0,1 0 0,-1 0 0,0 0 0,0 0 0,0 0 0,1 0 0,-1 0 0,1 0 0,-1 0 0,1 0 0,-1 0 0,1 1 0,-1-1 0,1 0 0,0 0 0,0 0 0,-1 1 0,3-2 0,22-2 4462,-6 3-5279,-17 0 295,22-1-7,-1 0 1,1-2-1,-1-1 1,36-13-1,-52 13-1129,-7 5 857,0-1 1,0 1-1,0 0 1,0-1-1,0 1 1,0-1-1,0 1 0,0-1 1,0 1-1,0 0 1,0-1-1,0 1 0,0-1 1,0 1-1,0 0 1,-1-1-1,1 1 1,0-1-1,0 1 0,0 0 1,-1-1-1,1 1 1,0 0-1,0-1 0,-1 1 1,1 0-1,0-1 1,-1 1-1,1 0 1,0 0-1,-1-1 0,1 1 1,-1 0-1,1 0 1,0 0-1,-1 0 0,1 0 1,-1-1-1,-15-5-8510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6.370"/>
    </inkml:context>
    <inkml:brush xml:id="br0">
      <inkml:brushProperty name="width" value="0.025" units="cm"/>
      <inkml:brushProperty name="height" value="0.025" units="cm"/>
    </inkml:brush>
  </inkml:definitions>
  <inkml:trace contextRef="#ctx0" brushRef="#br0">405 57 10602,'0'0'3256,"-10"-4"-1051,4 0-1959,1 1 1,-1 0-1,0 1 0,0 0 0,-1 0 0,1 0 1,0 1-1,-1-1 0,1 1 0,0 1 0,-1 0 1,0 0-1,1 0 0,-1 0 0,1 1 0,0 0 1,-1 1-1,1-1 0,0 1 0,0 0 1,0 1-1,0 0 0,0 0 0,-9 6 0,0 5-5,1 0-1,0 1 0,2 1 0,-1 0 1,2 1-1,0 0 0,1 1 0,1 0 1,-8 23-1,-4 15 699,-23 108 1,31-103-1105,2 0 1,3 0-1,3 1 0,2 0 1,8 91-1,-4-146 181,0 0 1,0-1-1,0 1 0,1-1 0,0 1 1,1-1-1,-1 1 0,1-1 1,0 0-1,1 0 0,-1-1 0,1 1 1,0-1-1,1 0 0,-1 0 0,1 0 1,0 0-1,1-1 0,-1 0 1,10 6-1,-8-7 97,1 1-1,0-2 1,0 1 0,0-1-1,0 0 1,0-1 0,1 0 0,-1 0-1,0-1 1,1 0 0,-1 0 0,0-1-1,1 0 1,-1 0 0,0-1 0,12-4-1,5-4 60,-1 0-1,0-2 0,-1-1 0,0 0 0,38-31 1,-8 0 115,48-52 0,-65 59 88,-2-1-1,-1-2 1,-2-1 0,26-46 0,-46 69-258,-2-1 0,0 0 0,0-1 0,-2 0 0,-1 0 0,0 0 0,-1-1 0,-2 0 0,0 0 0,-1 0 0,-1 0 0,-3-33 0,0 41-295,0 1-1,-1-1 1,-1 1 0,0 0-1,-1 0 1,0 0 0,-1 0-1,0 1 1,-1 0 0,0 0-1,0 1 1,-2 0 0,1 0-1,-1 1 1,-19-16 0,15 15-257,0 1-1,-1 0 1,0 1 0,-1 1 0,1 0 0,-1 1 0,-1 0 0,1 1 0,-1 1 0,0 0 0,0 2 0,-21-2 0,-16 3-6495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23.374"/>
    </inkml:context>
    <inkml:brush xml:id="br0">
      <inkml:brushProperty name="width" value="0.025" units="cm"/>
      <inkml:brushProperty name="height" value="0.025" units="cm"/>
    </inkml:brush>
  </inkml:definitions>
  <inkml:trace contextRef="#ctx0" brushRef="#br0">1 357 6726,'0'0'8713,"4"-2"-8057,0-1-376,1 1 0,0 0 1,0 1-1,0-1 0,0 1 0,0 0 0,0 0 0,1 1 0,8-1 0,62 4 1072,-26 0-898,105-11 582,278-50-1,-221 24-976,1611-135 1489,23 161 606,-1100 10-1911,-257-1-201,482-2 109,-117-34-44,87-1-60,244 50 33,-1179-14-87,30 1 110,-35-1-105,0 0-1,0 0 1,0 0-1,-1 0 1,1 0-1,0 0 1,0 1-1,0-1 1,0 0 0,0 0-1,0 1 1,0-1-1,0 0 1,0 1-1,-1-1 1,1 1-1,0-1 1,0 1 0,-1 0-1,1-1 1,0 1-1,-1 0 1,1-1-1,0 1 1,0 1-1,-2-1-13,0 0 0,0 0-1,0 0 1,0 0 0,0 0 0,0-1-1,0 1 1,0 0 0,0 0-1,0-1 1,0 1 0,-1-1-1,1 1 1,0-1 0,-1 1-1,1-1 1,0 0 0,0 1-1,-1-1 1,1 0 0,0 0 0,-3 0-1,-32 2-2122,27-2 998,7 1 720,0-1 1,1 0-1,-1 1 0,0-1 0,1 0 0,-1 0 1,0 0-1,0-1 0,1 1 0,-1 0 0,0-1 1,1 1-1,-1-1 0,0 1 0,1-1 1,-1 0-1,1 0 0,-1 1 0,1-1 0,-2-2 1,-2-8-4300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23.748"/>
    </inkml:context>
    <inkml:brush xml:id="br0">
      <inkml:brushProperty name="width" value="0.025" units="cm"/>
      <inkml:brushProperty name="height" value="0.025" units="cm"/>
    </inkml:brush>
  </inkml:definitions>
  <inkml:trace contextRef="#ctx0" brushRef="#br0">69 1 5990,'0'0'14824,"13"2"-13649,35 10-888,-2 2 1,0 2-1,0 2 1,-2 1-1,0 3 1,43 30-1,-81-49-241,0 1-1,-1 0 0,0 1 0,1-1 0,-2 1 0,1 0 1,5 7-1,-9-10 0,-1-1 0,1 0 0,0 1 0,0-1 1,0 1-1,-1 0 0,1-1 0,-1 1 0,1-1 1,-1 1-1,0 0 0,0-1 0,0 1 0,0 0 1,0-1-1,0 1 0,0 0 0,0-1 0,-1 1 1,1 0-1,0-1 0,-1 1 0,0-1 0,1 1 1,-1-1-1,0 1 0,0-1 0,0 1 0,0-1 1,0 0-1,0 1 0,0-1 0,0 0 0,-3 2 1,-19 13 485,0-1 1,-1 0 0,0-2-1,-2-1 1,-26 9 0,-34 17 361,62-26-854,-11 5 284,-41 27 1,68-38-495,0-1 1,0 1-1,1 0 1,0 1-1,1-1 0,-1 2 1,1-1-1,0 0 1,1 1-1,-8 15 1,6 2-3564,10-9-4677,10-8-7289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2.950"/>
    </inkml:context>
    <inkml:brush xml:id="br0">
      <inkml:brushProperty name="width" value="0.025" units="cm"/>
      <inkml:brushProperty name="height" value="0.025" units="cm"/>
    </inkml:brush>
  </inkml:definitions>
  <inkml:trace contextRef="#ctx0" brushRef="#br0">115 23 7976,'0'0'22234,"-11"7"-20889,5-3-1202,-8 5 49,1 0 0,1 1 0,-14 13-1,23-20-176,0 0 1,0 0-1,1 0 0,-1 0 0,1 0 0,-1 1 0,1 0 0,0-1 0,0 1 0,1 0 0,-1 0 0,1 0 0,0 0 1,0 0-1,0 0 0,1 0 0,-1 0 0,1 0 0,0 7 0,1-9-15,0-1 0,0 1 0,1-1 0,-1 1 0,0-1 0,1 0 0,-1 1 0,0-1 0,1 0 0,0 0 0,-1 0 0,1 0 0,-1 0 0,1 0 0,0-1 0,0 1 0,0 0 0,-1-1 0,1 0 0,0 1 0,0-1 0,0 0 0,0 0 0,0 0 0,0 0 0,2-1 0,5 2 0,-1-1 0,1-1 0,-1 0 0,16-3 0,-18 2 0,0-1 0,0-1 0,0 1 0,-1-1 0,1 1 0,-1-2 0,0 1 0,0 0 0,0-1 0,-1 0 0,0 0 0,0-1 0,0 1 0,0-1 0,-1 0 0,0 0 0,0 0 0,-1 0 0,0 0 0,0-1 0,0 1 0,-1-1 0,0 1 0,0-1 0,0 0 0,-1 1 0,-1-14 0,1 19-71,0 0-1,-1 0 1,1 0-1,0 0 1,0 1 0,-1-1-1,1 0 1,0 0-1,-1 0 1,1 0 0,-1 1-1,1-1 1,-1 0-1,1 0 1,-1 1 0,0-1-1,1 0 1,-1 1-1,0-1 1,0 1 0,1-1-1,-1 1 1,0-1-1,0 1 1,0-1 0,0 1-1,0 0 1,1 0-1,-1-1 1,0 1 0,-2 0-1,-1 2-1976,21 2 114,30-4-6784,-22 0 1282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24.978"/>
    </inkml:context>
    <inkml:brush xml:id="br0">
      <inkml:brushProperty name="width" value="0.025" units="cm"/>
      <inkml:brushProperty name="height" value="0.025" units="cm"/>
    </inkml:brush>
  </inkml:definitions>
  <inkml:trace contextRef="#ctx0" brushRef="#br0">55 296 4612,'0'0'7293,"-9"7"-5825,-25 22-192,23-14 2733,17-9 506,17-7 600,-13-5-4667,-1 0 0,1 0 0,-1-1 0,0 0 0,-1-1 1,1 0-1,-2 0 0,10-12 0,6-6-2,198-207-446,-199 217 0,-22 16 0,0 0 0,1 0 0,-1 0 0,0 0 0,0 0 0,1 0 0,-1 0 0,0 0 0,1 0 0,-1 0 0,0 0 0,0 0 0,1 0 0,-1 1 0,0-1 0,0 0 0,1 0 0,-1 0 0,0 0 0,0 1 0,0-1 0,1 0 0,-1 0 0,0 0 0,0 1 0,0-1 0,0 0 0,1 0 0,-1 1 0,0-1 0,0 0 0,0 1 0,0-1 0,0 0 0,0 0 0,0 1 0,0-1 0,0 0 0,0 0 0,0 1 0,0 0 0,0 4 0,-1 1 0,0 0 0,0 0 0,0 0 0,-1 0 0,-3 8 0,-12 35 0,-14 57 0,27-86 0,0 0 0,2 1 0,0-1 0,1 1 0,3 40 0,-1-59-66,-1 1 1,0-1-1,1 1 0,0 0 1,-1-1-1,1 1 1,0-1-1,0 0 0,1 1 1,-1-1-1,0 0 0,1 1 1,-1-1-1,1 0 0,0 0 1,0 0-1,0-1 0,0 1 1,0 0-1,0-1 1,0 1-1,0-1 0,1 0 1,-1 0-1,0 0 0,4 1 1,1-4-6811,-2-11-6321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27.691"/>
    </inkml:context>
    <inkml:brush xml:id="br0">
      <inkml:brushProperty name="width" value="0.025" units="cm"/>
      <inkml:brushProperty name="height" value="0.025" units="cm"/>
    </inkml:brush>
  </inkml:definitions>
  <inkml:trace contextRef="#ctx0" brushRef="#br0">237 12 12620,'-7'-7'6592,"-7"3"-3828,-17 3-1367,25 1-406,0 1-839,-1 0 0,1 1 0,0-1-1,-1 1 1,1 0 0,0 1 0,0-1-1,1 1 1,-1 1 0,0-1-1,1 1 1,0 0 0,0 0 0,0 0-1,0 1 1,1-1 0,0 1 0,-5 8-1,0-1 179,0 1-1,1 0 1,0 0-1,1 1 0,1 0 1,-8 25-1,12-33-227,0 0 1,1 1-1,0-1 0,0 0 0,0 0 0,1 1 0,0-1 0,0 0 0,1 1 0,-1-1 1,1 0-1,3 11 0,-2-14-64,0 0 0,0 0 0,0-1 0,0 1 0,0 0 0,0-1 0,1 1 0,-1-1 1,1 0-1,-1 0 0,1 0 0,0 0 0,0-1 0,0 1 0,0-1 0,0 1 0,1-1 0,-1 0 0,0 0 0,0-1 0,1 1 1,-1-1-1,1 1 0,5-1 0,20 1 245,48-2 1,-70 1-256,1-1 0,-1 0 1,0-1-1,1 1 0,-1-1 0,0-1 1,0 1-1,-1-1 0,1 0 0,0-1 1,-1 0-1,7-4 0,-50 4-28,35 4 0,-17-1 0,-1 1 0,1 1 0,0 1 0,0 1 0,0 0 0,-18 7 0,59-13-3906,14-1-5870,-5-9 364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28.828"/>
    </inkml:context>
    <inkml:brush xml:id="br0">
      <inkml:brushProperty name="width" value="0.025" units="cm"/>
      <inkml:brushProperty name="height" value="0.025" units="cm"/>
    </inkml:brush>
  </inkml:definitions>
  <inkml:trace contextRef="#ctx0" brushRef="#br0">502 89 10090,'0'-3'406,"0"-1"0,0 1 0,0-1 0,0 1-1,-1 0 1,1-1 0,-1 1 0,0-1 0,0 1 0,0 0 0,0 0 0,-1 0 0,0 0 0,1 0 0,-1 0 0,-4-5 0,2 5-128,0 0 0,0 1-1,0-1 1,0 1 0,-1 0-1,1 0 1,-1 1 0,1-1-1,-1 1 1,0 0 0,1 0-1,-6 0 1,-2-1-208,-1 1 0,1 0 0,-1 1 0,1 0 0,-1 1 0,1 1 0,-1 0 0,1 0 0,0 1 1,0 1-1,0 0 0,1 1 0,-1 0 0,1 0 0,0 2 0,0-1 0,-18 16 0,12-7 158,2 1 0,0 0 0,1 1-1,0 1 1,1 0 0,1 1 0,1 0 0,1 0-1,-11 30 1,12-24-92,0 0 0,2 1-1,0 0 1,2 1 0,1-1 0,1 1 0,2-1-1,2 39 1,-1-55-240,1-1-1,0 1 0,1 0 1,0-1-1,0 0 1,1 1-1,1-1 1,-1 0-1,1 0 0,1-1 1,0 1-1,0-1 1,0 0-1,1-1 1,1 1-1,-1-1 0,1 0 1,0 0-1,1-1 1,-1 0-1,1-1 1,0 0-1,1 0 0,-1 0 1,1-1-1,9 3 1,-2-2 279,-1-2-1,0 1 1,1-2 0,0 0 0,0-1 0,-1 0 0,1-2 0,0 0 0,0 0 0,-1-1 0,1-1 0,-1-1-1,1 0 1,-1-1 0,-1-1 0,1 0 0,-1-1 0,18-12 0,-8 4 306,-2-2 0,1 0 1,-2-2-1,-1 0 0,0-1 0,-1-2 1,-2 1-1,0-2 0,20-36 0,-29 46-406,-1-1-1,-1 0 0,0-1 1,-1 1-1,-1-1 0,0 0 1,3-25-1,-6 34-66,-1 1 1,1-1-1,-1 1 1,-1-1-1,1 0 0,-1 1 1,0-1-1,0 1 0,0-1 1,-1 1-1,0-1 0,0 1 1,0 0-1,-1 0 0,0 0 1,0 0-1,0 1 1,-1-1-1,1 1 0,-1 0 1,0 0-1,0 0 0,-8-5 1,0 1-115,-1 2 1,-1 0 0,1 0 0,-1 1-1,0 1 1,0 0 0,0 1-1,0 1 1,-19-2 0,-20 2-1480,-61 4 0,-72 21-7309,104-7-1355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1.209"/>
    </inkml:context>
    <inkml:brush xml:id="br0">
      <inkml:brushProperty name="width" value="0.025" units="cm"/>
      <inkml:brushProperty name="height" value="0.025" units="cm"/>
      <inkml:brushProperty name="color" value="#FFC114"/>
    </inkml:brush>
  </inkml:definitions>
  <inkml:trace contextRef="#ctx0" brushRef="#br0">94 27 7687,'0'0'4767,"-10"-1"-2348,-1 1-1726,-32-3 2243,14-2 2980,39 4-2612,17-3-2587,3-1-494,189-2 268,-218 7-491,-1 0 1,0 0-1,1 0 0,-1 0 1,0 0-1,1 0 1,-1 0-1,0 0 0,1 0 1,-1 0-1,1 0 1,-1 0-1,0 0 0,1 0 1,-1 0-1,0 0 1,1 1-1,-1-1 0,0 0 1,1 0-1,-1 0 1,0 1-1,1-1 0,-1 0 1,0 0-1,1 1 0,-1-1 1,0 0-1,0 0 1,0 1-1,1-1 0,-1 0 1,0 1-1,-7 11 186,-19 7 442,-61 21 526,56-27-609,0 1-1,-38 24 0,68-38-544,1 1 1,-1-1-1,1 0 0,-1 0 1,0 1-1,1-1 0,-1 0 1,1 1-1,-1-1 0,1 1 1,0-1-1,-1 1 0,1-1 0,-1 1 1,1-1-1,0 1 0,-1-1 1,1 1-1,0-1 0,0 1 1,-1-1-1,1 1 0,0 0 1,0-1-1,0 1 0,0 0 1,0-1-1,0 1 0,0-1 1,0 2-1,17 8-18,41-2-392,-49-7 166,97 6-7539,-54-7-1389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3.132"/>
    </inkml:context>
    <inkml:brush xml:id="br0">
      <inkml:brushProperty name="width" value="0.025" units="cm"/>
      <inkml:brushProperty name="height" value="0.025" units="cm"/>
      <inkml:brushProperty name="color" value="#FFC114"/>
    </inkml:brush>
  </inkml:definitions>
  <inkml:trace contextRef="#ctx0" brushRef="#br0">1 327 10282,'0'0'6566,"10"-56"-5093,18 38-288,12-4-320,11-5-96,11 0-321,8-2-319,3 0-97,2 0-32,-3 0-865,-11-1-2050,-15 0-3619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5:59.393"/>
    </inkml:context>
    <inkml:brush xml:id="br0">
      <inkml:brushProperty name="width" value="0.025" units="cm"/>
      <inkml:brushProperty name="height" value="0.025" units="cm"/>
      <inkml:brushProperty name="color" value="#FFC114"/>
    </inkml:brush>
  </inkml:definitions>
  <inkml:trace contextRef="#ctx0" brushRef="#br0">2713 586 7335,'-9'-11'8152,"-13"-13"-7491,0 1-1,-2 1 1,0 1 0,-39-25 0,16 20-1857,-1 1 0,-1 3 0,-1 1 0,-85-21 0,76 29 1596,0 2 0,0 3 0,-1 2 0,0 3 0,0 3 0,0 2 0,0 3 0,0 2 0,1 3 0,0 3 0,-105 37 0,73-14 159,1 5 0,2 3 1,2 4-1,2 3 0,3 5 0,-97 84 0,121-88-476,2 3 0,2 2 0,3 2 0,2 2 0,3 3 0,3 1 0,3 2 0,-46 109 0,36-48-50,6 2 0,6 2 0,5 1 1,6 2-1,7 0 0,5 1 0,6 1 0,14 207 1,1-272 27,3 0 0,3-1 0,3 0 0,3-2 0,3 0 0,3-1 0,3-1 0,3-1 0,42 66 0,-42-84-3,3-1 0,1-2 0,2-1 0,2-2 0,2-2 1,2-1-1,1-2 0,2-3 0,2-1 0,0-3 0,102 47 1,-92-54-45,0-2 1,2-3 0,0-3 0,1-2 0,116 8 0,-98-18 53,-1-4 1,1-3-1,-1-3 0,90-22 1,-47-1 107,-1-5 1,-2-6-1,-2-5 0,-2-5 1,196-120-1,-170 80-49,-5-6-1,-4-6 1,-5-5-1,-5-6 1,-5-5-1,-5-5 1,-5-4-1,-6-5 1,109-194-1,-155 228 106,-5-2-1,-5-2 1,60-206 0,-84 224 3,-3 0 0,-4-1 0,-3-1 1,-5 1-1,-8-142 0,-1 178-115,-3 0 0,-2 1 0,-2 0 0,-2 0 0,-2 1 0,-2 1 0,-2 1-1,-3 0 1,-1 1 0,-2 2 0,-2 1 0,-2 0 0,-2 3 0,-1 0-1,-3 2 1,0 1 0,-2 3 0,-2 0 0,-1 3 0,-1 1 0,-58-30 0,30 26-194,-1 3 0,-2 3 1,-1 4-1,-127-25 1,-308-18-6633,490 64 6215,-181-17-6545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1.699"/>
    </inkml:context>
    <inkml:brush xml:id="br0">
      <inkml:brushProperty name="width" value="0.025" units="cm"/>
      <inkml:brushProperty name="height" value="0.025" units="cm"/>
      <inkml:brushProperty name="color" value="#FFC114"/>
    </inkml:brush>
  </inkml:definitions>
  <inkml:trace contextRef="#ctx0" brushRef="#br0">1 0 9737,'0'0'18290,"4"10"-17143,2 10-1065,0 0-1,-1 0 1,-2 1 0,0 0-1,-1 0 1,-1 31-1,-1-25-888,0 9-1560,0-13-2258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2.403"/>
    </inkml:context>
    <inkml:brush xml:id="br0">
      <inkml:brushProperty name="width" value="0.025" units="cm"/>
      <inkml:brushProperty name="height" value="0.025" units="cm"/>
      <inkml:brushProperty name="color" value="#FFC114"/>
    </inkml:brush>
  </inkml:definitions>
  <inkml:trace contextRef="#ctx0" brushRef="#br0">1 109 18706,'0'0'5813,"12"2"-5802,25 3 632,37-2-8272,-64-3 6402,0-1 1,-1-1-1,1 0 1,-1 0-1,1 0 1,9-5-1,-14 5 1095,0-1 0,-1 1 0,1-1-1,0 0 1,-1-1 0,0 1 0,5-6 0,-6 7 1018,-1 1 0,0-1 1,0 0-1,0 1 0,1 0 1,-1-1-1,1 1 0,-1 0 0,1 0 1,-1 1-1,1-1 0,0 0 1,-1 1-1,1-1 0,0 1 1,-1 0-1,5 0 0,19-2 2961,-2-11-3527,-2-18 974,-17 21-509,-16 20-221,-2 5-593,1 2 1,0-1 0,-15 31 0,23-39 29,0 0 0,1 1 0,0-1 0,0 1 0,1-1 0,0 1 0,0 0 0,1 0 0,1 0 0,0 16 0,0-23 2,1-1 0,0 0-1,-1 1 1,1-1 0,0 0 0,0 0-1,0 0 1,0 1 0,0-1-1,0 0 1,0 0 0,0-1 0,0 1-1,0 0 1,1 0 0,-1 0-1,0-1 1,1 1 0,-1-1 0,1 1-1,-1-1 1,0 0 0,1 1-1,-1-1 1,1 0 0,-1 0 0,1 0-1,-1 0 1,1 0 0,-1 0-1,3-1 1,3 1 19,0-1 0,0 0 0,0 0 0,0 0 0,9-4 0,7-9 43,-20 11-69,0 1-1,0-1 1,1 1-1,-1 0 1,0 0 0,1 0-1,-1 0 1,1 1 0,0 0-1,0-1 1,-1 1-1,1 1 1,0-1 0,0 0-1,4 1 1,-6 2 10,-1 1 1,1 0 0,-1-1 0,0 1-1,0 0 1,0 0 0,0-1-1,0 1 1,-1 0 0,1 4-1,4 12 102,-4-16-103,0-1 1,0 0-1,1 1 0,-1-1 0,1 0 1,0 0-1,-1 1 0,1-1 0,0-1 0,0 1 1,1 0-1,-1 0 0,0-1 0,0 1 0,1-1 1,-1 0-1,1 0 0,-1 0 0,1 0 0,0 0 1,-1 0-1,1-1 0,0 1 0,-1-1 0,1 0 1,0 0-1,0 0 0,-1 0 0,1 0 1,5-2-1,6-1 88,1-1-1,0-1 1,-1 0 0,20-11 0,-3 2 109,-28 14-130,0-1 0,-1 1 0,1-1 0,0 1 0,0 0 0,0 0 0,0 0 0,0 0 0,0 1 1,0-1-1,0 1 0,5 1 0,17 3-2615,-23-5 1718,0 0-1,-1 0 1,1 0-1,0-1 1,0 1-1,0 0 1,-1-1-1,1 0 1,0 1-1,-1-1 1,1 0-1,2-1 1,11-10-7925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2.760"/>
    </inkml:context>
    <inkml:brush xml:id="br0">
      <inkml:brushProperty name="width" value="0.025" units="cm"/>
      <inkml:brushProperty name="height" value="0.025" units="cm"/>
      <inkml:brushProperty name="color" value="#FFC114"/>
    </inkml:brush>
  </inkml:definitions>
  <inkml:trace contextRef="#ctx0" brushRef="#br0">0 0 19955,'0'0'12812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3.307"/>
    </inkml:context>
    <inkml:brush xml:id="br0">
      <inkml:brushProperty name="width" value="0.025" units="cm"/>
      <inkml:brushProperty name="height" value="0.025" units="cm"/>
      <inkml:brushProperty name="color" value="#FFC114"/>
    </inkml:brush>
  </inkml:definitions>
  <inkml:trace contextRef="#ctx0" brushRef="#br0">0 1 15887,'0'0'9705,"0"8"-8274,3 71 1097,12 83-1,-14-162-2521,-1 0 1,0 0-1,0-1 0,0 1 0,0 0 0,0 0 0,0 0 0,1-1 0,-1 1 0,0 0 0,0 0 1,0 0-1,0 0 0,1-1 0,-1 1 0,0 0 0,0 0 0,1 0 0,-1 0 0,0 0 0,0 0 0,1 0 1,-1 0-1,0-1 0,0 1 0,1 0 0,-1 0 0,0 0 0,0 0 0,1 0 0,-1 0 0,0 0 1,0 1-1,0-1 0,1 0 0,-1 0 0,0 0 0,0 0 0,1 0 0,-1 0 0,0 0 0,0 0 1,1 1-1,-1-1 0,0 0 0,0 0 0,0 0 0,0 1 0,1-1 0,-1 0 0,0 0 0,0 0 1,0 1-1,0-1 0,0 0 0,0 0 0,0 0 0,1 1 0,-1-1 0,0 0 0,0 0 0,0 1 0,0-1 1,0 0-1,9-18 286,-6 2-400,-1-1-1,-1-33 1,-2 47 83,1 0 0,-1 0 1,1 0-1,0 0 0,0 0 1,0 0-1,0 0 0,1 0 1,-1 0-1,1 0 0,0 0 1,2-5-1,5 11-304,0-1 1,0 1-1,0-1 0,1-1 0,-1 0 0,10 1 1,51-5-7167,-31-2 384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3.279"/>
    </inkml:context>
    <inkml:brush xml:id="br0">
      <inkml:brushProperty name="width" value="0.025" units="cm"/>
      <inkml:brushProperty name="height" value="0.025" units="cm"/>
    </inkml:brush>
  </inkml:definitions>
  <inkml:trace contextRef="#ctx0" brushRef="#br0">131 0 17905,'0'0'7997,"-12"8"-5317,3-1-2164,-56 42 1894,61-45-2326,0-1 0,0 1 0,0-1 0,1 1 0,0 0 0,0 1 0,0-1 0,0 1-1,1-1 1,-1 1 0,1 0 0,0 0 0,1 0 0,-3 8 0,5-12-103,-1 0 1,1-1-1,0 1 1,-1 0-1,1-1 0,0 1 1,-1-1-1,1 1 1,0-1-1,0 1 0,-1-1 1,1 1-1,0-1 1,0 0-1,0 1 0,0-1 1,0 0-1,0 0 1,-1 0-1,1 1 1,0-1-1,0 0 0,0 0 1,0 0-1,0-1 1,0 1-1,0 0 0,0 0 1,1-1-1,32-4-907,-4-3 144,-18 4 829,0 0-1,0 1 0,1 1 1,19-2-1,-31 5-20,0-1 1,-1 0-1,1 1 0,-1-1 1,1 0-1,-1 1 0,1-1 0,-1 0 1,1 1-1,-1-1 0,1 1 1,-1-1-1,1 1 0,-1-1 1,0 1-1,1-1 0,-1 1 0,0-1 1,1 1-1,-1 0 0,0-1 1,0 1-1,0 0 0,0-1 1,0 1-1,0-1 0,1 1 0,-1 0 1,0-1-1,-1 1 0,1 0 1,0-1-1,0 1 0,0 0 1,0-1-1,0 1 0,-1-1 0,1 1 1,0-1-1,-1 1 0,1 0 1,0-1-1,-1 1 0,-14 30 851,10-24-877,-1 0 0,0 0 0,0-1 0,-1 1 0,1-2 0,-1 1 0,0-1 0,-1 0 0,0 0 0,1-1 0,-12 5 0,19-9-5,-1 0-1,1 0 1,0 0 0,0 0-1,-1 1 1,1-1-1,0 0 1,-1 0 0,1 0-1,0 0 1,-1 0 0,1 0-1,0 0 1,0 0-1,-1-1 1,1 1 0,0 0-1,-1 0 1,1 0 0,0 0-1,0 0 1,-1 0 0,1-1-1,0 1 1,0 0-1,-1 0 1,1 0 0,0-1-1,0 1 1,0 0 0,-1 0-1,1 0 1,0-1 0,0 1-1,0 0 1,0-1-1,0 1 1,-1 0 0,1 0-1,0-1 1,0 1 0,0 0-1,0-1 1,0 1-1,0 0 1,0 0 0,0-1-1,0 1 1,0 0 0,0-1-1,0 1 1,0 0 0,0 0-1,1-1 1,-1 1-1,0 0 1,0-1 0,0 1-1,0 0 1,0 0 0,1-1-1,-1 1 1,0 0 0,0 0-1,0 0 1,1-1-1,32-41-7892,-10 16 525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3.930"/>
    </inkml:context>
    <inkml:brush xml:id="br0">
      <inkml:brushProperty name="width" value="0.025" units="cm"/>
      <inkml:brushProperty name="height" value="0.025" units="cm"/>
      <inkml:brushProperty name="color" value="#FFC114"/>
    </inkml:brush>
  </inkml:definitions>
  <inkml:trace contextRef="#ctx0" brushRef="#br0">88 48 9257,'0'0'18369,"-9"4"-16901,6-2-1421,-6 2 220,0 1 0,0 0 0,1 0 0,-10 8 0,17-12-249,-1 0 1,0 1-1,1-1 1,-1 1-1,1-1 1,-1 1-1,1-1 1,0 1 0,-1 0-1,1-1 1,0 1-1,0 0 1,0 0-1,1 0 1,-1 0-1,0 0 1,1 0 0,-1 0-1,1 0 1,0 0-1,0 0 1,0 0-1,0 0 1,0 0 0,0 0-1,0 0 1,1 0-1,-1 1 1,1-1-1,-1 0 1,3 3-1,-2-3-22,1 0 0,0-1 0,1 1-1,-1-1 1,0 1 0,0-1 0,1 0 0,-1 0-1,0 0 1,1 0 0,-1-1 0,1 1-1,-1-1 1,1 1 0,-1-1 0,1 0 0,0 0-1,-1 0 1,4 0 0,50-7 179,-48 3-80,0 1-1,0-1 1,0-1-1,-1 1 1,0-1-1,0 0 1,0-1-1,-1 0 1,0 0-1,0 0 1,0-1-1,-1 1 1,0-1-1,0-1 1,-1 1-1,6-15 1,-24 38-180,13-15 83,-15 47 31,15-47-28,1 0 1,0 0-1,-1 0 1,1 0-1,0 0 0,0 0 1,0 1-1,0-1 0,0 0 1,0 0-1,0 0 1,0 0-1,0 0 0,1 0 1,-1 0-1,0 0 1,1 0-1,-1 0 0,1 0 1,-1 0-1,1 0 0,-1 0 1,1 0-1,0 0 1,-1-1-1,1 1 0,0 0 1,0 0-1,-1-1 0,1 1 1,0 0-1,0-1 1,0 1-1,0-1 0,0 1 1,0-1-1,0 0 0,0 1 1,0-1-1,0 0 1,2 0-1,4 1-1,1-1 0,0 0 0,-1-1 0,1 0 0,-1 0 0,1-1 0,-1 0 0,1 0 0,-1 0 0,0-1 0,0 0 0,0-1 0,7-4 0,7-7 0,-1 0 0,30-29 0,-43 37 0,-4 8-30,-4 10-35,-3 8-5,3-16 72,0-1 1,1 1-1,-1-1 1,0 0 0,1 1-1,-1 0 1,1-1 0,0 1-1,0-1 1,0 1-1,0-1 1,0 1 0,1-1-1,0 5 1,0-6-1,-1 0 0,1 0 1,0 0-1,-1 0 0,1-1 0,0 1 0,0 0 1,-1 0-1,1-1 0,0 1 0,0 0 0,0-1 1,0 1-1,0-1 0,0 1 0,0-1 1,0 0-1,0 1 0,0-1 0,0 0 0,0 0 1,0 0-1,0 1 0,1-1 0,4-1 5,0 0-1,1 0 1,-1 0-1,0 0 0,-1-1 1,1 0-1,0-1 1,-1 1-1,1-1 1,9-7-1,40-33-6,-41 31 0,1 0 0,29-18 0,-44 30 0,0 1 0,1-1 0,-1 0 0,0 1 0,0-1 0,1 0 0,-1 1 0,0-1 0,0 0 0,1 1 0,-1-1 0,0 1 0,0-1 0,0 0 0,0 1 0,0-1 0,0 1 0,1-1 0,-1 0 0,0 1 0,0-1 0,0 1 0,0-1 0,0 0 0,-1 1 0,1-1 0,0 1 0,0-1 0,0 1 0,0-1 0,0 0 0,-1 1 0,1-1 0,0 0 0,0 1 0,0-1 0,-1 0 0,0 1 0,-5 21 0,2-15 0,1 0 0,0 0 0,0 0 0,1 1 0,0-1 0,1 1 0,-1-1 0,1 1 0,1 0 0,0 0 0,1 11 0,-1-18-159,1 1 1,0-1-1,0 0 1,0 0-1,1 0 1,-1 1-1,0-1 0,0 0 1,1-1-1,-1 1 1,0 0-1,1 0 0,-1 0 1,1-1-1,-1 1 1,1-1-1,-1 1 1,1-1-1,0 0 0,-1 1 1,1-1-1,0 0 1,-1 0-1,1 0 0,-1 0 1,1-1-1,2 1 1,-2 0-425,12 0-7623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4.288"/>
    </inkml:context>
    <inkml:brush xml:id="br0">
      <inkml:brushProperty name="width" value="0.025" units="cm"/>
      <inkml:brushProperty name="height" value="0.025" units="cm"/>
      <inkml:brushProperty name="color" value="#FFC114"/>
    </inkml:brush>
  </inkml:definitions>
  <inkml:trace contextRef="#ctx0" brushRef="#br0">169 5 7815,'0'0'23164,"-11"-1"-22684,11 1-479,-5-1 55,1 0 0,0 0 0,-1 1-1,1 0 1,-1-1 0,1 2 0,-1-1-1,1 1 1,-1-1 0,1 1 0,0 0-1,0 1 1,-1-1 0,1 1 0,0 0-1,0 0 1,0 0 0,0 0 0,1 1-1,-1 0 1,-5 5 0,5-4-45,-1 1 0,1 0 0,0 0 0,1 0 0,-1 0 0,1 1 0,-3 6 0,5-11-11,1 0-1,-1 1 1,1-1-1,0 0 1,-1 0-1,1 0 0,0 1 1,0-1-1,0 0 1,0 0-1,0 1 1,0-1-1,1 0 0,-1 0 1,0 1-1,1-1 1,-1 0-1,1 0 1,-1 0-1,1 0 1,-1 0-1,1 0 0,0 0 1,-1 0-1,1 0 1,0 0-1,0 0 1,0 0-1,0 0 0,0-1 1,0 1-1,0 0 1,0-1-1,0 1 1,0 0-1,0-1 0,0 0 1,1 1-1,-1-1 1,0 0-1,0 1 1,3-1-1,13 4-115,0-2 1,0 0-1,26 0 1,38 6 166,-75-2 43,-14 2 49,-13 4 47,-126 36-3356,104-35-79,30-10-8185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5.281"/>
    </inkml:context>
    <inkml:brush xml:id="br0">
      <inkml:brushProperty name="width" value="0.025" units="cm"/>
      <inkml:brushProperty name="height" value="0.025" units="cm"/>
      <inkml:brushProperty name="color" value="#FFC114"/>
    </inkml:brush>
  </inkml:definitions>
  <inkml:trace contextRef="#ctx0" brushRef="#br0">0 17 20275,'0'0'2595,"85"11"-1634,-42-11-641,4-8-256,-3 1-32,-6-2 32,-8 6-224,-6 3-801,-9 0-833,-10 0-1697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5.623"/>
    </inkml:context>
    <inkml:brush xml:id="br0">
      <inkml:brushProperty name="width" value="0.025" units="cm"/>
      <inkml:brushProperty name="height" value="0.025" units="cm"/>
      <inkml:brushProperty name="color" value="#FFC114"/>
    </inkml:brush>
  </inkml:definitions>
  <inkml:trace contextRef="#ctx0" brushRef="#br0">0 38 19891,'0'0'1601,"78"0"-544,-33-6 385,2 0-738,2 1-479,2 3-193,-3-1-513,-2-4-2338,-10-1-3683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6.232"/>
    </inkml:context>
    <inkml:brush xml:id="br0">
      <inkml:brushProperty name="width" value="0.025" units="cm"/>
      <inkml:brushProperty name="height" value="0.025" units="cm"/>
      <inkml:brushProperty name="color" value="#FFC114"/>
    </inkml:brush>
  </inkml:definitions>
  <inkml:trace contextRef="#ctx0" brushRef="#br0">0 266 18514,'0'0'3208,"9"-5"-2210,71-45-197,-3-4 0,112-100-1,-189 154-803,0 0 0,0 0 0,0 0 0,0 0 0,0 0 0,0 0 0,0-1-1,0 1 1,0 0 0,0 0 0,0 0 0,0 0 0,0 0 0,1 0-1,-1 0 1,0-1 0,0 1 0,0 0 0,0 0 0,0 0 0,0 0 0,0 0-1,1 0 1,-1 0 0,0 0 0,0 0 0,0 0 0,0 0 0,0 0 0,1 0-1,-1 0 1,0 0 0,0 0 0,0 0 0,0 0 0,0 0 0,1 0-1,-1 0 1,0 0 0,0 0 0,0 0 0,0 0 0,0 0 0,0 0 0,1 0-1,-1 0 1,0 1 0,0-1 0,0 0 0,0 0 0,0 0 0,0 0 0,0 0-1,0 0 1,1 0 0,-1 1 0,0-1 0,-1 12-114,-8 14 149,3-13 22,-1 1 1,2 0 0,0 0-1,0 1 1,1 0 0,1-1 0,-2 30-1,5-43-83,0 0-1,0 0 0,0 0 1,0 0-1,0 0 0,1 0 1,-1 0-1,0 0 1,0-1-1,1 1 0,-1 0 1,1 0-1,-1 0 0,1 0 1,-1-1-1,1 1 1,-1 0-1,1 0 0,0-1 1,-1 1-1,1-1 0,0 1 1,-1 0-1,1-1 1,0 0-1,0 1 0,0-1 1,0 1-1,-1-1 0,1 0 1,1 1-1,31 0-4819,-11-5-618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6.561"/>
    </inkml:context>
    <inkml:brush xml:id="br0">
      <inkml:brushProperty name="width" value="0.025" units="cm"/>
      <inkml:brushProperty name="height" value="0.025" units="cm"/>
      <inkml:brushProperty name="color" value="#FFC114"/>
    </inkml:brush>
  </inkml:definitions>
  <inkml:trace contextRef="#ctx0" brushRef="#br0">25 1 18578,'0'0'6021,"-7"50"-5700,3-22-225,1 1-64,0-1 0,-1-2-32,1-2 32,3-1-64,0-2-32,0-3-513,0-8-1377,6-5-1249,1-5-2274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6.906"/>
    </inkml:context>
    <inkml:brush xml:id="br0">
      <inkml:brushProperty name="width" value="0.025" units="cm"/>
      <inkml:brushProperty name="height" value="0.025" units="cm"/>
      <inkml:brushProperty name="color" value="#FFC114"/>
    </inkml:brush>
  </inkml:definitions>
  <inkml:trace contextRef="#ctx0" brushRef="#br0">1 46 13741,'0'0'14702,"89"-9"-14670,-38 3-320,5-1-2019,-2 1-1312,-6-3-1218,-6 0-4483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7.264"/>
    </inkml:context>
    <inkml:brush xml:id="br0">
      <inkml:brushProperty name="width" value="0.025" units="cm"/>
      <inkml:brushProperty name="height" value="0.025" units="cm"/>
      <inkml:brushProperty name="color" value="#FFC114"/>
    </inkml:brush>
  </inkml:definitions>
  <inkml:trace contextRef="#ctx0" brushRef="#br0">0 126 17617,'0'0'7783,"14"1"-7559,-13-1-220,9 1 26,-1 0 0,0-1-1,1 0 1,-1 0 0,0-1 0,1-1-1,-1 1 1,0-2 0,0 1 0,15-7-1,14-11-247,37-26-1,-8 5 138,-67 40 85,0 1 0,0 0-1,0 0 1,1-1-1,-1 1 1,0 0 0,0 0-1,0 0 1,1-1-1,-1 1 1,0 0 0,0 0-1,0 0 1,1 0-1,-1 0 1,0-1 0,1 1-1,-1 0 1,0 0-1,0 0 1,1 0 0,-1 0-1,0 0 1,0 0-1,1 0 1,-1 0 0,0 0-1,1 0 1,-1 0-1,0 0 1,0 0 0,1 0-1,-1 1 1,0-1-1,0 0 1,1 0 0,-1 0-1,0 0 1,0 0-1,1 1 1,-1-1 0,0 0-1,0 0 1,1 1-1,-6 15 487,-19 27 692,20-38-998,3-3-152,-6 8 96,0 1-1,1 0 1,0 0 0,1 1-1,0-1 1,1 1-1,1 0 1,-1 0 0,-1 18-1,5-29-161,0 1-1,0-1 1,0 1 0,0-1-1,0 1 1,0-1-1,0 1 1,0-1 0,1 0-1,-1 1 1,1-1-1,-1 1 1,1-1 0,0 0-1,-1 0 1,1 1 0,0-1-1,0 0 1,0 0-1,0 0 1,0 0 0,0 0-1,0 0 1,2 1-1,-1-1-530,1 1 0,0-1-1,0-1 1,0 1 0,0 0-1,1-1 1,-1 1 0,0-1-1,0 0 1,6-1 0,26-2-9941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7.623"/>
    </inkml:context>
    <inkml:brush xml:id="br0">
      <inkml:brushProperty name="width" value="0.025" units="cm"/>
      <inkml:brushProperty name="height" value="0.025" units="cm"/>
      <inkml:brushProperty name="color" value="#FFC114"/>
    </inkml:brush>
  </inkml:definitions>
  <inkml:trace contextRef="#ctx0" brushRef="#br0">51 5 17392,'0'0'4805,"-51"-1"-3139,51-1-513,21 2-641,20 0 289,17 0 288,19 0-416,17 0-449,11 0-128,5 4-32,-2-1-1217,-11-3-2178,-15 0-1442,-19-8-3651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8.733"/>
    </inkml:context>
    <inkml:brush xml:id="br0">
      <inkml:brushProperty name="width" value="0.025" units="cm"/>
      <inkml:brushProperty name="height" value="0.025" units="cm"/>
      <inkml:brushProperty name="color" value="#FFC114"/>
    </inkml:brush>
  </inkml:definitions>
  <inkml:trace contextRef="#ctx0" brushRef="#br0">1 651 18065,'0'0'3908,"8"-54"-3620,27 27-224,16-7 160,10-4 65,10-7-289,8-7-32,9 0-257,6-5-31,2-1 96,5 4-129,-5 5 33,-3 4-1249,-8 2-2691,-5 0-7495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3.619"/>
    </inkml:context>
    <inkml:brush xml:id="br0">
      <inkml:brushProperty name="width" value="0.025" units="cm"/>
      <inkml:brushProperty name="height" value="0.025" units="cm"/>
    </inkml:brush>
  </inkml:definitions>
  <inkml:trace contextRef="#ctx0" brushRef="#br0">39 0 21588,'0'0'10570,"-27"72"-9961,20-45-609,2-2 0,5-3 0,0-4 0,2-4 0,10-5-2594,1-5-3140,-1-4-2690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2.675"/>
    </inkml:context>
    <inkml:brush xml:id="br0">
      <inkml:brushProperty name="width" value="0.025" units="cm"/>
      <inkml:brushProperty name="height" value="0.025" units="cm"/>
      <inkml:brushProperty name="color" value="#E71224"/>
    </inkml:brush>
  </inkml:definitions>
  <inkml:trace contextRef="#ctx0" brushRef="#br0">4877 506 12908,'-389'-188'3117,"219"117"-3454,-282-78 1,327 119-358,-2 5-1,-159-11 1,188 31 647,-1 4-1,1 4 1,-149 25-1,79 7 662,3 7 0,1 7 0,2 7 0,4 8 0,2 6 0,-169 104-1,199-96-381,4 4-1,4 6 1,4 5-1,4 5 1,4 5-1,5 4 1,5 5-1,5 3 1,5 4-1,-118 218 1,166-262-258,4 1-1,4 2 1,2 1 0,5 1 0,-16 95 0,29-110-71,3-1-1,3 1 1,3 0 0,3 0 0,2-1 0,4 1 0,18 75 0,104 279-491,33-9 5,-103-262 520,-48-121 64,285 632 128,-254-582-110,3-1 1,3-3 0,4-2-1,2-2 1,3-3 0,78 69-1,-71-82 62,3-3 0,1-3-1,2-3 1,3-3 0,0-4 0,3-2-1,1-4 1,1-4 0,1-3-1,1-3 1,2-4 0,-1-4 0,2-3-1,-1-4 1,1-3 0,148-16-1,-148 1-94,-1-5-1,0-3 0,-1-4 1,-1-3-1,138-68 1,-87 25-183,-3-6 0,174-133 0,-149 88 46,-6-6-1,-5-6 1,-7-7-1,-5-6 0,-7-5 1,-7-5-1,-7-5 0,-7-5 1,121-263-1,-144 242 1099,-8-3 0,55-236-1,-98 298-258,-6-1 0,-5 0-1,-6-2 1,-6-192-1,-9 268-656,-3 0 0,-2 1-1,-2 0 1,-3 1 0,-2 0 0,-2 1-1,-2 1 1,-3 1 0,-32-54-1,25 57-478,-2 1 0,-2 2 0,-2 1 0,-2 1 0,-59-50 0,-71-44-3705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2.724"/>
    </inkml:context>
    <inkml:brush xml:id="br0">
      <inkml:brushProperty name="width" value="0.025" units="cm"/>
      <inkml:brushProperty name="height" value="0.025" units="cm"/>
      <inkml:brushProperty name="color" value="#E71224"/>
    </inkml:brush>
  </inkml:definitions>
  <inkml:trace contextRef="#ctx0" brushRef="#br0">0 155 10890,'0'0'12652,"48"-42"-10730,-21 29-352,1 0-674,5-1-479,5-1-225,-2 1-160,0 2 0,2 3-256,-8 0-1474,-6 4-928,-1 1-1250,-14-1-2082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3.098"/>
    </inkml:context>
    <inkml:brush xml:id="br0">
      <inkml:brushProperty name="width" value="0.025" units="cm"/>
      <inkml:brushProperty name="height" value="0.025" units="cm"/>
      <inkml:brushProperty name="color" value="#E71224"/>
    </inkml:brush>
  </inkml:definitions>
  <inkml:trace contextRef="#ctx0" brushRef="#br0">0 181 16015,'0'0'9257,"69"-34"-7720,-12 7-864,10-3-513,2 2-128,-5 7-32,-7 7-608,-11 0-2627,-13 1-4068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6.747"/>
    </inkml:context>
    <inkml:brush xml:id="br0">
      <inkml:brushProperty name="width" value="0.025" units="cm"/>
      <inkml:brushProperty name="height" value="0.025" units="cm"/>
      <inkml:brushProperty name="color" value="#E71224"/>
    </inkml:brush>
  </inkml:definitions>
  <inkml:trace contextRef="#ctx0" brushRef="#br0">1 114 12876,'0'0'16624,"103"-4"-15695,-29-14-545,8 1-288,0 1-224,-10-1-1858,-11-2-4772,-12-3-10891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6.004"/>
    </inkml:context>
    <inkml:brush xml:id="br0">
      <inkml:brushProperty name="width" value="0.025" units="cm"/>
      <inkml:brushProperty name="height" value="0.025" units="cm"/>
      <inkml:brushProperty name="color" value="#E71224"/>
    </inkml:brush>
  </inkml:definitions>
  <inkml:trace contextRef="#ctx0" brushRef="#br0">57 264 10346,'-16'7'1761,"0"-1"1250,3-2-865,2-3 3460,28-1-4133,19-16 257,13-8 288,17-6-449,8-7-480,9-1-480,1 3-385,-5 4-160,-12 7-64,-6 7-1121,-17 2-2563,-11 1-5092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8.738"/>
    </inkml:context>
    <inkml:brush xml:id="br0">
      <inkml:brushProperty name="width" value="0.025" units="cm"/>
      <inkml:brushProperty name="height" value="0.025" units="cm"/>
      <inkml:brushProperty name="color" value="#E71224"/>
    </inkml:brush>
  </inkml:definitions>
  <inkml:trace contextRef="#ctx0" brushRef="#br0">0 149 11211,'0'0'14766,"49"33"-12556,5-52-705,10-9-736,5-3-513,0-5-160,-7 8-64,-8 5-96,-15 11-705,-11 7-1088,-13 5-2179,-8 0-2787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1.897"/>
    </inkml:context>
    <inkml:brush xml:id="br0">
      <inkml:brushProperty name="width" value="0.025" units="cm"/>
      <inkml:brushProperty name="height" value="0.025" units="cm"/>
      <inkml:brushProperty name="color" value="#E71224"/>
    </inkml:brush>
  </inkml:definitions>
  <inkml:trace contextRef="#ctx0" brushRef="#br0">1 370 11979,'0'0'11723,"69"-76"-10569,-21 31-450,7-5-351,6 0-257,1 3-96,-3 9 0,-8 9-129,-8 11-703,-10 7-2307,-9 5-3460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4.903"/>
    </inkml:context>
    <inkml:brush xml:id="br0">
      <inkml:brushProperty name="width" value="0.025" units="cm"/>
      <inkml:brushProperty name="height" value="0.025" units="cm"/>
      <inkml:brushProperty name="color" value="#E71224"/>
    </inkml:brush>
  </inkml:definitions>
  <inkml:trace contextRef="#ctx0" brushRef="#br0">40 0 15471,'0'0'4799,"-2"10"-2594,-13 87 1628,-4 156 0,19-252-3769,0 0 0,0 0 0,0 0 1,0 0-1,0 0 0,0 0 1,0 0-1,0 0 0,1 0 1,-1 0-1,0 0 0,1-1 0,-1 1 1,0 0-1,1 0 0,-1 0 1,1 0-1,1 1 0,11-4 690,12-29-268,-20 21-475,0 0 1,-1 0 0,0-1 0,0 1 0,-1-1-1,-1 0 1,0 0 0,0 0 0,-1-1 0,0 1 0,-1 0-1,-1 0 1,-2-19 0,2 27-12,0 1 0,0 0 0,-1-1 0,1 1 0,0 0 0,-1 0 0,1 0 0,-1 0 0,0 1 0,0-1 0,0 0 0,0 1 0,0-1 0,0 1 0,0-1 0,0 1 0,-1 0 0,1 0 0,0 0 0,-1 1 0,1-1 0,-1 0 0,1 1 0,-1-1 0,1 1 0,-1 0 0,1 0 0,-1 0 0,1 0 0,-1 1 0,-4 0 0,6 0 0,0 0 0,0 1 0,1-1 0,-1 0 0,1 0 0,-1 0 0,1 1 0,-1-1 0,1 0 0,0 1 0,-1-1 0,1 0 0,0 1 0,0-1 0,0 0 0,0 1 0,0-1 0,0 0 0,1 1 0,-1-1 0,0 0 0,1 0 0,-1 1 0,1-1 0,-1 0 0,1 0 0,0 0 0,-1 1 0,1-1 0,0 0 0,0 0 0,0 0 0,0 0 0,1 1 0,11 3 0,0-1 0,1 0 0,0 0 0,0-2 0,-1 0 0,1 0 0,1-1 0,-1-1 0,22-2 0,-28 1 0,-1-1 0,0 0 0,0 0 0,0 0 0,0-1 0,0 0 0,0-1 0,-1 0 0,1 0 0,-1 0 0,0 0 0,0-1 0,-1 0 0,0-1 0,0 1 0,0-1 0,0 0 0,-1 0 0,6-10 0,-8 11 0,1 2 0,0-1 0,-1-1 0,1 1 0,-1 0 0,0-1 0,0 1 0,-1-1 0,0 1 0,1-1 0,-1 0 0,-1 0 0,1 1 0,-1-10 0,0 13 0,-1 1 0,1-1 0,-1 1 0,1-1 0,-1 1 0,1-1 0,-1 1 0,1 0 0,-1-1 0,0 1 0,1 0 0,-1-1 0,0 1 0,1 0 0,-1 0 0,1 0 0,-1-1 0,0 1 0,0 0 0,1 0 0,-1 0 0,0 0 0,1 0 0,-1 0 0,0 1 0,1-1 0,-1 0 0,0 0 0,1 0 0,-1 1 0,0-1 0,0 0 0,-21 11 0,14-2 0,0 1 0,1 0 0,0 0 0,0 0 0,1 1 0,1 0 0,-1 0 0,2 1 0,0-1 0,0 1 0,1 0 0,0 0 0,1 0 0,1 0 0,0 1 0,1 14 0,0-26 0,1 0 0,-1 1 0,1-1 0,0 0 0,0 0 0,-1 0 0,1 0 0,0 0 0,0 0 0,0-1 0,0 1 0,0 0 0,0 0 0,0-1 0,1 1 0,-1-1 0,0 1 0,0-1 0,0 1 0,1-1 0,-1 1 0,0-1 0,0 0 0,1 0 0,-1 0 0,0 0 0,1 0 0,-1 0 0,0 0 0,0 0 0,1-1 0,-1 1 0,0 0 0,2-2 0,4 1 0,0 0 0,0-1 0,0 0 0,0 0 0,8-5 0,0-3 0,-1 0 0,0 0 0,0-2 0,-2 0 0,1 0 0,-1-1 0,-1 0 0,-1-1 0,0 0 0,0-1 0,8-18 0,-19 96 0,-9 16 0,10-78 0,1-1 0,-1 0 0,0 0 0,1 1 0,-1-1 0,1 0 0,-1 0 0,1 0 0,-1 0 0,0 0 0,1 0 0,-1 0 0,1 0 0,-1 0 0,1 0 0,-1 0 0,1 0 0,-1 0 0,1 0 0,-1 0 0,0 0 0,1-1 0,-1 1 0,1 0 0,-1 0 0,0 0 0,1-1 0,-1 1 0,1 0 0,-1-1 0,0 1 0,1 0 0,-1-1 0,0 1 0,0 0 0,1-1 0,-1 1 0,0-1 0,0 1 0,1-1 0,18-17 0,-3-1 0,-3 4 0,0 0 0,19-16 0,-30 28 0,1 1 0,0 0 0,-1 0 0,1 0 0,0 0 0,0 0 0,0 1 0,0-1 0,0 1 0,1 0 0,-1 0 0,0 0 0,1 0 0,-1 0 0,0 1 0,1 0 0,-1 0 0,1 0 0,5 0 0,-7 1 0,-1 0 0,1-1 0,-1 1 0,0 0 0,1 0 0,-1 0 0,0 0 0,0 0 0,1 0 0,-1 0 0,0 0 0,0 0 0,0 1 0,0-1 0,0 0 0,-1 1 0,1-1 0,0 1 0,0 1 0,9 37 0,-2-11 0,-8-28 0,0-1 0,1 1 0,-1-1 0,0 1 0,1-1 0,-1 1 0,1-1 0,-1 1 0,1-1 0,-1 1 0,1-1 0,-1 0 0,1 1 0,0-1 0,-1 0 0,1 0 0,0 1 0,-1-1 0,1 0 0,-1 0 0,1 0 0,0 0 0,-1 0 0,1 0 0,0 0 0,0 0 0,-1 0 0,1 0 0,0 0 0,-1 0 0,1 0 0,-1 0 0,1-1 0,0 1 0,-1 0 0,1-1 0,-1 1 0,1 0 0,0-1 0,-1 1 0,1 0 0,-1-1 0,1 1 0,-1-1 0,1 0 0,28-27 0,-22 21 0,-6 5-53,1 0 0,0 0 0,0 0-1,0 0 1,0 1 0,0-1 0,0 1 0,0-1 0,1 1 0,-1 0-1,0 0 1,1 0 0,-1 0 0,1 0 0,-1 1 0,4-1-1,-5 1-16,0 1 0,0 0-1,0 0 1,0 0-1,0 0 1,0-1 0,0 1-1,0 1 1,0-1-1,0 0 1,0 0-1,-1 0 1,1 0 0,0 0-1,-1 1 1,1-1-1,-1 0 1,1 1-1,-1-1 1,0 0 0,0 1-1,1-1 1,-1 0-1,0 1 1,0-1 0,0 1-1,-1-1 1,1 0-1,-1 3 1,1 1-667,-2 24-8002,-4-21-1318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5.243"/>
    </inkml:context>
    <inkml:brush xml:id="br0">
      <inkml:brushProperty name="width" value="0.025" units="cm"/>
      <inkml:brushProperty name="height" value="0.025" units="cm"/>
      <inkml:brushProperty name="color" value="#E71224"/>
    </inkml:brush>
  </inkml:definitions>
  <inkml:trace contextRef="#ctx0" brushRef="#br0">1 0 26361,'0'0'4484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9.381"/>
    </inkml:context>
    <inkml:brush xml:id="br0">
      <inkml:brushProperty name="width" value="0.025" units="cm"/>
      <inkml:brushProperty name="height" value="0.025" units="cm"/>
      <inkml:brushProperty name="color" value="#E71224"/>
    </inkml:brush>
  </inkml:definitions>
  <inkml:trace contextRef="#ctx0" brushRef="#br0">1 181 16624,'0'0'2616,"3"-10"-22,-1 2-2210,0 1 0,1-1 0,0 1 0,0 0 0,1 0 0,0 0 0,0 0 0,1 1 0,0 0 0,0 0 0,0 0 0,1 0 0,0 1 0,9-7 0,4 0-110,1 1 0,-1 1 0,23-8 0,-35 15-232,0 1-1,0-1 1,1 1 0,-1 1 0,0-1 0,1 1-1,-1 1 1,1-1 0,-1 1 0,1 1-1,-1-1 1,12 3 0,-17-2-43,0 1-1,0-1 1,-1 0-1,1 0 1,0 0 0,-1 1-1,1-1 1,-1 1 0,0 0-1,0-1 1,1 1-1,-1 0 1,0-1 0,0 1-1,-1 0 1,1 0-1,0 0 1,0 0 0,-1 0-1,0 0 1,1 0 0,-1 0-1,0 0 1,0 0-1,0 0 1,0 3 0,0 5 6,-1 0 0,0-1 1,0 1-1,-4 13 0,-2-2 38,-2 0 0,1 0 0,-2-1 0,-1 0 0,-15 22 0,-76 92 68,71-95-85,15-19 3,9-13 100,1 0 1,0 1-1,0 0 0,1 0 0,0 0 0,1 0 1,-7 17-1,11-25-122,0 1 1,0-1 0,0 1-1,0-1 1,-1 1-1,1-1 1,0 1 0,0-1-1,0 1 1,0-1 0,0 1-1,0 0 1,0-1-1,1 1 1,-1-1 0,0 1-1,0-1 1,0 1 0,0-1-1,1 1 1,-1-1-1,0 1 1,1-1 0,-1 0-1,0 1 1,1-1 0,-1 1-1,0-1 1,1 0-1,-1 1 1,1-1 0,-1 0-1,0 1 1,1-1 0,-1 0-1,1 0 1,-1 1-1,1-1 1,-1 0 0,2 0-1,24 1 178,-19-1-138,27-4 66,0 0-1,48-15 0,2 1-860,-18 5-2791,-7 1-4837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4.181"/>
    </inkml:context>
    <inkml:brush xml:id="br0">
      <inkml:brushProperty name="width" value="0.025" units="cm"/>
      <inkml:brushProperty name="height" value="0.025" units="cm"/>
    </inkml:brush>
  </inkml:definitions>
  <inkml:trace contextRef="#ctx0" brushRef="#br0">43 0 22677,'0'0'2120,"-3"13"773,-10 43-1201,3 1 1,-6 108-1,16-31-1692,23-282 0,-21 88-346,-2 55 219,-1 7 14,1 32 0,0-29 132,0-1 0,0 0 0,0 0 0,1 0 1,-1 0-1,1 0 0,0 0 0,1 0 0,-1 0 1,0 0-1,1 0 0,0 0 0,0-1 1,0 1-1,1-1 0,-1 1 0,5 4 0,-4-7-4,-1 1 0,1 0 0,0-1-1,0 1 1,0-1 0,0 0-1,0 0 1,0 0 0,0-1 0,0 1-1,1-1 1,-1 1 0,0-1 0,0 0-1,1 0 1,-1-1 0,0 1 0,0-1-1,0 1 1,0-1 0,1 0 0,-1 0-1,4-3 1,4-2-15,-1-1 0,0 0 0,0-1 0,-1 0 0,0 0 0,0-1 0,-1 0 0,0 0 0,-1-1 0,0 0 0,0-1 0,-1 0 0,5-13 0,-20 45 0,1 0 0,0 1 0,2 0 0,0 0 0,2 1 0,-4 36 0,8-59 0,1 1 0,-1 0 0,0-1 0,0 1 0,1-1 0,-1 1 0,0 0 0,1-1 0,-1 1 0,1-1 0,-1 1 0,1-1 0,-1 1 0,1-1 0,-1 0 0,1 1 0,-1-1 0,1 1 0,-1-1 0,1 0 0,0 0 0,-1 1 0,1-1 0,0 0 0,-1 0 0,1 0 0,0 0 0,-1 1 0,1-1 0,0 0 0,-1 0 0,1 0 0,0-1 0,-1 1 0,1 0 0,0 0 0,-1 0 0,1 0 0,0-1 0,0 1 0,30-11 0,-10-4 0,35-32 0,-39 31 0,1 1 0,26-18 0,-30 27 0,-14 6 0,1 0 0,-1 0 0,0 0 0,1 0 0,-1 0 0,1 0 0,-1 1 0,1-1 0,-1 0 0,0 0 0,1 1 0,-1-1 0,0 0 0,1 1 0,-1-1 0,0 0 0,1 1 0,-1-1 0,0 0 0,0 1 0,1-1 0,-1 1 0,0-1 0,0 0 0,0 1 0,1-1 0,-1 1 0,0-1 0,0 1 0,0-1 0,0 0 0,0 1 0,0-1 0,0 1 0,0-1 0,0 1 0,0-1 0,-1 1 0,1 18 0,0-18 0,-1 19 0,1-8 0,-1 0 0,2-1 0,-1 1 0,4 15 0,-4-25 0,0 0 0,1-1 0,-1 1 0,1 0 0,0 0 0,-1 0 0,1 0 0,0-1 0,0 1 0,0 0 0,0-1 0,1 1 0,-1-1 0,0 1 0,1-1 0,-1 0 0,1 1 0,-1-1 0,1 0 0,-1 0 0,1 0 0,0 0 0,0-1 0,-1 1 0,1 0 0,0-1 0,0 1 0,0-1 0,0 1 0,0-1 0,3 0 0,-2-1 0,-1 1 0,0-1 0,1 0 0,-1 0 0,0 0 0,1 0 0,-1-1 0,0 1 0,0-1 0,0 1 0,0-1 0,-1 0 0,1 0 0,0 0 0,-1 0 0,1 0 0,-1 0 0,0 0 0,1 0 0,-1 0 0,0-1 0,0 1 0,-1-1 0,1 1 0,0-5 0,3-7 0,0 0 0,-1 0 0,1-17 0,-3 8 0,-2 1 0,0-1 0,-1 1 0,-1-1 0,-7-27 0,48 79 0,-15-17-1280,1-6-4012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7.775"/>
    </inkml:context>
    <inkml:brush xml:id="br0">
      <inkml:brushProperty name="width" value="0.025" units="cm"/>
      <inkml:brushProperty name="height" value="0.025" units="cm"/>
      <inkml:brushProperty name="color" value="#E71224"/>
    </inkml:brush>
  </inkml:definitions>
  <inkml:trace contextRef="#ctx0" brushRef="#br0">1 1 14798,'0'0'13004,"0"60"-11594,0-34-802,5 4-384,0-3-160,3 0-31,3-4-33,0 1-129,1-3-543,-3 2-674,-6-2-864,-3-2-1025,0-5-672,-8-5-2563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8.136"/>
    </inkml:context>
    <inkml:brush xml:id="br0">
      <inkml:brushProperty name="width" value="0.025" units="cm"/>
      <inkml:brushProperty name="height" value="0.025" units="cm"/>
      <inkml:brushProperty name="color" value="#E71224"/>
    </inkml:brush>
  </inkml:definitions>
  <inkml:trace contextRef="#ctx0" brushRef="#br0">1 104 17969,'0'0'13164,"70"-52"-12651,-34 43-449,4 2-384,-1 1-1634,0-2-2114,-4-1-1794,-6-4-2209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8.479"/>
    </inkml:context>
    <inkml:brush xml:id="br0">
      <inkml:brushProperty name="width" value="0.025" units="cm"/>
      <inkml:brushProperty name="height" value="0.025" units="cm"/>
      <inkml:brushProperty name="color" value="#E71224"/>
    </inkml:brush>
  </inkml:definitions>
  <inkml:trace contextRef="#ctx0" brushRef="#br0">0 28 14029,'0'0'9294,"12"-4"-6742,17-3-1004,-1 1 0,1 2 1,57-2-1,-77 6-1491,0 0 0,-1 0 0,1 1 0,0 0 0,-1 0 0,1 1 0,-1 1 0,14 4 0,-20-6-49,-1 0 0,1 0-1,0 1 1,-1-1 0,1 0-1,-1 0 1,1 1 0,-1-1-1,0 1 1,0-1 0,0 1-1,0 0 1,0-1 0,0 1-1,0 0 1,0 0 0,0 3-1,0-2-3,-1 1-1,0 0 1,0-1-1,0 1 0,0-1 1,-1 1-1,1-1 1,-1 1-1,0-1 0,0 1 1,0-1-1,-1 1 1,-1 2-1,-9 14-3,0-1 0,-2-1 0,0 0 0,-1-1 0,0 0 0,-35 27 0,-26 29 0,75-72 0,-1 1 0,1-1 0,-1 1 0,1 0 0,-1-1 0,1 1 0,0 0 0,0 0 0,0 0 0,0 0 0,0 0 0,0 0 0,1 0 0,-1 0 0,1 0 0,-1 0 0,1 4 0,1-5 0,-1 0 0,1 0 0,0 0 0,0 0 0,0 0 0,0 0 0,0 0 0,0 0 0,0-1 0,0 1 0,0 0 0,0-1 0,0 1 0,0-1 0,1 1 0,-1-1 0,0 1 0,0-1 0,1 0 0,-1 0 0,0 0 0,1 1 0,-1-1 0,0-1 0,1 1 0,-1 0 0,2-1 0,96-1-2003,-81 0-98,0-1 1,0 0 0,25-8-1,-4-3-14399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5.803"/>
    </inkml:context>
    <inkml:brush xml:id="br0">
      <inkml:brushProperty name="width" value="0.025" units="cm"/>
      <inkml:brushProperty name="height" value="0.025" units="cm"/>
      <inkml:brushProperty name="color" value="#E71224"/>
    </inkml:brush>
  </inkml:definitions>
  <inkml:trace contextRef="#ctx0" brushRef="#br0">3 1 18353,'0'0'8953,"0"10"-7902,-2 50 201,1 92-299,1-150-926,0 0 0,1 0 0,-1 0 0,0 0-1,1 0 1,-1 0 0,1 0 0,0 0 0,0 0 0,0 0 0,0 0-1,1 2 1,-2-4 0,1 1 0,-1-1 0,1 0 0,-1 1 1,1-1-1,-1 1 0,0-1 0,1 0 0,0 0 0,-1 1 0,1-1 0,-1 0 0,1 0 0,-1 1 0,1-1 0,-1 0 0,1 0 0,0 0 0,-1 0 0,1 0 0,-1 0 0,1 0 0,0 0 0,-1 0 0,1 0 1,-1 0-1,1-1 0,1 0 20,0 0 1,-1 0 0,1 0 0,-1-1-1,1 1 1,-1 0 0,1-1 0,-1 1-1,0-1 1,0 0 0,0 1 0,0-1-1,0 0 1,0 1 0,0-1 0,-1 0-1,1 0 1,-1 0 0,1 0 0,-1 0-1,0 0 1,1-4 0,-10-76-48,10 81-13,0 1 0,-1-1 1,1 0-1,0 1 0,0-1 0,-1 0 1,1 1-1,0-1 0,0 1 0,0 0 1,0-1-1,0 1 0,0-1 0,0 1 1,0 0-1,0 0 0,0 0 0,-1 0 1,1-1-1,0 1 0,0 1 0,0-1 0,2 0 1,34 0-920,-30 0 446,90 0-12956,-72 0 7052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6.426"/>
    </inkml:context>
    <inkml:brush xml:id="br0">
      <inkml:brushProperty name="width" value="0.025" units="cm"/>
      <inkml:brushProperty name="height" value="0.025" units="cm"/>
      <inkml:brushProperty name="color" value="#E71224"/>
    </inkml:brush>
  </inkml:definitions>
  <inkml:trace contextRef="#ctx0" brushRef="#br0">102 1 16464,'0'0'6742,"-9"4"-6347,0 1-194,0-1 0,0 2 0,0-1 0,1 2 0,-11 9 0,16-14-124,1 0-1,-1 1 1,1-1-1,0 1 1,0 0-1,0 0 1,0 0-1,0 0 1,1 0-1,-1 0 1,1 0-1,0 1 1,0-1 0,0 0-1,0 1 1,1-1-1,-1 0 1,1 1-1,0-1 1,0 1-1,0-1 1,0 1-1,2 6 1,0-9-56,0 0-1,0-1 1,1 1 0,-1 0 0,0-1-1,0 1 1,0-1 0,1 1 0,-1-1-1,0 0 1,0 0 0,1 0 0,-1 0 0,0-1-1,1 1 1,-1-1 0,3 0 0,2-2 37,-1 1 0,1-1 0,-1 0 0,0-1 1,0 0-1,-1 0 0,1 0 0,-1 0 0,0-1 1,6-6-1,0-1 513,-2 0 0,1-1 1,10-20-1,-27 50-523,-1 1 0,2 0 0,1 0 0,0 0 0,-3 26 0,8-44-43,0 0 0,0 1-1,0-1 1,0 0 0,0 0 0,0 0-1,0 0 1,0 1 0,0-1 0,0 0-1,0 0 1,0 0 0,0 0 0,0 1-1,0-1 1,0 0 0,0 0 0,1 0-1,-1 0 1,0 0 0,0 1 0,0-1-1,0 0 1,0 0 0,0 0 0,1 0-1,-1 0 1,0 0 0,0 0-1,0 1 1,0-1 0,0 0 0,1 0-1,-1 0 1,0 0 0,0 0 0,0 0-1,0 0 1,1 0 0,-1 0 0,0 0-1,0 0 1,0 0 0,1 0 0,-1 0-1,0 0 1,12-6 312,8-9 280,-5 0-335,-1-1 0,0 0-1,-1 0 1,18-32-1,-30 100-923,-7 3 646,6-55 18,1 1-1,-1-1 0,1 0 1,-1 0-1,1 1 0,-1-1 1,1 0-1,0 0 0,-1 0 0,1 0 1,-1 0-1,1 0 0,-1 0 1,1 0-1,0 0 0,-1 0 1,1 0-1,-1 0 0,1 0 1,-1 0-1,1 0 0,0-1 1,-1 1-1,1 0 0,-1 0 1,1-1-1,-1 1 0,1 0 1,-1-1-1,1 0 0,18-9 92,-8 1-31,-1-1 0,0 0 0,16-20 0,-17 18-72,1 1 0,21-20 1,-29 38-97,-1 0 0,0 0 0,0 1 0,0-1 0,-2 10 0,1-7 35,4 17-98,6-21-2303,9-6-3453,-1-3-1170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6.799"/>
    </inkml:context>
    <inkml:brush xml:id="br0">
      <inkml:brushProperty name="width" value="0.025" units="cm"/>
      <inkml:brushProperty name="height" value="0.025" units="cm"/>
      <inkml:brushProperty name="color" value="#E71224"/>
    </inkml:brush>
  </inkml:definitions>
  <inkml:trace contextRef="#ctx0" brushRef="#br0">155 1 20115,'0'0'5856,"-11"3"-1969,-2 0-2709,3-1-931,1 1 1,-1-1-1,0 1 0,1 1 0,0 0 1,-17 10-1,26-13-247,0-1 0,0 0 0,0 1 0,0-1 0,0 1 0,0-1 0,0 1 0,0-1 0,0 1 0,1-1 0,-1 0 0,0 1 0,0-1 0,0 1 0,1-1 0,-1 0 0,0 1 0,1-1 0,-1 0 0,0 1 0,1-1 0,-1 0 0,0 1 0,1-1 0,-1 0 0,1 0 0,-1 0 0,0 1 0,1-1 0,-1 0 0,1 0 0,-1 0 0,1 0 0,-1 0 0,1 0 0,-1 0 0,1 0 0,24 9 0,-23-8 0,5 1-8,0 1 1,0-1-1,-1 1 0,1 0 1,-1 1-1,10 6 1,-15-9 7,0 0 0,0 0 0,0 0 1,0 1-1,-1-1 0,1 0 0,0 0 1,0 0-1,-1 1 0,1-1 0,-1 0 1,0 1-1,1-1 0,-1 0 0,0 1 1,0-1-1,1 1 0,-1-1 0,0 0 1,0 1-1,-1-1 0,1 1 0,0-1 1,0 0-1,-1 1 0,1-1 0,-1 0 1,1 1-1,-1-1 0,0 0 0,1 0 1,-1 1-1,0-1 0,0 0 1,0 0-1,0 0 0,0 0 0,0 0 1,0 0-1,0 0 0,-2 0 0,-5 7 22,0-1 0,-1 0 0,0 0 0,-15 8 0,20-13-74,1 0-1,-1 0 0,0 0 0,0-1 0,-1 1 0,1-1 0,0 0 0,0 0 0,-1-1 0,1 1 1,0-1-1,-1 0 0,1 0 0,-7-1 0,7-3-3492,0-6-3266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7.358"/>
    </inkml:context>
    <inkml:brush xml:id="br0">
      <inkml:brushProperty name="width" value="0.025" units="cm"/>
      <inkml:brushProperty name="height" value="0.025" units="cm"/>
      <inkml:brushProperty name="color" value="#E71224"/>
    </inkml:brush>
  </inkml:definitions>
  <inkml:trace contextRef="#ctx0" brushRef="#br0">1 6 17777,'0'0'11403,"79"14"-10378,-27-17-481,2-5-384,0 1-384,-7 5-1826,-14 2-2114,-12 4-1505,-18 9-6343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7.702"/>
    </inkml:context>
    <inkml:brush xml:id="br0">
      <inkml:brushProperty name="width" value="0.025" units="cm"/>
      <inkml:brushProperty name="height" value="0.025" units="cm"/>
      <inkml:brushProperty name="color" value="#E71224"/>
    </inkml:brush>
  </inkml:definitions>
  <inkml:trace contextRef="#ctx0" brushRef="#br0">1 148 20980,'0'0'4196,"71"-39"-1890,-22 17-1025,8 1-672,5 2-577,-2 3-2018,-8-1-4580,-6 4-11788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0.111"/>
    </inkml:context>
    <inkml:brush xml:id="br0">
      <inkml:brushProperty name="width" value="0.025" units="cm"/>
      <inkml:brushProperty name="height" value="0.025" units="cm"/>
      <inkml:brushProperty name="color" value="#E71224"/>
    </inkml:brush>
  </inkml:definitions>
  <inkml:trace contextRef="#ctx0" brushRef="#br0">11 124 4676,'0'0'16496,"-4"-9"-14350,3 7-2006,0 0-1,0-1 1,0 1-1,1 0 1,-1-1-1,0 1 1,1 0 0,-1-1-1,1 1 1,0 0-1,0-1 1,0 1-1,0-1 1,1 1 0,0-4-1,0 3 19,1 0 0,0 1 0,0-1 0,0 0 0,1 1 0,-1-1 0,1 1-1,-1 0 1,1 0 0,0 0 0,0 0 0,0 0 0,0 1 0,5-3 0,2-1 78,1-1 0,0 1 0,1 1 0,-1 0 0,1 0 0,0 1 1,0 1-1,0 0 0,0 0 0,0 2 0,0-1 0,16 3 0,-26-2-226,-1 1-1,1 0 1,0-1-1,-1 1 1,0 0-1,1 0 1,-1 0-1,1 0 0,-1 1 1,0-1-1,0 0 1,0 0-1,0 1 1,0-1-1,0 1 1,0-1-1,0 1 1,-1-1-1,1 1 0,0-1 1,-1 1-1,1 0 1,-1-1-1,0 1 1,0 0-1,1 0 1,-1-1-1,0 1 1,0 0-1,-1 2 0,1 3 51,-1 0 0,0 1-1,0-1 1,0 0-1,-1 0 1,-3 9-1,-5 3 60,-1 0 0,0-1 0,-2 0 0,0-1-1,0 0 1,-27 25 0,-25 30 117,63-70-234,1 0-1,-1-1 1,1 1 0,0 0 0,0 0-1,0 1 1,0-1 0,0 0-1,0 0 1,0 0 0,1 1 0,-1 2-1,1-4 0,0-1 1,0 1-1,0 0 0,0-1 0,0 1 0,0 0 0,1 0 0,-1-1 0,0 1 0,1 0 0,-1-1 0,0 1 1,1 0-1,-1-1 0,1 1 0,-1-1 0,1 1 0,-1-1 0,1 1 0,-1-1 0,1 1 0,0-1 0,-1 1 0,1-1 1,0 1-1,6 1-24,-1-1 1,0 1 0,1-1-1,-1 0 1,1 0-1,11-1 1,-5 0-80,74 1-5925,-44-1-3529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6.950"/>
    </inkml:context>
    <inkml:brush xml:id="br0">
      <inkml:brushProperty name="width" value="0.025" units="cm"/>
      <inkml:brushProperty name="height" value="0.025" units="cm"/>
      <inkml:brushProperty name="color" value="#E71224"/>
    </inkml:brush>
  </inkml:definitions>
  <inkml:trace contextRef="#ctx0" brushRef="#br0">22 1 18033,'0'0'9065,"-9"67"-8169,3-33-351,3 0-417,0 2-128,3 0 32,0-5-64,0 0-448,0-7-866,3-2-672,0-2-896,-3-8-1538,0-1-3492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4.508"/>
    </inkml:context>
    <inkml:brush xml:id="br0">
      <inkml:brushProperty name="width" value="0.025" units="cm"/>
      <inkml:brushProperty name="height" value="0.025" units="cm"/>
    </inkml:brush>
  </inkml:definitions>
  <inkml:trace contextRef="#ctx0" brushRef="#br0">1 22 22581,'0'0'10186,"53"-20"-11659,-41 19-8681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7.308"/>
    </inkml:context>
    <inkml:brush xml:id="br0">
      <inkml:brushProperty name="width" value="0.025" units="cm"/>
      <inkml:brushProperty name="height" value="0.025" units="cm"/>
      <inkml:brushProperty name="color" value="#E71224"/>
    </inkml:brush>
  </inkml:definitions>
  <inkml:trace contextRef="#ctx0" brushRef="#br0">0 95 20083,'0'0'7431,"69"-18"-6918,-29 9-353,8 1-192,-5-6-1858,3 0-1794,-4 0-1697,-9-3-3875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7.667"/>
    </inkml:context>
    <inkml:brush xml:id="br0">
      <inkml:brushProperty name="width" value="0.025" units="cm"/>
      <inkml:brushProperty name="height" value="0.025" units="cm"/>
      <inkml:brushProperty name="color" value="#E71224"/>
    </inkml:brush>
  </inkml:definitions>
  <inkml:trace contextRef="#ctx0" brushRef="#br0">0 362 20275,'0'0'7623,"13"-10"-6421,27-24-868,-2-2 0,-2-1 0,-1-2 0,-2-1 0,-2-2 0,47-82 0,-87 180-580,-12 12 271,-21 118 0,34-74-6444,8-88-211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9.655"/>
    </inkml:context>
    <inkml:brush xml:id="br0">
      <inkml:brushProperty name="width" value="0.025" units="cm"/>
      <inkml:brushProperty name="height" value="0.025" units="cm"/>
      <inkml:brushProperty name="color" value="#E71224"/>
    </inkml:brush>
  </inkml:definitions>
  <inkml:trace contextRef="#ctx0" brushRef="#br0">42 0 14926,'0'0'12428,"-15"74"-12012,7-37-224,-2-2-127,5 2-65,2-6-545,3-4-896,0-6-1314,0-9-160,0-5-416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0.011"/>
    </inkml:context>
    <inkml:brush xml:id="br0">
      <inkml:brushProperty name="width" value="0.025" units="cm"/>
      <inkml:brushProperty name="height" value="0.025" units="cm"/>
      <inkml:brushProperty name="color" value="#E71224"/>
    </inkml:brush>
  </inkml:definitions>
  <inkml:trace contextRef="#ctx0" brushRef="#br0">1 86 22197,'0'0'7527,"65"-38"-7463,-30 29-96,5 0-1089,4 1-1762,-3 2-1217,-3-1-1441,-2-2-6182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0.356"/>
    </inkml:context>
    <inkml:brush xml:id="br0">
      <inkml:brushProperty name="width" value="0.025" units="cm"/>
      <inkml:brushProperty name="height" value="0.025" units="cm"/>
      <inkml:brushProperty name="color" value="#E71224"/>
    </inkml:brush>
  </inkml:definitions>
  <inkml:trace contextRef="#ctx0" brushRef="#br0">37 0 19538,'0'0'1805,"8"0"53,-2 0-1635,0 0 0,0 1 1,0-1-1,0 1 1,0 1-1,0-1 1,0 1-1,-1 0 1,1 0-1,8 5 0,-12-5-105,1-1 0,-1 1 0,0-1-1,0 1 1,0 0 0,0 0-1,0 0 1,0 0 0,-1 1 0,1-1-1,-1 0 1,0 1 0,1-1 0,-1 1-1,0-1 1,0 1 0,-1-1-1,1 1 1,0 0 0,-1-1 0,0 1-1,0 0 1,1 0 0,-2-1-1,1 1 1,0 0 0,0 0 0,-1-1-1,0 1 1,-1 4 0,-1 1 77,-1-1 1,0 1-1,-1-1 1,0 0-1,0 0 1,0 0 0,-1-1-1,0 1 1,0-1-1,0-1 1,-13 9-1,9-7-9,1 1-1,0 0 1,1 0-1,0 1 1,-11 14-1,18-22-182,0 1-1,1-1 1,-1 0-1,0 0 1,1 1-1,-1-1 1,0 0-1,1 0 1,0 1-1,-1-1 1,1 1-1,0-1 1,0 0-1,0 1 1,-1-1-1,2 1 1,-1-1-1,0 0 1,0 1-1,0-1 1,1 1-1,-1-1 1,0 0-1,1 1 1,0-1-1,-1 0 1,2 2-1,0-1 3,0 0 0,1 0 0,-1 0-1,1 0 1,-1 0 0,1 0 0,0-1-1,-1 0 1,1 1 0,0-1-1,0 0 1,3 0 0,13 3-206,-1 0 0,1-2 0,23 1 0,-37-3 35,45 1-5000,-16-2-2736,7-2-9966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2.878"/>
    </inkml:context>
    <inkml:brush xml:id="br0">
      <inkml:brushProperty name="width" value="0.025" units="cm"/>
      <inkml:brushProperty name="height" value="0.025" units="cm"/>
      <inkml:brushProperty name="color" value="#E71224"/>
    </inkml:brush>
  </inkml:definitions>
  <inkml:trace contextRef="#ctx0" brushRef="#br0">81 0 24119,'0'0'3427,"-44"61"-2338,31-24-673,1 1-191,2 5-129,9-3-64,1-6-32,1-3-192,15-10-897,2-7-1314,0-5-255,-3-8-801,-8-1-3556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3.207"/>
    </inkml:context>
    <inkml:brush xml:id="br0">
      <inkml:brushProperty name="width" value="0.025" units="cm"/>
      <inkml:brushProperty name="height" value="0.025" units="cm"/>
      <inkml:brushProperty name="color" value="#E71224"/>
    </inkml:brush>
  </inkml:definitions>
  <inkml:trace contextRef="#ctx0" brushRef="#br0">0 111 20595,'0'0'7656,"64"-6"-6247,-28-6-384,10-2-897,3-4-288,-2 0-2306,-4-4-3524,-5 1-3427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3.580"/>
    </inkml:context>
    <inkml:brush xml:id="br0">
      <inkml:brushProperty name="width" value="0.025" units="cm"/>
      <inkml:brushProperty name="height" value="0.025" units="cm"/>
      <inkml:brushProperty name="color" value="#E71224"/>
    </inkml:brush>
  </inkml:definitions>
  <inkml:trace contextRef="#ctx0" brushRef="#br0">1 262 18514,'0'0'10778,"12"-11"-9492,154-149 175,-116 110-1438,-6 11 202,-43 39-226,-1 0 1,0 0 0,0 0-1,0-1 1,0 1 0,1 0 0,-1 0-1,0 0 1,0 0 0,0 0-1,0 0 1,1 0 0,-1 0-1,0 0 1,0 0 0,0 0 0,0 0-1,1 0 1,-1 0 0,0 0-1,0 0 1,0 0 0,1 0 0,-1 0-1,0 0 1,0 0 0,0 0-1,0 0 1,1 0 0,-1 0 0,0 1-1,0-1 1,0 0 0,0 0-1,1 0 1,-1 0 0,0 0-1,0 0 1,0 1 0,0-1 0,0 0-1,0 0 1,0 0 0,0 0-1,1 1 1,-1-1 0,0 13-49,-6 16 15,-31 83 164,25-81-648,1 1 0,2 0 0,1 0-1,-8 66 1,18-73-6656,7-13-7021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9.315"/>
    </inkml:context>
    <inkml:brush xml:id="br0">
      <inkml:brushProperty name="width" value="0.025" units="cm"/>
      <inkml:brushProperty name="height" value="0.025" units="cm"/>
      <inkml:brushProperty name="color" value="#E71224"/>
    </inkml:brush>
  </inkml:definitions>
  <inkml:trace contextRef="#ctx0" brushRef="#br0">3951 632 13293,'-12'-13'1446,"-52"-53"-943,-2 3-1,-3 3 0,-3 4 1,-111-68-1,121 88-634,-1 3 0,-2 3-1,-1 2 1,-1 4-1,-2 2 1,-104-18 0,40 22 104,0 6 0,-1 6 0,-230 19 0,243 0 502,0 5 1,2 5-1,0 6 1,2 4-1,1 6 0,2 5 1,3 5-1,-205 122 1,238-119-258,3 3 0,3 3 1,2 3-1,3 3 0,-65 81 0,83-83-207,3 2 0,3 1 0,3 3 0,3 1 0,2 2-1,-37 113 1,50-114 83,3 2-1,4-1 1,2 2-1,4 0 1,2 0-1,6 119 1,5-137-33,3 1 1,2-2 0,2 0 0,2 0-1,3-1 1,3 0 0,1-2-1,3 0 1,40 66 0,-29-66-53,2-2 1,2-1 0,3-2-1,1-2 1,2-2-1,2-1 1,2-3 0,1-2-1,2-1 1,2-4-1,73 34 1,-41-28-4,3-4 0,0-4 0,2-4 0,1-4 0,0-4 1,168 10-1,-130-22 2,0-6 0,1-5 0,-2-6 0,1-6 0,212-57 0,-184 26 19,-3-6 0,-2-7 0,-4-7 0,-2-6 0,264-182 1,-298 172-9,-2-4 1,-5-5-1,-4-4 1,-5-5-1,-4-4 1,-4-3-1,90-152 1,-133 184-19,-3-2 0,48-129 0,-73 160 0,-3-1 0,-1-1 0,-3 0 0,-1-1 0,1-91 0,-9 119 12,-2 0 1,-1 0-1,-1 1 0,-1-1 1,0 1-1,-2 0 1,-1 0-1,-1 0 1,-1 1-1,-1 0 1,0 1-1,-2 0 1,-1 1-1,0 0 1,-1 1-1,-1 1 0,-34-32 1,16 23 121,-1 1 0,-1 2 0,-1 2 1,-1 1-1,-1 1 0,0 3 0,-2 1 0,-74-20 1,4 11-6,-1 4 1,-125-7-1,-123 6-5579,197 10-2312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3.294"/>
    </inkml:context>
    <inkml:brush xml:id="br0">
      <inkml:brushProperty name="width" value="0.025" units="cm"/>
      <inkml:brushProperty name="height" value="0.025" units="cm"/>
      <inkml:brushProperty name="color" value="#AB008B"/>
    </inkml:brush>
  </inkml:definitions>
  <inkml:trace contextRef="#ctx0" brushRef="#br0">13 1 16111,'0'0'14793,"7"9"-14040,-3-2-682,0 0 1,0 1-1,0-1 1,-1 1-1,0 0 1,0 0-1,-1 1 1,0-1-1,-1 0 1,0 1 0,0-1-1,-1 1 1,0-1-1,-2 15 1,-8 41-54,-26 86 1,32-137-19,5-70 0,-2 17 0,4-167 0,-3 208 0,0 4 0,0 0 0,0 0 0,0 0 0,1 0 0,0 0 0,0-1 0,0 1 0,1 0 0,-1 0 0,1-1 0,0 0 0,1 1 0,-1-1 0,5 7 0,-1-6 0,0 0 0,0-1 0,1 0 0,-1 0 0,1 0 0,0-1 0,0 0 0,0 0 0,0-1 0,0 0 0,1 0 0,-1-1 0,1 0 0,-1 0 0,1 0 0,-1-1 0,1 0 0,-1-1 0,13-2 0,-10 2 0,0-1 0,-1 0 0,1-1 0,0 0 0,-1 0 0,0-1 0,1 0 0,-1-1 0,-1 0 0,1-1 0,-1 1 0,0-2 0,0 1 0,8-9 0,-13 10 0,0 1 0,-1 0 0,1-1 0,-1 0 0,0 1 0,0-1 0,0 0 0,0 0 0,-1 0 0,0-1 0,0 1 0,-1 0 0,1 0 0,-1-6 0,0 9 0,0 1 0,-1-1 0,1 0 0,0 1 0,-1-1 0,1 1 0,-1-1 0,1 1 0,-1-1 0,0 1 0,1 0 0,-1-1 0,0 1 0,0 0 0,0 0 0,0-1 0,0 1 0,0 0 0,-3-1 0,2 1 0,0 0 0,0 0 0,0 1 0,0-1 0,0 1 0,-1-1 0,1 1 0,0 0 0,0 0 0,0 0 0,-1 0 0,1 0 0,0 1 0,0-1 0,0 1 0,-1-1 0,-3 3 0,1-1 0,1 1 0,-1 0 0,1 0 0,-1 0 0,1 0 0,0 1 0,0-1 0,1 1 0,-1 0 0,1 1 0,0-1 0,0 1 0,0-1 0,1 1 0,-1 0 0,1 0 0,-2 7 0,1-4 0,0 0 0,1 1 0,0-1 0,0 1 0,1 0 0,0-1 0,0 1 0,1 0 0,0 0 0,2 9 0,-1-16 0,-1 0 0,1 0 0,0 1 0,0-1 0,0 0 0,0 0 0,0 0 0,0 0 0,1 0 0,-1-1 0,1 1 0,-1 0 0,1-1 0,0 1 0,-1-1 0,1 1 0,0-1 0,4 2 0,-1-1 0,0 0 0,0 0 0,0 0 0,0-1 0,1 0 0,-1 0 0,11 0 0,-7 0 0,0-2 0,0 1 0,0-1 0,-1 0 0,1-1 0,0 0 0,-1 0 0,1-1 0,13-7 0,-14 6 0,0-1 0,-1-1 0,0 1 0,0-1 0,0 0 0,-1-1 0,0 0 0,0 0 0,-1 0 0,0-1 0,0 1 0,0-1 0,5-14 0,-20 42 0,8-17 0,0 0 0,0 0 0,0 0 0,1 0 0,-1 0 0,1 1 0,0-1 0,0 0 0,0 1 0,0-1 0,1 0 0,-1 1 0,1-1 0,0 1 0,0-1 0,0 1 0,1-1 0,1 8 0,-1-10 0,1 0 0,-1 0 0,1 0 0,0 0 0,-1 0 0,1 0 0,0 0 0,0-1 0,0 1 0,0-1 0,0 1 0,-1-1 0,1 0 0,0 0 0,0 0 0,0 0 0,0 0 0,0 0 0,3-1 0,41-6 0,-31 2 0,0-1 0,0-1 0,21-13 0,-26 13 0,0 1 0,1 0 0,0 1 0,0 0 0,0 1 0,1 0 0,20-4 0,-31 8 0,-1 0 0,1 0 0,-1 0 0,1 0 0,-1 0 0,0 0 0,1 0 0,-1 0 0,1 0 0,-1 0 0,1 1 0,-1-1 0,1 0 0,-1 0 0,0 0 0,1 1 0,-1-1 0,1 0 0,-1 1 0,0-1 0,1 0 0,-1 1 0,0-1 0,1 0 0,-1 1 0,0-1 0,0 1 0,1-1 0,-1 1 0,0-1 0,0 0 0,0 1 0,0-1 0,0 1 0,0-1 0,1 2 0,-2 24 0,1-24 0,-1-1 0,1 1 0,-1 0 0,1-1 0,0 1 0,0 0 0,0-1 0,0 1 0,0 0 0,0-1 0,0 1 0,1 0 0,-1-1 0,0 1 0,1-1 0,-1 1 0,1 0 0,0-1 0,0 0 0,-1 1 0,1-1 0,0 1 0,2 1 0,5-1 0,-1-1 0,1 0 0,-1-1 0,1 0 0,-1 0 0,1 0 0,-1-1 0,1 0 0,-1-1 0,0 0 0,0 0 0,0 0 0,13-7 0,-10 5 0,0 1 0,0 0 0,0 0 0,1 1 0,19-2 0,-29 3 0,-1 1 0,1 0 0,0 0 0,0 0 0,-1 0 0,1 0 0,0 1 0,0-1 0,0 0 0,-1 0 0,1 0 0,0 1 0,-1-1 0,1 0 0,0 1 0,-1-1 0,1 1 0,0-1 0,-1 1 0,1-1 0,0 1 0,-1-1 0,1 1 0,-1-1 0,0 1 0,1 0 0,-1-1 0,1 1 0,-1 0 0,1 1 0,-1 0 0,0 0 0,0 0 0,0 0 0,0 0 0,0 1 0,0-1 0,0 0 0,-1 0 0,1 0 0,-1 0 0,-1 3 0,-1 3 0,-2 1 0,1-1 0,-1 1 0,-7 8 0,9-13-192,3-3-62,-1 0 0,1 0 0,-1 0 0,1 0 0,-1 0 0,1 0 1,-1 0-1,0 0 0,0 0 0,1-1 0,-1 1 0,0 0 0,0-1 1,0 1-1,0 0 0,0-1 0,0 1 0,0-1 0,0 1 0,0-1 0,0 0 1,0 0-1,0 1 0,0-1 0,0 0 0,-1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4.868"/>
    </inkml:context>
    <inkml:brush xml:id="br0">
      <inkml:brushProperty name="width" value="0.025" units="cm"/>
      <inkml:brushProperty name="height" value="0.025" units="cm"/>
    </inkml:brush>
  </inkml:definitions>
  <inkml:trace contextRef="#ctx0" brushRef="#br0">7 88 29980,'0'0'2787,"-6"-58"-2787,26 46 0,1 5 0,-1 1-7175,2 2-17328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3.636"/>
    </inkml:context>
    <inkml:brush xml:id="br0">
      <inkml:brushProperty name="width" value="0.025" units="cm"/>
      <inkml:brushProperty name="height" value="0.025" units="cm"/>
      <inkml:brushProperty name="color" value="#AB008B"/>
    </inkml:brush>
  </inkml:definitions>
  <inkml:trace contextRef="#ctx0" brushRef="#br0">8 55 23446,'0'0'6278,"-8"-49"-6630,14 44-3396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5.436"/>
    </inkml:context>
    <inkml:brush xml:id="br0">
      <inkml:brushProperty name="width" value="0.025" units="cm"/>
      <inkml:brushProperty name="height" value="0.025" units="cm"/>
      <inkml:brushProperty name="color" value="#AB008B"/>
    </inkml:brush>
  </inkml:definitions>
  <inkml:trace contextRef="#ctx0" brushRef="#br0">3751 315 16624,'0'0'1703,"-9"-1"-956,-25-7-642,1-1 0,-1-2 0,2-2 0,-52-26 0,-70-27 438,0 21 162,-3 7 1,-1 6-1,-1 8 0,-1 6 1,-1 8-1,-174 10 1,266 5-614,0 4 0,1 2 0,0 3 0,-75 27 0,17 3 252,-143 74-1,192-78-276,2 4-1,2 3 1,2 4-1,2 2 1,-99 100-1,72-52 4,5 5 0,-136 203 0,38 18 305,162-270-308,2 1 0,3 0 0,3 2 0,-13 62 0,27-90-52,1-1 1,1 1-1,2 0 1,1 0-1,1 0 0,2 0 1,1 0-1,1-1 1,2 0-1,2 0 0,0 0 1,2-1-1,1-1 0,2 0 1,1-1-1,21 31 1,-31-50-12,182 255 104,-163-235-104,2-1 1,0-1 0,2-1-1,1-2 1,1-1-1,49 29 1,19 0 77,1-5 0,2-4 0,3-4 0,0-5 0,2-5 0,2-4 0,0-5 0,1-5 0,1-4 0,185-7 0,-180-17 57,0-5 0,167-49 0,-179 40 85,86-23-36,238-98 1,-309 97-178,-2-5 0,-3-6 0,108-77 0,-211 133-10,412-302-13,-322 228 34,-5-4-1,94-106 1,-162 157-51,0-1 1,-3-1 0,-1-1-1,-1-1 1,-2-1 0,-2-1-1,17-50 1,-26 59 57,0 0 0,-2-1 0,-2 0-1,0 0 1,-2-1 0,-2 1 0,-1-1 0,-1 1 0,-1-1 0,-11-48-1,4 51-23,-1 1-1,-1 0 0,-1 0 1,-2 1-1,0 1 0,-2 0 0,-1 2 1,-1-1-1,-24-23 0,-9-6-9,-2 3 0,-94-70-1,46 51 385,-2 4 0,-3 4 0,-172-71-1,-36 11-1183,-6 12-5142,196 67-742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5.743"/>
    </inkml:context>
    <inkml:brush xml:id="br0">
      <inkml:brushProperty name="width" value="0.025" units="cm"/>
      <inkml:brushProperty name="height" value="0.025" units="cm"/>
      <inkml:brushProperty name="color" value="#AB008B"/>
    </inkml:brush>
  </inkml:definitions>
  <inkml:trace contextRef="#ctx0" brushRef="#br0">52 294 7143,'0'0'8712,"-51"9"-5605,66-12-2082,26-16-545,23-6 353,20-4-481,19-6-287,10-6-546,5-3-2338,0-6-2209,-8-6-3813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6.972"/>
    </inkml:context>
    <inkml:brush xml:id="br0">
      <inkml:brushProperty name="width" value="0.025" units="cm"/>
      <inkml:brushProperty name="height" value="0.025" units="cm"/>
      <inkml:brushProperty name="color" value="#AB008B"/>
    </inkml:brush>
  </inkml:definitions>
  <inkml:trace contextRef="#ctx0" brushRef="#br0">1 291 5894,'0'0'18284,"15"-3"-17526,23-8-590,-1-2 1,-1-1 0,0-2-1,40-25 1,50-35-134,59-33-556,-184 108 504,1 0 0,-1 0 0,1 0 1,-1 1-1,1-1 0,0 0 0,-1 1 0,1 0 0,-1-1 0,1 1 0,0 0 0,0 0 0,-1 0 0,1 0 0,0 0 0,1 0 0,-2 1 11,-1-1 0,1 0-1,-1 1 1,1-1 0,-1 1-1,0-1 1,1 1-1,-1-1 1,0 1 0,1-1-1,-1 1 1,0 0 0,0-1-1,0 1 1,1-1-1,-1 1 1,0 0 0,0-1-1,0 1 1,0-1 0,0 1-1,0 0 1,0-1 0,0 1-1,0-1 1,0 1-1,-1 0 1,1 0 0,-3 10 46,-1-1 1,0 1-1,-9 16 1,7-15 179,-7 15-90,-45 108 555,54-121-704,-1 0 1,2 1-1,0 0 1,0-1-1,2 1 1,0 0-1,1 24 1,0-39-99,0 1 0,0 0 0,0 0 0,0 0 0,0-1 1,1 1-1,-1 0 0,0 0 0,0-1 0,0 1 0,1 0 0,-1 0 1,0-1-1,1 1 0,-1 0 0,1-1 0,-1 1 0,1-1 0,-1 1 1,1 0-1,-1-1 0,1 1 0,0-1 0,0 1 0,13-2-5972,6-9-10770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8.826"/>
    </inkml:context>
    <inkml:brush xml:id="br0">
      <inkml:brushProperty name="width" value="0.025" units="cm"/>
      <inkml:brushProperty name="height" value="0.025" units="cm"/>
      <inkml:brushProperty name="color" value="#AB008B"/>
    </inkml:brush>
  </inkml:definitions>
  <inkml:trace contextRef="#ctx0" brushRef="#br0">0 165 17777,'0'0'1057,"56"1"96,-6-7 545,16-12-1282,17-5-288,9-4-128,4-4-1858,-3 0-2017,-3 2-3236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8.689"/>
    </inkml:context>
    <inkml:brush xml:id="br0">
      <inkml:brushProperty name="width" value="0.025" units="cm"/>
      <inkml:brushProperty name="height" value="0.025" units="cm"/>
      <inkml:brushProperty name="color" value="#AB008B"/>
    </inkml:brush>
  </inkml:definitions>
  <inkml:trace contextRef="#ctx0" brushRef="#br0">4 1 17553,'-3'4'3523,"3"0"-1922,0 1 33,5-1 96,16 0-225,9-4-256,9 0-576,5 0-449,1 0-160,2-4-32,-9 2-865,-12 0-2402,-11 0-2562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9.047"/>
    </inkml:context>
    <inkml:brush xml:id="br0">
      <inkml:brushProperty name="width" value="0.025" units="cm"/>
      <inkml:brushProperty name="height" value="0.025" units="cm"/>
      <inkml:brushProperty name="color" value="#AB008B"/>
    </inkml:brush>
  </inkml:definitions>
  <inkml:trace contextRef="#ctx0" brushRef="#br0">1 113 8520,'0'0'16239,"51"9"-14028,0-18-642,7-5-672,7-4-641,1 3-512,-6-2-2883,-10-4-3459,-16-6-8585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6.568"/>
    </inkml:context>
    <inkml:brush xml:id="br0">
      <inkml:brushProperty name="width" value="0.025" units="cm"/>
      <inkml:brushProperty name="height" value="0.025" units="cm"/>
      <inkml:brushProperty name="color" value="#AB008B"/>
    </inkml:brush>
  </inkml:definitions>
  <inkml:trace contextRef="#ctx0" brushRef="#br0">0 0 15310,'0'0'11430,"6"6"-10693,1 0-668,0 0 1,0-1 0,1 0 0,-1-1 0,1 0-1,0 0 1,1 0 0,-1-1 0,0-1-1,1 1 1,0-1 0,0-1 0,17 2 0,-13-2-76,51 3-452,-59-3 134,-1-1 0,0 0 0,1-1 0,-1 1 0,0-1 0,0 0 0,1 0 0,-1 0 1,0-1-1,0 0 0,4-2 0,-1-5-2933,-7-2-1926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6.911"/>
    </inkml:context>
    <inkml:brush xml:id="br0">
      <inkml:brushProperty name="width" value="0.025" units="cm"/>
      <inkml:brushProperty name="height" value="0.025" units="cm"/>
      <inkml:brushProperty name="color" value="#AB008B"/>
    </inkml:brush>
  </inkml:definitions>
  <inkml:trace contextRef="#ctx0" brushRef="#br0">1 0 18546,'0'0'10057,"51"16"-8808,-20-14-800,0-2-353,2 0-64,-2 0-545,-1 0-1056,-4 0-1922,-1-3-2275,-6-5-3555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0.153"/>
    </inkml:context>
    <inkml:brush xml:id="br0">
      <inkml:brushProperty name="width" value="0.025" units="cm"/>
      <inkml:brushProperty name="height" value="0.025" units="cm"/>
      <inkml:brushProperty name="color" value="#AB008B"/>
    </inkml:brush>
  </inkml:definitions>
  <inkml:trace contextRef="#ctx0" brushRef="#br0">158 73 11179,'0'0'11306,"2"-8"-9854,-2 7-1377,8-34 801,-7 34-836,-1-1 0,0 1 0,1-1 0,-1 1 0,1-1 0,0 1 0,-1 0 0,1-1 0,0 1-1,0 0 1,0-1 0,0 1 0,0 0 0,0 0 0,0 0 0,0 0 0,1 0 0,-1 0-1,0 0 1,1 0 0,-1 1 0,1-1 0,-1 0 0,2 0 0,-12 26-110,4-19 88,3-3-7,-1 0 0,0 0 0,1 0 0,0 0 0,0 1 0,0-1 0,0 1 0,0 0 0,1-1 0,0 1 0,-2 7 0,6-11-16,0 0-1,0 0 1,0 0 0,0 0-1,0-1 1,0 1 0,0-1-1,0 1 1,0-1 0,-1 0-1,5-2 1,20-14-383,-3 2-15,-20 14 428,-9 7 276,-19 19 242,8-11-236,1 2 0,0 0 1,1 1-1,1 0 0,-21 37 1,34-54-302,0 0 1,0 0 0,0 0-1,-1 1 1,1-1-1,0 0 1,0 0 0,0 1-1,0-1 1,0 0 0,0 1-1,0-1 1,0 0-1,-1 0 1,1 1 0,0-1-1,0 0 1,0 0 0,1 1-1,-1-1 1,0 0-1,0 1 1,0-1 0,0 0-1,0 0 1,0 1 0,0-1-1,0 0 1,0 0-1,1 1 1,-1-1 0,0 0-1,0 0 1,0 1 0,0-1-1,1 0 1,-1 0-1,0 0 1,0 0 0,1 1-1,-1-1 1,0 0 0,0 0-1,1 0 1,-1 0-1,0 0 1,0 0 0,1 0-1,-1 0 1,0 0 0,1 0-1,-1 1 1,0-1-1,0-1 1,1 1 0,-1 0-1,1 0 1,10-2 41,2-4-69,0-1 1,-1-1-1,0 0 1,0 0-1,-1-1 1,0-1-1,-1 0 0,0-1 1,0 1-1,-1-2 1,0 1-1,-1-1 0,9-20 1,-16 31 16,0 0 0,0 0 0,0-1 0,-1 1 0,1 0 0,-1 0 0,1-1 0,-1 1 0,1 0 0,-1-1 0,0 1 0,1 0-1,-1-1 1,0 1 0,0 0 0,0-1 0,0 1 0,0 0 0,-1-1 0,1 1 0,0-1 0,-1 0 0,0 1 12,0 1 1,0 0-1,0 0 0,0 0 0,0 0 0,0 0 0,0 0 0,0 0 0,-1 0 0,1 1 1,0-1-1,0 0 0,0 0 0,0 1 0,0-1 0,1 1 0,-1-1 0,0 1 1,0-1-1,-1 2 0,-50 38 752,42-31-538,7-6-114,-1 0-1,1 1 1,-1-1 0,1 1 0,0 0-1,0 0 1,-3 8 0,30-34-423,-21 17 225,0 1 1,0-1-1,-1 0 1,0-1-1,0 1 1,0 0-1,0 0 1,0-8-1,-2 12 74,0 0 0,0 0 0,0 0-1,0 0 1,0 0 0,0 0 0,0 0-1,0 0 1,-1 0 0,1 0 0,0 0 0,-1 1-1,1-1 1,0 0 0,-1 0 0,1 0-1,-1 0 1,0 1 0,1-1 0,-2-1-1,1 1 10,-1 1-1,1-1 1,-1 0-1,1 1 1,-1-1-1,1 1 1,-1 0-1,1-1 1,-1 1-1,0 0 1,1 0-1,-1 0 1,1 0-1,-1 0 1,1 1-1,-1-1 1,-1 1-1,-7 2 51,0 0-1,0 1 0,1 0 0,0 1 0,0 0 0,0 1 0,0 0 0,1 0 0,-11 10 0,6-4 91,0 1-1,0 1 1,1 0 0,-15 23-1,26-35-142,0-1 0,0 0 0,0 1-1,0-1 1,1 0 0,-1 1 0,0-1 0,1 1 0,-1-1-1,1 1 1,-1-1 0,1 1 0,0-1 0,0 1 0,-1 0-1,1-1 1,0 1 0,1-1 0,-1 1 0,0 0 0,0-1-1,1 3 1,0-3-130,0 0-1,0-1 0,0 1 1,0 0-1,0 0 0,0-1 1,0 1-1,0-1 1,1 1-1,-1-1 0,0 1 1,0-1-1,1 1 0,-1-1 1,0 0-1,0 0 1,1 0-1,-1 0 0,0 0 1,0 0-1,2 0 0,5-1-674,0 0 0,-1-1-1,1 0 1,0 0 0,-1 0-1,0-1 1,0 0-1,8-4 1,39-33-7860,-29 18 2739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1.950"/>
    </inkml:context>
    <inkml:brush xml:id="br0">
      <inkml:brushProperty name="width" value="0.025" units="cm"/>
      <inkml:brushProperty name="height" value="0.025" units="cm"/>
    </inkml:brush>
  </inkml:definitions>
  <inkml:trace contextRef="#ctx0" brushRef="#br0">64 0 11851,'0'0'17184,"-4"11"-16991,-12 32-96,8-24 150,0-1-1,2 1 0,0 0 0,1 1 0,1-1 0,-2 37 0,6-55-228,0 0-1,1 1 1,-1-1-1,1 0 1,-1 1-1,1-1 1,-1 0-1,1 0 1,0 0 0,0 0-1,0 0 1,-1 0-1,1 0 1,0 0-1,0 0 1,0 0 0,1 0-1,-1 0 1,0-1-1,0 1 1,0 0-1,0-1 1,1 1-1,-1-1 1,0 0 0,1 1-1,-1-1 1,0 0-1,1 0 1,1 1-1,49 0-157,-39-1-163,42-4-3042,-2-9-4867,-19-2-682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0.510"/>
    </inkml:context>
    <inkml:brush xml:id="br0">
      <inkml:brushProperty name="width" value="0.025" units="cm"/>
      <inkml:brushProperty name="height" value="0.025" units="cm"/>
      <inkml:brushProperty name="color" value="#AB008B"/>
    </inkml:brush>
  </inkml:definitions>
  <inkml:trace contextRef="#ctx0" brushRef="#br0">148 128 5669,'0'0'24301,"-6"-9"-24008,4 6-288,0 0 1,0 0-1,1 0 0,-1 0 0,1-1 0,-1 1 0,1 0 0,0-1 0,0 1 1,1 0-1,-1-1 0,1 1 0,-1-1 0,1 0 0,0 1 0,0-1 0,1 1 1,-1-1-1,1 1 0,0-1 0,0 1 0,0 0 0,0-1 0,3-5 0,9-20-161,-19 39-264,-20 29 334,-90 97 161,116-136-71,1 0 0,-1 0-1,0 0 1,0 0 0,0 0 0,0 0-1,0 1 1,0-1 0,0 0 0,0 0-1,1 0 1,-1 0 0,0 0 0,0 0-1,0 0 1,0 0 0,0 0-1,0 0 1,0 0 0,0 0 0,0 0-1,0 0 1,0 0 0,0 1 0,1-1-1,19-16-58,25-25-179,-37 32 196,-5 6 31,0 0 1,0 0-1,0 0 1,-1-1-1,1 1 1,-1-1-1,0 1 1,0-1-1,0 0 1,0 0-1,-1 0 1,2-7-1,-13 17-78,7-3 117,-44 46 139,43-45-158,1 0 0,-1 0 1,1 1-1,0-1 0,0 1 0,1-1 0,0 1 0,-1 0 0,2 0 0,-3 6 0,4-11-61,1 1-1,-1-1 1,0 1 0,0-1 0,0 1 0,1-1-1,-1 1 1,0-1 0,1 0 0,-1 1 0,0-1 0,1 0-1,-1 1 1,0-1 0,1 0 0,-1 1 0,1-1-1,-1 0 1,0 0 0,1 1 0,-1-1 0,1 0-1,-1 0 1,1 0 0,-1 0 0,1 0 0,-1 0 0,1 0-1,-1 0 1,1 0 0,-1 0 0,1 0 0,-1 0-1,1 0 1,-1 0 0,1 0 0,-1 0 0,1 0-1,-1-1 1,0 1 0,1 0 0,-1 0 0,1-1 0,-1 1-1,1 0 1,-1-1 0,26-11-4456,-5-6-2431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1.432"/>
    </inkml:context>
    <inkml:brush xml:id="br0">
      <inkml:brushProperty name="width" value="0.025" units="cm"/>
      <inkml:brushProperty name="height" value="0.025" units="cm"/>
      <inkml:brushProperty name="color" value="#AB008B"/>
    </inkml:brush>
  </inkml:definitions>
  <inkml:trace contextRef="#ctx0" brushRef="#br0">58 1 18898,'0'0'7538,"-1"10"-6092,-1 14-799,-1 0 0,-2 0 0,-11 36 0,8-34-188,2 0 1,0 1-1,2 0 1,-2 30-1,6-56-459,0-1 0,0 1 0,-1-1 0,1 1 0,0 0 0,0-1 0,0 1 0,0 0 0,0-1 0,0 1 0,0-1 0,1 1 0,-1 0 0,0-1 0,0 1 0,0-1 0,1 1 0,-1 0 0,0-1 0,0 1 0,1-1 0,-1 1 0,1-1 0,-1 1 0,0-1 0,1 1 0,-1-1 0,1 0 0,-1 1 0,1-1 0,-1 0 0,1 1 0,-1-1 0,1 0 0,0 0 0,-1 1 0,1-1 0,-1 0 0,1 0 0,0 0 0,-1 0 0,1 0 0,-1 0 0,1 0 0,0 0 0,-1 0 0,1 0 0,0 0 0,-1 0 0,1 0 0,-1 0 0,1-1 0,0 1 0,-1 0 0,1-1 0,-1 1 0,1 0 0,-1-1 0,2 0 0,1-1 0,0 0 0,0 0 0,0 0 0,0-1 0,0 0 0,0 1 0,0-1 0,3-5 0,-2 1 0,-1-1 0,1 1 0,-1-1 0,-1 0 0,1 1 0,-1-1 0,-1 0 0,1 0 0,-1-1 0,-1 1 0,0 0 0,0 0 0,0 0 0,-1 0 0,0 0 0,-1 0 0,0 0 0,0 0 0,-1 0 0,-5-12 0,10 19 0,0 0 0,-1 0 0,1 1 0,0-1 0,0 1 0,1-1 0,-1 1 0,0 0 0,0 0 0,0 0 0,0 0 0,3 0 0,-4 0 0,50 1-947,72-2-6525,-77 0-156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2.083"/>
    </inkml:context>
    <inkml:brush xml:id="br0">
      <inkml:brushProperty name="width" value="0.025" units="cm"/>
      <inkml:brushProperty name="height" value="0.025" units="cm"/>
      <inkml:brushProperty name="color" value="#AB008B"/>
    </inkml:brush>
  </inkml:definitions>
  <inkml:trace contextRef="#ctx0" brushRef="#br0">234 19 16335,'-9'0'4458,"-8"0"-3455,-1 2-1,1 0 1,0 1-1,0 0 1,1 1-1,-30 12 1,40-13-746,1-1-1,-1 1 1,1 1 0,-1-1 0,1 1 0,0 0 0,0 0-1,1 0 1,-1 1 0,-4 6 0,7-7-227,0-1 1,0 0-1,0 1 0,1 0 1,-1-1-1,1 1 1,0 0-1,0 0 0,0 0 1,1 0-1,0 0 1,-1 0-1,1 0 1,1 0-1,-1-1 0,0 1 1,1 0-1,1 5 1,0-6-26,-1 0 1,1 0-1,-1 0 1,1 0 0,0-1-1,0 1 1,0 0 0,0-1-1,1 0 1,-1 0 0,1 1-1,-1-1 1,1-1 0,0 1-1,0 0 1,0-1 0,0 1-1,0-1 1,0 0 0,0 0-1,0 0 1,1 0 0,-1-1-1,6 1 1,8 1 24,0-1 0,0 0 0,22-3 0,-29 1-20,0-1 0,0 0 0,0-1-1,0 0 1,0 0 0,-1-1 0,1 0 0,-1-1 0,0 0-1,0 0 1,-1-1 0,10-8 0,-13 10 9,1-1-1,-1 0 1,0-1 0,-1 1-1,1-1 1,-1 0 0,0 0 0,0 0-1,-1-1 1,0 1 0,0-1-1,-1 0 1,1 1 0,-1-1-1,-1 0 1,1-1 0,0-11 0,-2 18-8,-1 0 1,1 0 0,0 0 0,0 0 0,0 0 0,-1 0 0,1 1-1,0-1 1,-1 0 0,1 0 0,-1 0 0,1 0 0,-1 1 0,1-1-1,-1 0 1,1 1 0,-1-1 0,0 0 0,1 1 0,-1-1 0,0 1-1,0-1 1,0 1 0,1-1 0,-1 1 0,0-1 0,0 1 0,0 0-1,0 0 1,0-1 0,0 1 0,0 0 0,1 0 0,-1 0 0,0 0-1,0 0 1,0 0 0,0 0 0,0 0 0,0 1 0,0-1 0,0 0-1,0 1 1,1-1 0,-1 0 0,-2 2 0,-1-1 5,0 0 0,-1 1 0,1 0 0,0 0 0,0 0 0,0 0 0,0 1 0,-5 4 0,4-1-7,0 0 0,0 1 1,1-1-1,0 1 0,1 0 1,-1 0-1,-1 8 0,4-14-9,0 0 0,1 1 0,-1-1-1,1 0 1,-1 1 0,1-1 0,0 1 0,-1-1-1,1 1 1,0-1 0,0 0 0,0 1 0,0-1-1,0 1 1,1-1 0,-1 1 0,0-1 0,1 1-1,-1-1 1,1 0 0,-1 1 0,1-1-1,0 0 1,-1 1 0,1-1 0,0 0 0,0 0-1,0 0 1,0 0 0,0 0 0,0 0 0,0 0-1,0 0 1,1 0 0,-1 0 0,0-1 0,0 1-1,1 0 1,-1-1 0,1 1 0,-1-1-1,0 0 1,3 1 0,8 0-1,1 0 0,0 0 0,0-1 0,0-1 0,0 0 0,0-1 0,0-1 0,0 0 0,-1 0 0,0-1 0,21-10 0,-14 5 0,-1-1 0,1-1 0,-2 0 0,1-2 0,-2 0 0,22-22 0,-82 88 0,41-48 0,-1 1 0,1-1 0,0 1 0,0 0 0,1-1 0,0 1 0,0 1 0,0-1 0,0 0 0,1 0 0,0 8 0,1-13 0,0 0 0,0 0 0,0 0 0,0 0 0,0 0 0,1 0 0,-1 0 0,0-1 0,0 1 0,1 0 0,-1 0 0,1 0 0,-1 0 0,1-1 0,-1 1 0,1 0 0,-1 0 0,1-1 0,0 1 0,0 0 0,-1-1 0,1 1 0,0-1 0,0 1 0,1 0 0,29 4 0,-21-6 0,-1 0 0,0-1 0,0 0 0,18-6 0,-3-4 0,-1-2 0,0-1 0,0 0 0,-1-2 0,-2 0 0,1-2 0,-2 0 0,19-24 0,-50 56 0,1 1 0,1 1 0,-9 17 0,15-26 0,1-1 0,1 1 0,-1 0 0,1 0 0,0 0 0,0 0 0,1 0 0,0 0 0,0 0 0,0 1 0,1-1 0,0 0 0,0 1 0,2 10 0,-1-15-120,0 0 0,0 0 0,1 0 1,-1 0-1,0 0 0,1 0 0,-1-1 0,1 1 0,-1 0 1,1-1-1,0 1 0,0-1 0,0 0 0,-1 0 0,1 0 0,1 1 1,-1-2-1,0 1 0,0 0 0,0 0 0,0-1 0,1 1 1,-1-1-1,4 1 0,1-1-706,0 1 0,0-1 0,0 0 0,0-1 0,0 1 0,0-1 0,8-3 0,20-11-7475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2.442"/>
    </inkml:context>
    <inkml:brush xml:id="br0">
      <inkml:brushProperty name="width" value="0.025" units="cm"/>
      <inkml:brushProperty name="height" value="0.025" units="cm"/>
      <inkml:brushProperty name="color" value="#AB008B"/>
    </inkml:brush>
  </inkml:definitions>
  <inkml:trace contextRef="#ctx0" brushRef="#br0">268 1 23863,'0'0'7265,"-10"1"-5877,1-1-1343,1 2 0,-1-1 0,1 1-1,0 1 1,-1-1 0,-9 6 0,15-7-48,0 1 1,1-1 0,-1 1-1,1-1 1,0 1 0,-1 0-1,1 0 1,0 0 0,0 1-1,0-1 1,1 0 0,-1 1 0,0-1-1,1 1 1,0-1 0,-1 1-1,1 0 1,0 0 0,0 0-1,1-1 1,-1 1 0,1 0-1,-1 0 1,1 0 0,0 0-1,0 4 1,1-5 2,-1 0 1,1 0-1,0 0 1,-1 0-1,1-1 1,0 1-1,0 0 1,0-1-1,1 1 1,-1 0-1,0-1 1,1 1-1,-1-1 1,0 0-1,1 1 1,0-1-1,-1 0 0,1 0 1,0 0-1,0 0 1,-1 0-1,1-1 1,0 1-1,3 0 1,53 12-37,-48-11 12,10 1-140,-4-1-53,-1 0 0,29 10-1,-42-12 228,0 1-1,1 0 1,-1-1-1,0 1 1,1 0 0,-1 1-1,0-1 1,0 0-1,0 1 1,0-1-1,0 1 1,0 0 0,-1-1-1,1 1 1,0 0-1,-1 0 1,0 0-1,1 0 1,-1 0 0,0 1-1,0-1 1,0 0-1,0 0 1,1 5-1,-3-4 9,1-1-1,0 0 1,-1 1-1,0-1 0,1 0 1,-1 0-1,0 1 0,0-1 1,0 0-1,-1 0 0,1 0 1,0 0-1,-1 0 0,1-1 1,-1 1-1,0 0 1,1-1-1,-1 1 0,0-1 1,0 1-1,-2 0 0,-52 28 219,49-26-229,-28 12-413,0-1 1,0-2-1,-1-2 0,-1-1 0,-56 8 1,76-17-7848,5-1-8382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9.917"/>
    </inkml:context>
    <inkml:brush xml:id="br0">
      <inkml:brushProperty name="width" value="0.025" units="cm"/>
      <inkml:brushProperty name="height" value="0.025" units="cm"/>
      <inkml:brushProperty name="color" value="#AB008B"/>
    </inkml:brush>
  </inkml:definitions>
  <inkml:trace contextRef="#ctx0" brushRef="#br0">1 91 18193,'9'-8'2381,"1"-1"-1661,-1 0 1,2 1-1,-1 1 0,1 0 0,0 0 1,0 1-1,1 1 0,0 0 1,0 0-1,0 1 0,1 1 0,17-3 1,-23 5-585,0 0 1,0 1-1,0 0 1,0 1-1,1-1 1,-1 1-1,0 1 1,0-1 0,0 1-1,0 0 1,-1 1-1,12 5 1,-15-5-98,0-1 0,0 1 0,0 0 0,-1 0 0,1 0 0,-1 0 0,0 0 0,0 0 0,0 0 0,0 1 0,-1-1 0,0 1 0,1-1 0,-1 1 0,0 0 0,-1-1 1,1 1-1,-1 0 0,1 0 0,-1 0 0,0-1 0,0 1 0,-1 0 0,1 0 0,-1-1 0,-1 6 0,-1 1-39,0 0 0,0 0 0,-1 0 0,0 0 0,0-1 0,-1 0 0,-1 0 0,0 0 0,-10 12 0,-10 9 0,-38 32 0,-6 8 0,68-69 0,1 1 0,-1-1 0,1 1 0,0 0 0,-1 0 0,1 0 0,0 0 0,0 0 0,0 0 0,1 0 0,-1 0 0,0 0 0,0 2 0,1-3 0,0 0 0,1-1 0,-1 1 0,0 0 0,0-1 0,0 1 0,0 0 0,1-1 0,-1 1 0,0-1 0,1 1 0,-1-1 0,0 1 0,1-1 0,-1 1 0,1-1 0,-1 1 0,1-1 0,-1 1 0,1-1 0,-1 0 0,1 1 0,-1-1 0,1 0 0,0 1 0,-1-1 0,2 0 0,6 2 0,0-1 0,-1 0 0,1 0 0,0-1 0,14-1 0,-3 0 0,61 1-1005,-27 0-2474,-15 0-5233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20.897"/>
    </inkml:context>
    <inkml:brush xml:id="br0">
      <inkml:brushProperty name="width" value="0.025" units="cm"/>
      <inkml:brushProperty name="height" value="0.025" units="cm"/>
      <inkml:brushProperty name="color" value="#AB008B"/>
    </inkml:brush>
  </inkml:definitions>
  <inkml:trace contextRef="#ctx0" brushRef="#br0">0 0 17681,'0'0'8392,"60"1"-5926,-17-1-1057,11 0-800,3 0-417,5 0-32,1 0-64,-2 7-64,0 2-480,-6-5-2339,-12-4-4868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21.674"/>
    </inkml:context>
    <inkml:brush xml:id="br0">
      <inkml:brushProperty name="width" value="0.025" units="cm"/>
      <inkml:brushProperty name="height" value="0.025" units="cm"/>
      <inkml:brushProperty name="color" value="#AB008B"/>
    </inkml:brush>
  </inkml:definitions>
  <inkml:trace contextRef="#ctx0" brushRef="#br0">1 0 12812,'0'0'17910,"2"13"-17525,6 85-94,1 18-721,3-46-2746,-8-42-1049,-7-20-4224,-10-8-1192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22.063"/>
    </inkml:context>
    <inkml:brush xml:id="br0">
      <inkml:brushProperty name="width" value="0.025" units="cm"/>
      <inkml:brushProperty name="height" value="0.025" units="cm"/>
      <inkml:brushProperty name="color" value="#AB008B"/>
    </inkml:brush>
  </inkml:definitions>
  <inkml:trace contextRef="#ctx0" brushRef="#br0">0 66 20724,'0'0'3939,"64"-13"-1280,-26 6-1122,8 0-640,9 0-384,3 0-417,7 3-673,-8-1-2017,-4-3-3524,-10 0-8424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22.407"/>
    </inkml:context>
    <inkml:brush xml:id="br0">
      <inkml:brushProperty name="width" value="0.025" units="cm"/>
      <inkml:brushProperty name="height" value="0.025" units="cm"/>
      <inkml:brushProperty name="color" value="#AB008B"/>
    </inkml:brush>
  </inkml:definitions>
  <inkml:trace contextRef="#ctx0" brushRef="#br0">1 272 6342,'0'0'22266,"9"-8"-21118,78-62-1885,153-95 1,-232 160 555,0 0 1,1 1-1,-1 0 0,1 1 1,16-4-1,-25 6 136,1 1-1,-1 0 1,0 0 0,1 0-1,-1 0 1,0 0 0,1 0-1,-1 0 1,1 0 0,-1 0-1,0 0 1,1 1-1,-1-1 1,0 0 0,1 0-1,-1 0 1,0 0 0,1 0-1,-1 1 1,0-1 0,1 0-1,-1 0 1,0 1 0,0-1-1,1 0 1,-1 0 0,0 1-1,0-1 1,0 0 0,1 1-1,-1-1 1,0 0-1,0 1 1,0-1 0,0 0-1,1 1 1,-1 20-804,-11 18 461,-27 57 29,21-59-2683,-20 72 0,23-50-4613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2.294"/>
    </inkml:context>
    <inkml:brush xml:id="br0">
      <inkml:brushProperty name="width" value="0.025" units="cm"/>
      <inkml:brushProperty name="height" value="0.025" units="cm"/>
    </inkml:brush>
  </inkml:definitions>
  <inkml:trace contextRef="#ctx0" brushRef="#br0">257 1 20147,'-7'16'9744,"-17"29"-7906,1 0-1350,-12 27-787,-66 127 1511,68-138-3888,0-8-3366,83-133-6935,-16 20 1670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2.291"/>
    </inkml:context>
    <inkml:brush xml:id="br0">
      <inkml:brushProperty name="width" value="0.025" units="cm"/>
      <inkml:brushProperty name="height" value="0.025" units="cm"/>
    </inkml:brush>
  </inkml:definitions>
  <inkml:trace contextRef="#ctx0" brushRef="#br0">118 2 18866,'0'0'2621,"-10"4"-705,1 1-1408,0 0-1,0 0 0,0 1 0,1 0 0,0 0 0,-9 10 0,13-12-414,1 0 1,-1 0-1,1 0 0,0 1 0,0-1 0,0 1 0,0 0 0,1 0 0,0 0 0,0 0 0,0 1 1,1-1-1,0 1 0,0-1 0,-1 10 0,2-13-93,0-1 0,0 0 0,0 0 0,1 0 0,-1 0 0,0 0 0,1 0 0,-1 0 0,0 0 0,1 0 0,-1 0 0,1 0 0,-1 0 0,1 0 0,0-1 0,-1 1 0,1 0 0,0 0 0,0 0 0,-1-1 0,1 1 0,0-1 0,0 1 0,1 0 0,31 6 30,-24-7-3,1 0 0,-1-1 0,0 0 0,0-1 0,15-4 0,-7-3 19,0 0 0,-1-1 0,0-1 1,0-1-1,-1 0 0,-1-1 0,0 0 0,-1-1 0,0-1 0,18-28 0,-46 69-180,-28 52 399,41-73-352,0-1 0,1 1 0,-1 0 0,1-1 0,0 1 0,0 0 0,0 0 0,0 0 0,1 0 0,0 0 0,0 0 0,1 0 0,-1 0 0,3 7 0,-3-11-92,1 0 1,0 0 0,0 0 0,-1 0-1,1 0 1,0 0 0,0-1-1,0 1 1,0 0 0,0 0-1,0-1 1,0 1 0,1-1-1,-1 1 1,0-1 0,0 1-1,0-1 1,1 0 0,-1 1-1,0-1 1,0 0 0,1 0 0,-1 0-1,0 0 1,0 0 0,1 0-1,-1-1 1,1 1 0,2-1-587,0 1 0,-1-1 0,1 0 1,-1 0-1,1 0 0,-1 0 0,1 0 0,5-5 1,13-16-6278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2.624"/>
    </inkml:context>
    <inkml:brush xml:id="br0">
      <inkml:brushProperty name="width" value="0.025" units="cm"/>
      <inkml:brushProperty name="height" value="0.025" units="cm"/>
    </inkml:brush>
  </inkml:definitions>
  <inkml:trace contextRef="#ctx0" brushRef="#br0">101 1 16688,'0'0'6134,"-6"15"-3962,2-8-1988,-59 155 2966,56-142-2982,1 0 0,2 0-1,0 0 1,1 1 0,0-1 0,2 1 0,1 25 0,1-45-198,-1 1 1,0 0 0,1 0 0,-1 0-1,1-1 1,-1 1 0,1 0 0,0-1-1,0 1 1,0-1 0,0 1 0,0-1-1,0 1 1,0-1 0,0 0 0,1 1-1,-1-1 1,1 0 0,-1 0 0,0 0-1,1 0 1,0 0 0,-1 0 0,1-1-1,0 1 1,2 1 0,24 1-1923,-14-3-2703,-10 0 494,-22 0-1599,-2 0-3422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2.981"/>
    </inkml:context>
    <inkml:brush xml:id="br0">
      <inkml:brushProperty name="width" value="0.025" units="cm"/>
      <inkml:brushProperty name="height" value="0.025" units="cm"/>
    </inkml:brush>
  </inkml:definitions>
  <inkml:trace contextRef="#ctx0" brushRef="#br0">0 176 17457,'0'0'12705,"7"-9"-11878,3-2-804,0 0-1,0 0 0,1 0 0,1 2 1,0-1-1,0 1 0,0 1 0,1 0 1,1 1-1,-1 1 0,1 0 0,0 1 0,1 0 1,-1 1-1,1 0 0,0 2 0,20-3 1,-30 5-36,0 0 1,0 0 0,1 1-1,-1-1 1,0 1 0,0 0-1,0 0 1,0 1 0,0 0 0,8 3-1,-11-3 37,1 1 0,-1-1 1,1 0-1,-1 0 0,0 1 0,0 0 0,0-1 0,0 1 0,-1 0 1,1 0-1,-1 0 0,1 0 0,-1 0 0,0 0 0,0 0 0,-1 0 1,1 4-1,0-6-10,-1 0 0,0-1 0,1 1 0,-1-1 0,0 0 0,1 1 0,-1-1 1,1 1-1,-1-1 0,0 1 0,1-1 0,-1 0 0,1 1 0,0-1 0,-1 0 0,1 0 1,-1 1-1,1-1 0,-1 0 0,1 0 0,-1 0 0,1 0 0,0 0 0,-1 0 0,1 0 1,-1 0-1,1 0 0,0 0 0,-1 0 0,1 0 0,-1 0 0,1 0 0,0-1 0,-1 1 1,1 0-1,-1 0 0,1-1 0,0 1 0,23-12 44,19-22-95,-36 26-107,2 0 1,-1 1 0,1 0-1,1 1 1,-1 0-1,1 1 1,15-8-1,-24 13 142,0 0-1,-1 0 0,1 0 1,-1 0-1,1-1 1,0 1-1,-1 0 0,1 0 1,0 0-1,-1 0 1,1 0-1,0 0 0,-1 1 1,1-1-1,-1 0 1,1 0-1,0 0 0,-1 0 1,1 1-1,-1-1 1,1 0-1,-1 1 1,1-1-1,-1 0 0,1 1 1,-1-1-1,1 1 1,-1-1-1,1 1 0,-1-1 1,0 1-1,1-1 1,-1 1-1,0-1 0,1 2 1,1 29 230,-15 31 539,-5-16-193,11-30-559,1 0 0,-9 33 1,15-49-78,0 0 1,0 0 0,0 0 0,0 1 0,-1-1 0,1 0-1,0 0 1,0 0 0,0 0 0,0 1 0,0-1 0,0 0 0,0 0-1,0 1 1,0-1 0,0 0 0,0 0 0,0 0 0,0 1-1,0-1 1,0 0 0,0 0 0,0 0 0,0 1 0,0-1-1,0 0 1,0 0 0,0 0 0,0 1 0,0-1 0,1 0 0,-1 0-1,0 0 1,0 1 0,0-1 0,0 0 0,0 0 0,1 0-1,-1 0 1,0 0 0,0 0 0,0 1 0,0-1 0,1 0 0,-1 0-1,0 0 1,0 0 0,0 0 0,1 0 0,-1 0 0,0 0-1,0 0 1,0 0 0,1 0 0,-1 0 0,0 0 0,0 0-1,1 0 1,-1 0 0,0 0 0,0 0 0,0 0 0,1 0 0,-1 0-1,0 0 1,0 0 0,0-1 0,0 1 0,1 0 0,12-12-7867,4-15-6219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3.809"/>
    </inkml:context>
    <inkml:brush xml:id="br0">
      <inkml:brushProperty name="width" value="0.025" units="cm"/>
      <inkml:brushProperty name="height" value="0.025" units="cm"/>
    </inkml:brush>
  </inkml:definitions>
  <inkml:trace contextRef="#ctx0" brushRef="#br0">1 230 11371,'0'0'15300,"8"-8"-14313,192-193 1266,-200 200-2251,1 0 1,-1 1 0,1-1-1,0 0 1,-1 1-1,1-1 1,0 0-1,0 1 1,-1-1-1,1 1 1,0-1-1,0 1 1,0 0-1,0-1 1,0 1-1,0 0 1,0 0-1,0-1 1,0 1-1,-1 0 1,3 0-1,-3 1-3,1-1 0,0 0-1,-1 1 1,1-1-1,-1 1 1,1-1-1,-1 1 1,1-1 0,-1 1-1,1 0 1,-1-1-1,0 1 1,1 0 0,-1-1-1,0 1 1,1 0-1,-1-1 1,0 1-1,0 0 1,0 0 0,0 0-1,1 55-24,-2-40 129,1 49 64,1 41-86,-14 115 0,9-190-10,-2 1-1,0-1 0,-2-1 0,-1 1 0,-2-1 1,-1-1-1,-1 0 0,-20 31 0,32-57-42,0-1 0,0 0 0,-1 0-1,1 0 1,-1 0 0,1 0-1,-1-1 1,0 1 0,0 0 0,0-1-1,0 1 1,0-1 0,-4 2 0,6-3-10,-1 0 0,0 0 1,1 0-1,-1 0 0,1 0 1,-1 0-1,0 0 0,1 0 1,-1 0-1,1-1 0,-1 1 1,1 0-1,-1-1 0,1 1 0,-1 0 1,1-1-1,-1 1 0,1 0 1,-1-1-1,1 1 0,-1-1 1,1 1-1,0-1 0,-1 1 1,1-1-1,0 1 0,0-1 1,-1 1-1,1-1 0,0 0 1,0 1-1,-1-2 0,-1-6 116,1-1-1,-1 0 1,1 0-1,0 1 1,2-15-1,1 3-133,0 0 0,2 0 0,1 1 0,0 0 0,1 0 0,1 0 0,1 1 0,1 0 0,20-32 0,11-8 0,65-74 0,-46 67 0,31-38 0,-79 89 0,-1 0 0,-1-1 0,0 0 0,-1 0 0,10-26 0,-17 39 0,0 0 0,-1 0 0,1 0 0,0 0 0,-1 0 0,1 0 0,-1-1 0,0 1 0,0 0 0,0 0 0,0-1 0,0 1 0,0 0 0,0 0 0,-1 0 0,0-4 0,0 6 0,0-1 0,1 0 0,-1 1 0,0-1 0,1 1 0,-1-1 0,0 1 0,1 0 0,-1-1 0,0 1 0,0 0 0,0-1 0,1 1 0,-1 0 0,0 0 0,0 0 0,0 0 0,0 0 0,1 0 0,-1 0 0,0 0 0,0 0 0,0 0 0,0 0 0,1 0 0,-1 1 0,-2 0 0,-3 1 0,-1 1 0,0 1 0,0-1 0,1 1 0,0 0 0,0 1 0,-11 9 0,6-3 0,0 0 0,1 0 0,0 1 0,1 1 0,0 0 0,1 0 0,1 0 0,0 1 0,1 0 0,0 1 0,1-1 0,-4 20 0,9-32-24,0-1 0,0 0 0,0 0 0,0 0 0,0 0 0,0 0 0,0 0 0,0 0 1,0 0-1,1 0 0,-1 0 0,0 0 0,1 0 0,-1 0 0,1 0 0,-1 0 0,1 0 0,0 0 0,-1 0 0,1 0 0,0 0 0,-1-1 0,1 1 0,0 0 1,0 0-1,0-1 0,1 1 0,1 1-143,0-1 0,0 0 0,0 0 0,0 0 0,0-1 0,0 1 0,1-1 0,-1 0 0,5 0 0,5-1-904,0 0 0,0-1-1,23-7 1,-11 0-2922,0-1 0,23-14 0,2-3-7736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4.167"/>
    </inkml:context>
    <inkml:brush xml:id="br0">
      <inkml:brushProperty name="width" value="0.025" units="cm"/>
      <inkml:brushProperty name="height" value="0.025" units="cm"/>
    </inkml:brush>
  </inkml:definitions>
  <inkml:trace contextRef="#ctx0" brushRef="#br0">166 163 15663,'0'0'8616,"-11"10"-6075,-12 10-1626,0 2-1,-22 30 1,37-43-820,1 0-1,0 0 1,1 1 0,0 0-1,1 0 1,0 1-1,0-1 1,1 1 0,1 0-1,-5 22 1,8-32-129,0 0 0,0-1 0,0 1 0,1 0 0,-1 0 0,0 0 1,0 0-1,1-1 0,-1 1 0,1 0 0,-1 0 0,1-1 0,-1 1 0,1 0 0,-1-1 0,1 1 0,-1-1 1,1 1-1,0 0 0,-1-1 0,1 1 0,0-1 0,-1 0 0,1 1 0,0-1 0,0 0 0,0 1 0,-1-1 0,1 0 1,0 0-1,0 0 0,0 1 0,0-1 0,-1 0 0,1 0 0,0 0 0,0-1 0,0 1 0,0 0 0,0 0 1,-1 0-1,1 0 0,0-1 0,0 1 0,1-1 0,4 0 25,-1-1 0,1 0 0,-1 0 0,1 0 0,-1 0 0,6-4 0,6-7 66,-2 0 0,1-1 0,-2-1 0,0 0 1,-1-1-1,0 0 0,17-32 0,63-134 1314,-83 159-1085,9-15 690,-16 33-490,-11 24-277,-23 45-209,9-20 0,-19 55 0,37-87 0,0 0 0,1 0 0,1 1 0,0-1 0,0 1 0,1-1 0,1 1 0,0-1 0,3 22 0,-3-32-133,1-1 0,0 1 0,-1-1 0,1 1 0,0-1 0,0 0 0,-1 1 0,1-1 0,0 0-1,0 0 1,1 1 0,-1-1 0,0 0 0,0 0 0,0 0 0,1-1 0,-1 1 0,1 0 0,-1 0 0,0-1 0,1 1 0,-1-1 0,1 1 0,0-1 0,-1 0 0,1 1 0,-1-1-1,1 0 1,-1 0 0,1 0 0,0 0 0,2-1 0,0 1-596,1-1-1,-1 1 0,0-1 1,1 0-1,-1-1 0,0 1 1,1-1-1,-1 1 0,0-1 1,6-4-1,16-18-8121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4.898"/>
    </inkml:context>
    <inkml:brush xml:id="br0">
      <inkml:brushProperty name="width" value="0.025" units="cm"/>
      <inkml:brushProperty name="height" value="0.025" units="cm"/>
    </inkml:brush>
  </inkml:definitions>
  <inkml:trace contextRef="#ctx0" brushRef="#br0">49 54 15278,'0'0'5440,"-7"8"-1756,-1-1-2624,5-5-771,0 1 1,0-1-1,0 1 1,1 0 0,-1-1-1,1 1 1,0 0-1,0 1 1,0-1 0,0 0-1,0 1 1,1-1-1,-2 6 1,3-9-261,0 1 1,0 0-1,0-1 1,0 1-1,1-1 1,-1 1-1,0-1 1,0 1-1,0-1 1,1 1-1,-1-1 1,0 1-1,1-1 1,-1 1-1,0-1 1,1 1-1,-1-1 1,1 1-1,-1-1 1,1 0-1,-1 1 1,0-1-1,1 0 1,0 1-1,-1-1 1,1 0-1,-1 0 1,1 0-1,-1 1 0,1-1 1,-1 0-1,1 0 1,0 0-1,-1 0 1,1 0-1,-1 0 1,1 0-1,0 0 1,-1 0-1,1 0 1,-1-1-1,1 1 1,-1 0-1,1 0 1,0-1-1,32-7 163,-27 5-122,-1 0 0,1 0 1,0 0-1,-1-1 0,0 0 0,0 0 0,0 0 0,0-1 1,-1 0-1,0 0 0,0 0 0,0 0 0,-1-1 0,1 1 0,-1-1 1,0 0-1,-1 0 0,0 0 0,0 0 0,2-12 0,-4 17-66,0 1 0,0 0 0,0-1 0,0 1 0,0 0 0,0 0-1,0-1 1,0 1 0,0 0 0,0 0 0,0-1 0,0 1-1,0 0 1,-1 0 0,1 0 0,0-1 0,0 1 0,0 0-1,0 0 1,-1 0 0,1-1 0,0 1 0,0 0 0,-1 0 0,1 0-1,0 0 1,0 0 0,0-1 0,-1 1 0,1 0 0,0 0-1,0 0 1,-1 0 0,1 0 0,0 0 0,-1 0 0,1 0 0,0 0-1,0 0 1,-1 0 0,1 0 0,0 0 0,0 0 0,-1 0-1,1 0 1,0 1 0,0-1 0,-1 0 0,1 0 0,0 0-1,0 0 1,0 0 0,-1 1 0,1-1 0,0 0 0,0 0 0,-1 1-1,-14 10 4,4 1-7,1 1 0,0 0 0,1 1 0,1 0 0,0 0 0,1 1 0,1 0 0,0 0 0,0 1 0,2-1 0,-4 25 0,7-38 0,1-1 0,0 1 0,0-1 0,0 1 0,0-1 0,0 1 0,0-1 0,0 0 0,1 1 0,-1-1 0,0 1 0,1-1 0,-1 1 0,1-1 0,-1 0 0,1 1 0,0-1 0,0 0 0,0 0 0,-1 1 0,1-1 0,0 0 0,1 0 0,-1 0 0,0 0 0,0 0 0,0 0 0,0-1 0,1 1 0,-1 0 0,0-1 0,1 1 0,-1-1 0,1 1 0,-1-1 0,1 1 0,-1-1 0,1 0 0,-1 0 0,0 0 0,1 0 0,-1 0 0,1 0 0,-1 0 0,1-1 0,-1 1 0,3-1 0,5-1 0,0 0 0,0 0 0,0-1 0,0 0 0,0 0 0,12-8 0,37-27 0,-42 26 0,0 1 0,1 1 0,0 0 0,0 1 0,1 1 0,1 0 0,19-4 0,-37 12 0,-1-1 0,1 1 0,0 0 0,0 0 0,0 0 0,0 0 0,-1 0 0,1 0 0,0 0 0,0 0 0,0 0 0,-1 0 0,1 1 0,0-1 0,0 0 0,0 1 0,-1-1 0,1 0 0,0 1 0,-1-1 0,1 1 0,0-1 0,-1 1 0,1-1 0,0 1 0,-1 0 0,1-1 0,-1 1 0,1 0 0,0 1 0,0 0 0,0 1 0,0 0 0,-1 0 0,1 0 0,-1-1 0,0 1 0,1 0 0,-1 0 0,-1 4 0,-11 59 0,11-65 0,0 0 0,1 0 0,-1 0 0,1 0 0,0 0 0,-1 0 0,1 0 0,0 1 0,0-1 0,-1 0 0,1 0 0,0 0 0,0 0 0,0 0 0,1 0 0,-1 1 0,0-1 0,0 0 0,0 0 0,1 0 0,-1 0 0,1 0 0,-1 0 0,1 0 0,-1 0 0,1 0 0,0 0 0,0 1 0,1-2 0,0 0 0,0 0 0,0 1 0,0-2 0,1 1 0,-1 0 0,0 0 0,0-1 0,0 1 0,0-1 0,0 1 0,0-1 0,-1 0 0,1 0 0,0 0 0,2-1 0,66-38 0,-55 30 0,-1 1 0,1 0 0,1 2 0,-1-1 0,1 2 0,1 0 0,-1 1 0,34-6 0,-50 11 0,1 0 0,0 0 0,0 0 0,0 0 0,0 0 0,-1 0 0,1 0 0,0 0 0,0 1 0,0-1 0,-1 0 0,1 0 0,0 1 0,0-1 0,-1 1 0,1-1 0,0 0 0,0 1 0,-1-1 0,1 1 0,-1 0 0,1-1 0,0 1 0,-1-1 0,1 1 0,-1 0 0,1-1 0,-1 1 0,1 1 0,0 28 0,-20 37 0,16-61 0,38-23 0,-32 15 0,0 0 0,0 1 0,0-1 0,1 1 0,-1 0 0,0 0 0,0 0 0,1 1 0,-1-1 0,1 1 0,5-1 0,-7 2 0,0-1 0,-1 1 0,1-1 0,0 1 0,-1 0 0,1-1 0,0 1 0,-1 0 0,1 0 0,-1 0 0,1 0 0,-1 1 0,0-1 0,1 0 0,-1 1 0,0-1 0,0 0 0,0 1 0,0-1 0,0 1 0,0 0 0,0 2 0,0-3 0,0 0 0,0 0 0,0 0 0,0 0 0,1-1 0,-1 1 0,0 0 0,0 0 0,1-1 0,-1 1 0,0-1 0,1 1 0,-1-1 0,0 0 0,1 1 0,-1-1 0,0 0 0,1 0 0,-1 0 0,1 0 0,-1 0 0,1 0 0,-1 0 0,0-1 0,3 1 0,34-11 0,-17 0 0,-14 7 0,-1 0 0,1 0 0,0 1 0,0 0 0,1 1 0,-1-1 0,0 2 0,16-3 0,-23 4-20,1 0 0,-1 0 0,1 1 0,-1-1 0,1 0 0,-1 0 0,1 1 0,-1-1 0,1 0 0,-1 1 0,1-1 0,-1 1 0,0-1 0,1 0 0,-1 1 0,0-1 0,1 1 1,-1-1-1,0 1 0,0-1 0,1 1 0,-1-1 0,0 1 0,0-1 0,0 1 0,0 0 0,0-1 0,0 1 0,0-1 0,0 1 0,0-1 0,0 1 0,0-1 0,0 1 0,0 0 0,-4 31-3116,1-16-1390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5.381"/>
    </inkml:context>
    <inkml:brush xml:id="br0">
      <inkml:brushProperty name="width" value="0.025" units="cm"/>
      <inkml:brushProperty name="height" value="0.025" units="cm"/>
    </inkml:brush>
  </inkml:definitions>
  <inkml:trace contextRef="#ctx0" brushRef="#br0">47 0 17360,'0'0'4741,"-3"14"-2275,-5 16-224,-1 10-96,5 8-960,-7 8-258,7 2-543,-2-1-321,4-4-64,2-8-737,0-9-1377,0-9-2242,0-13-1409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5.710"/>
    </inkml:context>
    <inkml:brush xml:id="br0">
      <inkml:brushProperty name="width" value="0.025" units="cm"/>
      <inkml:brushProperty name="height" value="0.025" units="cm"/>
    </inkml:brush>
  </inkml:definitions>
  <inkml:trace contextRef="#ctx0" brushRef="#br0">0 194 16656,'1'-11'2968,"-1"5"-2638,0 0 1,0 0-1,1 0 1,0 0-1,1 0 1,-1 1 0,1-1-1,0 1 1,1-1-1,-1 1 1,1 0-1,0-1 1,0 1-1,1 1 1,-1-1-1,1 1 1,0-1-1,0 1 1,1 0-1,-1 0 1,1 1-1,5-4 1,8-3-118,0 1 0,0 1 0,1 1 1,0 0-1,0 1 0,0 1 0,1 1 1,0 1-1,0 0 0,0 2 0,0 0 0,0 2 1,0 0-1,0 1 0,0 1 0,22 6 1,-38-8-223,1 0 1,-1 0 0,0 1-1,1 0 1,-1 0 0,0 0-1,0 0 1,0 1 0,0 0-1,-1-1 1,1 1 0,-1 1-1,0-1 1,1 0 0,-1 1-1,-1 0 1,1 0 0,-1-1-1,1 1 1,-1 1 0,0-1 0,-1 0-1,1 1 1,-1-1 0,1 1-1,-2-1 1,1 1 0,0-1-1,-1 1 1,0 0 0,0-1-1,0 1 1,0-1 0,-1 1-1,0 0 1,0-1 0,0 1-1,-1-1 1,1 0 0,-1 1-1,0-1 1,-4 6 0,-6 7 215,-2 0-1,0-1 1,-1 0 0,0-1 0,-2-1-1,1 0 1,-2-1 0,0-1 0,0-1-1,-39 18 1,17-18-102,22-11-210,18 0 96,-1 0 0,1 0 1,0 0-1,0-1 0,0 1 0,-1 0 0,1 0 1,0 0-1,0 0 0,0-1 0,-1 1 1,1 0-1,0 0 0,0-1 0,0 1 0,0 0 1,0 0-1,0-1 0,-1 1 0,1 0 0,0 0 1,0-1-1,0 1 0,0 0 0,0 0 1,0-1-1,0 1 0,0 0 0,0-1 0,0 1 1,0 0-1,1 0 0,-1-1 0,0 1 0,0 0 1,0 0-1,0-1 0,0 1 0,0 0 1,0 0-1,1-1 0,-1 1 0,0 0 0,0 0 1,0 0-1,1-1 0,-1 1 0,4-4-904,0 1 0,0-1 0,1 1-1,-1 0 1,1 1 0,0-1 0,0 1-1,0-1 1,0 1 0,0 1 0,0-1-1,1 1 1,10-1 0,24-3-7565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6.448"/>
    </inkml:context>
    <inkml:brush xml:id="br0">
      <inkml:brushProperty name="width" value="0.025" units="cm"/>
      <inkml:brushProperty name="height" value="0.025" units="cm"/>
    </inkml:brush>
  </inkml:definitions>
  <inkml:trace contextRef="#ctx0" brushRef="#br0">69 390 17264,'0'0'3070,"-5"9"-1,-52 73 1389,56-81-4438,1 0 1,-1-1-1,1 1 1,-1 0-1,0 0 1,1-1-1,0 1 1,-1 0-1,1 0 1,-1 0-1,1 0 1,0 0-1,0-1 1,-1 1-1,1 0 1,0 0-1,0 0 0,0 0 1,0 0-1,0 0 1,0 0-1,0 0 1,1 0-1,-1 0 1,0 0-1,0-1 1,1 3-1,0-3-3,1 1-1,-1-1 1,0 0-1,0 1 1,0-1 0,0 0-1,1 0 1,-1 0-1,0 0 1,0 0-1,0 0 1,1 0-1,-1 0 1,0 0 0,0 0-1,0-1 1,2 0-1,52-22 688,-47 19-532,0-1 0,0-1 0,-1 1 0,0-1 0,0 0 0,0-1 0,-1 0-1,0 0 1,0 0 0,-1-1 0,0 1 0,0-1 0,-1-1 0,0 1 0,0-1 0,-1 1 0,0-1 0,3-16 0,-6 25-171,0-1 1,0 1-1,0 0 0,0 0 0,0 0 1,0-1-1,1 1 0,-1 0 1,0 0-1,0-1 0,0 1 1,0 0-1,0 0 0,0 0 1,0-1-1,-1 1 0,1 0 0,0 0 1,0-1-1,0 1 0,0 0 1,0 0-1,0 0 0,0-1 1,0 1-1,0 0 0,-1 0 1,1 0-1,0 0 0,0-1 0,0 1 1,0 0-1,-1 0 0,1 0 1,0 0-1,0 0 0,0 0 1,-1-1-1,1 1 0,0 0 1,0 0-1,0 0 0,-1 0 0,1 0 1,0 0-1,0 0 0,-1 0 1,1 0-1,-12 9 15,-9 19-32,21-26 16,-1-1 0,0 1 0,1 0 0,-1 0 0,1 0 0,0-1 0,-1 1 0,1 0 0,0 0 0,0 0 0,0 0 0,0 0 0,1 0 0,-1-1 0,0 1 0,1 0 0,-1 0 0,1 0 0,0-1 0,0 1 0,-1 0 0,1-1 0,0 1 0,1-1 0,-1 1 0,0-1 0,0 1 0,1-1 0,-1 0 0,0 0 0,1 1 0,-1-1 0,1 0 0,0 0 0,-1-1 0,1 1 0,0 0 0,-1 0 0,1-1 0,0 1 0,0-1 0,0 0 0,0 0 0,-1 1 0,5-1 0,6 1 0,0-1 0,0 0 0,0-1 0,0 0 0,-1 0 0,15-5 0,-14 2 0,1 0 0,-1-1 0,-1 0 0,1-1 0,-1 0 0,0-1 0,0-1 0,-1 0 0,1 0 0,10-12 0,-14 13 0,0 0 0,-1-1 0,0 0 0,0 0 0,0-1 0,-1 0 0,0 0 0,-1 0 0,0 0 0,-1-1 0,0 1 0,0-1 0,2-16 0,-5 26 0,0 0 0,0-1 0,0 1 0,0 0 0,0-1 0,1 1 0,-1 0 0,0-1 0,0 1 0,0 0 0,-1-1 0,1 1 0,0 0 0,0-1 0,0 1 0,0 0 0,0-1 0,0 1 0,0 0 0,0 0 0,-1-1 0,1 1 0,0 0 0,0-1 0,0 1 0,-1 0 0,1 0 0,0 0 0,0-1 0,-1 1 0,1 0 0,0 0 0,-1 0 0,1-1 0,0 1 0,0 0 0,-1 0 0,1 0 0,0 0 0,-1 0 0,1 0 0,0 0 0,-1 0 0,-18 7 0,-14 19 0,28-21 0,0-1 0,1 0 0,0 0 0,0 1 0,0-1 0,0 1 0,1 0 0,-1 0 0,1 0 0,1 0 0,-1 1 0,1-1 0,0 1 0,-3 11 0,8-17 0,-1 1 0,1-1 0,-1 0 0,1 0 0,-1 0 0,1 0 0,-1 0 0,1-1 0,-1 1 0,1-1 0,-1 1 0,1-1 0,1-1 0,8-5 0,-1-1 0,-1 0 0,0 0 0,0-1 0,0-1 0,-1 0 0,-1 0 0,0 0 0,0-1 0,8-16 0,-10 16 0,0 0 0,-1 0 0,0 0 0,0-1 0,-2 1 0,1-1 0,-2 0 0,1 0 0,-2 0 0,0-1 0,0-16 0,-1 28 0,0 0 0,0 0 0,0 0 0,0 0 0,-1 0 0,1 0 0,0 0 0,-1-1 0,1 1 0,-1 0 0,1 0 0,-1 0 0,1 0 0,-1 1 0,0-1 0,1 0 0,-1 0 0,0 0 0,0 0 0,0 1 0,0-1 0,1 0 0,-1 1 0,0-1 0,0 1 0,0-1 0,0 1 0,0-1 0,-1 1 0,1 0 0,0 0 0,0-1 0,0 1 0,0 0 0,0 0 0,0 0 0,0 0 0,-1 0 0,1 0 0,0 1 0,0-1 0,0 0 0,0 0 0,0 1 0,-1 0 0,-2 0 0,0 0 0,0 1 0,0 0 0,0 0 0,1 0 0,-1 0 0,1 0 0,0 1 0,-1-1 0,1 1 0,-3 3 0,-19 33 0,2 1 0,1 1 0,3 0 0,-22 67 0,37-100 0,1 1 0,0 0 0,1 0 0,0 0 0,1 0 0,0 1 0,0-1 0,1 0 0,0 1 0,2 17 0,0-22 0,-1-1 0,1 1 0,0-1 0,0 0 0,0 1 0,0-1 0,1 0 0,-1-1 0,1 1 0,0 0 0,1-1 0,-1 1 0,0-1 0,1 0 0,0 0 0,0-1 0,0 1 0,0-1 0,0 0 0,0 0 0,1 0 0,8 2 0,46 9-1432,-19-12-2891,-18-1-5873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9.159"/>
    </inkml:context>
    <inkml:brush xml:id="br0">
      <inkml:brushProperty name="width" value="0.025" units="cm"/>
      <inkml:brushProperty name="height" value="0.025" units="cm"/>
    </inkml:brush>
  </inkml:definitions>
  <inkml:trace contextRef="#ctx0" brushRef="#br0">76 493 12684,'0'0'3006,"9"-11"-1255,2-2-1127,1 0 843,-1-1 0,0-1-1,14-24 1,-21 20 1726,-14 14-944,7 6-2115,-1 0 1,1 0-1,0 0 1,0 0-1,0 0 0,0 1 1,0-1-1,-5 4 1,-3 4-114,0 1 1,1 0 0,0 0 0,1 1-1,0 1 1,1-1 0,0 1 0,1 1-1,0-1 1,1 1 0,0 0 0,-5 18 0,11-29-23,-1-1 0,1 0 0,0 0 0,-1 1 0,1-1 0,0 0 0,0 0 0,0 1 0,0-1 0,0 0 0,0 1 0,0-1 0,0 0 0,0 1 0,1-1 0,-1 0 0,1 0 0,-1 1 0,1-1 0,-1 0 0,1 0 0,0 0 0,-1 0 0,1 0 0,0 0 0,1 1 0,0-1-2,-1 0-1,1-1 1,0 1 0,-1-1 0,1 0 0,0 0-1,-1 1 1,1-1 0,0 0 0,0 0-1,-1-1 1,1 1 0,0 0 0,0 0 0,-1-1-1,4 0 1,5-3-5,0 0 0,0-1-1,0 0 1,17-12 0,103-94 136,-130 110-137,0 1 0,0 0 0,1-1 1,-1 1-1,0 0 0,1-1 0,-1 1 0,1 0 0,-1 0 1,0-1-1,1 1 0,-1 0 0,1 0 0,-1 0 1,1-1-1,-1 1 0,0 0 0,1 0 0,-1 0 0,1 0 1,-1 0-1,1 0 0,-1 0 0,1 0 0,-1 0 1,1 0-1,-1 0 0,1 0 0,-1 1 0,0-1 0,1 0 1,-1 0-1,1 0 0,-1 1 0,1-1 0,6 20-256,-7 43-3,-1-45 297,0 50 12,-3-1 0,-3 1 1,-23 93-1,19-119 253,-1-1-1,-2 0 1,-2 0 0,-1-2-1,-3 0 1,-35 53 0,37-74-171,18-18-119,0 0 0,-1 0 0,1 0 0,0 0 1,-1 0-1,1 0 0,0 0 0,-1 0 0,1-1 1,0 1-1,-1 0 0,1 0 0,0 0 0,-1 0 0,1 0 1,0 0-1,-1-1 0,1 1 0,0 0 0,0 0 1,-1-1-1,1 1 0,0 0 0,0 0 0,0-1 0,-1 1 1,1 0-1,0 0 0,0-1 0,0 1 0,0 0 1,-1-1-1,1 1 0,0 0 0,0-1 0,-3-44 212,3 37-209,1-12-7,1 0 0,1 0 0,1 0 0,1 1 0,0 0 0,1-1 0,2 2 0,0-1 0,0 1 0,2 0 0,20-27 0,15-16 0,96-97 0,-60 71 0,-72 76 0,75-89 0,-74 86 0,0 0 0,-1-1 0,-1 0 0,0-1 0,7-21 0,-45 79 0,26-34 0,-5 8 0,0 2 0,1-1 0,0 1 0,2 0 0,0 1 0,1-1 0,1 1 0,-3 23 0,7-41 0,0-1 0,0 1 0,0-1 0,0 1 0,0-1 0,0 0 0,0 1 0,0-1 0,0 1 0,0-1 0,0 0 0,0 1 0,1-1 0,-1 1 0,0-1 0,0 0 0,0 1 0,0-1 0,1 0 0,-1 1 0,0-1 0,0 0 0,1 1 0,-1-1 0,0 0 0,1 1 0,-1-1 0,0 0 0,1 0 0,-1 0 0,0 1 0,1-1 0,-1 0 0,1 0 0,-1 0 0,0 0 0,1 0 0,-1 0 0,1 1 0,20-10 0,16-20 0,-19 7 0,28-43 0,-3 4 0,-50 106 0,-21 21 0,70-111 0,-30 33 0,63-57 0,-49 47 0,-1 0 0,-2-2 0,0 0 0,-2-1 0,20-30 0,-36 45 0,57-98 0,-55 93 0,0-1 0,0 1 0,-2-1 0,0 0 0,3-22 0,-8 38 0,1-1 0,-1 0 0,0 0 0,0 0 0,0 1 0,0-1 0,0 0 0,1 0 0,-2 0 0,1 1 0,0-1 0,0 0 0,0 0 0,0 1 0,0-1 0,-1 0 0,1 0 0,0 0 0,-1 1 0,1-1 0,0 0 0,-1 1 0,1-1 0,-1 0 0,1 1 0,-1-1 0,1 1 0,-1-1 0,-1 0 0,1 1 0,0 0 0,-1-1 0,1 1 0,0 1 0,-1-1 0,1 0 0,0 0 0,-1 0 0,1 1 0,0-1 0,-1 0 0,1 1 0,0-1 0,0 1 0,-2 1 0,-42 31 0,17-6 0,2 1 0,0 2 0,2 1 0,-30 49 0,44-61 0,0 1 0,1 0 0,1 1 0,1-1 0,1 1 0,0 1 0,2-1 0,1 1 0,-2 32 0,5-39 0,-1-3 0,1 0 0,0 1 0,0-1 0,2 0 0,4 23 0,-5-33 0,0 0 0,0 1 0,0-1 0,0 0 0,0 0 0,0 0 0,0 0 0,1 0 0,-1-1 0,1 1 0,-1 0 0,1-1 0,0 1 0,0-1 0,0 1 0,0-1 0,0 0 0,0 0 0,0 0 0,0 0 0,0 0 0,0 0 0,1-1 0,-1 1 0,0-1 0,1 1 0,-1-1 0,0 0 0,1 0 0,-1 0 0,0 0 0,1-1 0,-1 1 0,0 0 0,1-1 0,-1 0 0,3-1 0,6-2 0,-1 0 0,0 0 0,0-1 0,-1 0 0,1-1 0,-1 0 0,0-1 0,15-15 0,62-70 0,-76 79 0,35-41 0,-2-1 0,-3-3 0,-3-1 0,-2-2 0,52-126 0,-103 222 0,-39 65 0,3-10 0,45-75 0,-65 138 0,65-134 0,0 0 0,2 0 0,0 0 0,1 1 0,1-1 0,-1 27 0,4-44 0,0 0 0,0-1 0,0 1 0,0-1 0,1 1 0,-1-1 0,0 1 0,1-1 0,-1 1 0,1-1 0,0 0 0,-1 1 0,1-1 0,0 0 0,0 1 0,0-1 0,0 0 0,0 0 0,0 0 0,0 0 0,0 0 0,1 0 0,-1 0 0,0 0 0,0 0 0,1-1 0,-1 1 0,1 0 0,-1-1 0,1 1 0,-1-1 0,1 0 0,-1 1 0,1-1 0,-1 0 0,1 0 0,-1 0 0,1 0 0,-1 0 0,1 0 0,-1-1 0,1 1 0,-1-1 0,1 1 0,-1-1 0,1 1 0,-1-1 0,0 0 0,1 1 0,-1-1 0,0 0 0,2-1 0,0 0-49,0 0 0,-1 0 0,1 0 0,-1 0 0,0 0 0,0 0 0,1-1 0,-2 1 0,1-1 0,0 1 0,0-1 0,-1 0 0,1 0 0,-1 0 0,0 0 0,0 0 0,0 0 0,0 0 0,-1 0 0,1 0 0,-1 0 0,0 0 0,0 0 0,0-1 0,0 1 0,0 0 0,-1 0 0,1 0 0,-1 0 0,0 0 0,0 0-1,-2-4 1,-1-4-182,-1 0 0,0 0 0,-1 0 0,0 0 0,-1 1 0,-14-17 0,16 22 258,1 1 164,1 0 0,0 0 0,0 1 0,0-2 0,0 1 0,0 0 1,1-1-1,-2-4 0,3 8-147,1-1-1,0 1 1,0 0 0,1-1 0,-1 1 0,0 0-1,0-1 1,1 1 0,-1 0 0,1-1-1,-1 1 1,1 0 0,0 0 0,-1-1-1,1 1 1,0 0 0,0 0 0,0 0-1,0 0 1,0 0 0,0 0 0,0 0 0,0 1-1,0-1 1,0 0 0,0 0 0,0 1-1,1-1 1,-1 1 0,0-1 0,1 1-1,-1 0 1,3-1 0,14-5-682,1 1 0,0 0 1,0 2-1,0 0 0,29 0 0,-16 0-1124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9.531"/>
    </inkml:context>
    <inkml:brush xml:id="br0">
      <inkml:brushProperty name="width" value="0.025" units="cm"/>
      <inkml:brushProperty name="height" value="0.025" units="cm"/>
    </inkml:brush>
  </inkml:definitions>
  <inkml:trace contextRef="#ctx0" brushRef="#br0">33 57 20788,'-18'-27'2978,"6"7"1,9 11-1537,12 9-11628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2.649"/>
    </inkml:context>
    <inkml:brush xml:id="br0">
      <inkml:brushProperty name="width" value="0.025" units="cm"/>
      <inkml:brushProperty name="height" value="0.025" units="cm"/>
    </inkml:brush>
  </inkml:definitions>
  <inkml:trace contextRef="#ctx0" brushRef="#br0">125 1 14926,'0'0'4447,"-9"9"-1805,5-5-2500,-43 49 4614,45-51-4623,-1 1-1,2-1 0,-1 1 0,0 0 0,1-1 1,-1 1-1,1 0 0,0 0 0,0 0 0,0 0 0,0 0 1,0 0-1,1 1 0,0-1 0,-1 0 0,1 0 1,0 0-1,0 0 0,1 1 0,-1-1 0,1 0 0,1 3 1,1-3-134,0-1 1,0 0-1,1 0 1,-1 0-1,1 0 1,-1-1-1,1 1 1,0-1-1,0 0 1,-1 0-1,1-1 0,0 1 1,0-1-1,0 0 1,7 0-1,7 2-166,-14-2 205,0 1 0,-1-1 0,1 1 0,0 0 0,-1 0 0,1 1 0,-1-1 0,1 1 0,-1 0 0,1 0 0,-1 0 0,0 0 0,0 0 0,0 1 0,0 0 0,-1-1 0,1 1 0,-1 0 0,1 0 1,-1 1-1,0-1 0,0 0 0,-1 1 0,1-1 0,-1 1 0,1-1 0,-1 1 0,0 0 0,-1-1 0,1 1 0,-1 0 0,1 0 0,-1 0 0,0 0 0,0-1 0,-1 1 0,1 0 0,-1 0 0,0 0 0,0-1 1,0 1-1,-1-1 0,1 1 0,-1-1 0,0 1 0,-3 4 0,-3 2 101,0-1 1,0 0-1,-1 0 1,0-1-1,-20 13 1,24-18-114,-1 1 0,1-1 0,-1 0 0,1-1 0,-1 1 0,0-1 0,0-1 0,0 1 0,0-1 0,-1 0 0,1 0 0,0 0 0,-9-1 0,13-1-242,0 0 1,0 0-1,0 0 0,0 0 1,0 0-1,0 0 1,1-1-1,-1 1 0,1-1 1,-1 1-1,1-1 0,-1 1 1,1-1-1,0 0 1,0 0-1,0 1 0,0-1 1,0 0-1,0 0 0,0 0 1,1 0-1,-1 0 1,1 0-1,-1-1 0,1 1 1,0 0-1,0 0 0,0 0 1,0-3-1,0 3-175,0-1-1,0 1 1,0 0-1,0-1 1,0 1-1,0 0 1,1-1-1,-1 1 1,1 0 0,-1-1-1,1 1 1,0 0-1,0 0 1,0 0-1,0 0 1,1 0-1,-1 0 1,0 0-1,1 0 1,0 0-1,-1 0 1,1 1-1,0-1 1,0 1 0,0 0-1,0-1 1,2 0-1,18-2-10012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0.540"/>
    </inkml:context>
    <inkml:brush xml:id="br0">
      <inkml:brushProperty name="width" value="0.025" units="cm"/>
      <inkml:brushProperty name="height" value="0.025" units="cm"/>
    </inkml:brush>
  </inkml:definitions>
  <inkml:trace contextRef="#ctx0" brushRef="#br0">75 0 22325,'0'0'4805,"-24"50"-2563,12-26-961,-1-1-993,3 3-448,-1-2-1986,7-8-3491,4-7-3940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0.917"/>
    </inkml:context>
    <inkml:brush xml:id="br0">
      <inkml:brushProperty name="width" value="0.025" units="cm"/>
      <inkml:brushProperty name="height" value="0.025" units="cm"/>
    </inkml:brush>
  </inkml:definitions>
  <inkml:trace contextRef="#ctx0" brushRef="#br0">1 0 23382,'0'0'3555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1.742"/>
    </inkml:context>
    <inkml:brush xml:id="br0">
      <inkml:brushProperty name="width" value="0.025" units="cm"/>
      <inkml:brushProperty name="height" value="0.025" units="cm"/>
    </inkml:brush>
  </inkml:definitions>
  <inkml:trace contextRef="#ctx0" brushRef="#br0">41 1 17457,'0'0'7046,"2"10"-6512,4 24 294,-1-1 0,-2 1 0,-1 0 0,-5 59 1,-29 142-759,14-119-1073,17-109 573,-4 33-327,8-23-3180,4-19-670,3-16-2472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3.359"/>
    </inkml:context>
    <inkml:brush xml:id="br0">
      <inkml:brushProperty name="width" value="0.025" units="cm"/>
      <inkml:brushProperty name="height" value="0.025" units="cm"/>
    </inkml:brush>
  </inkml:definitions>
  <inkml:trace contextRef="#ctx0" brushRef="#br0">254 43 6182,'0'-1'517,"-1"-1"0,1 1 0,0-1 1,0 1-1,0-1 0,-1 1 0,1-1 0,-1 1 0,1 0 1,-1-1-1,0 1 0,1 0 0,-1-1 0,0 1 0,0 0 1,0 0-1,0 0 0,0 0 0,0-1 0,0 2 1,-1-1-1,1 0 0,0 0 0,-2-1 0,-1 0 249,-1 1 0,1-1 0,-1 1 0,0 0 0,1 0 0,-1 0 0,0 0 0,-4 1 0,-5 0-68,0 0 0,0 2 0,0-1 0,-25 8 0,31-7-416,0 0 1,0 1-1,0 0 1,1 0-1,-1 1 1,-13 8-1,19-9-254,-1-1 0,1 1-1,0 0 1,0 0 0,0 0-1,0 0 1,1 0 0,-1 0-1,1 1 1,0-1 0,0 0 0,0 1-1,0-1 1,0 1 0,1-1-1,0 1 1,0-1 0,0 8-1,0-7-11,0 0 1,0 0-1,0 0 0,0 0 0,1 0 0,0 0 0,0 0 1,0 0-1,0 0 0,1 0 0,-1 0 0,1 0 0,0-1 0,0 1 1,1-1-1,-1 1 0,6 5 0,-4-7 11,-1 1 0,1-1 0,0 0 0,0 0-1,1 0 1,-1-1 0,0 1 0,1-1 0,-1 0 0,0 0 0,1-1-1,-1 1 1,1-1 0,0 0 0,-1 0 0,7-1 0,-2-1-42,1 0 0,-1 0 0,0-1 0,0 0 0,0-1 0,0 0 0,11-7 0,19-9-2720,3 8-5301,-26 10 1075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3.781"/>
    </inkml:context>
    <inkml:brush xml:id="br0">
      <inkml:brushProperty name="width" value="0.025" units="cm"/>
      <inkml:brushProperty name="height" value="0.025" units="cm"/>
    </inkml:brush>
  </inkml:definitions>
  <inkml:trace contextRef="#ctx0" brushRef="#br0">33 1 14638,'0'0'13597,"-1"8"-12006,-23 155 1350,16 10-3720,12-157-1203,3-19-1897,8-24-2667,-8-2 503,1-6-2787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4.106"/>
    </inkml:context>
    <inkml:brush xml:id="br0">
      <inkml:brushProperty name="width" value="0.025" units="cm"/>
      <inkml:brushProperty name="height" value="0.025" units="cm"/>
    </inkml:brush>
  </inkml:definitions>
  <inkml:trace contextRef="#ctx0" brushRef="#br0">3 59 10602,'0'0'3700,"0"9"-1624,-1-1-1739,0-1 204,1-1-1,0 1 1,0 0-1,1-1 1,1 12 0,-1-16-392,-1 0 1,1 0-1,0 1 1,0-1-1,0 0 1,0 0-1,1 0 1,-1 0 0,0 0-1,1-1 1,-1 1-1,1 0 1,0-1-1,0 1 1,-1-1-1,1 1 1,0-1-1,0 0 1,0 0 0,1 0-1,-1 0 1,3 1-1,4 0 103,1 0 0,-1-1 0,0-1-1,1 1 1,-1-2 0,1 1 0,-1-1-1,0 0 1,0-1 0,1 0 0,-1-1 0,0 0-1,-1 0 1,1-1 0,-1 0 0,1 0 0,-1-1-1,0 0 1,-1-1 0,1 0 0,-1 0 0,0 0-1,-1-1 1,0 0 0,0 0 0,0-1 0,-1 0-1,0 0 1,5-11 0,-9 18-228,0-1 0,0 1 0,0-1 0,-1 1 0,1-1 0,-1 1 1,1-1-1,-1 1 0,0-1 0,1 0 0,-1 1 0,0-1 0,0 0 0,0 1 0,0-1 0,0 0 0,-1 1 0,1-1 0,0 1 1,-1-1-1,1 0 0,-2-2 0,1 4 4,-1-1 0,1 0 1,0 0-1,0 1 0,0-1 0,-1 1 1,1-1-1,0 1 0,-1-1 1,1 1-1,0 0 0,-1 0 0,1-1 1,-1 1-1,1 0 0,0 0 1,-1 1-1,1-1 0,-1 0 0,-1 1 1,-5 1 54,0 0 1,1 0-1,-1 1 0,0 0 1,1 1-1,0-1 1,-10 8-1,3 1-83,2 0 0,0 1 0,0 0 0,1 0 0,-12 20 0,19-27 0,-1 1 0,2 0 0,-1 0 0,1 1 0,0-1 0,0 1 0,1-1 0,0 1 0,0 0 0,1 0 0,0 0 0,0 0 0,1 12 0,1-19 0,-1 0 0,1 0 0,-1 0 0,1 0 0,0-1 0,-1 1 0,1 0 0,0 0 0,0-1 0,0 1 0,0 0 0,0-1 0,0 1 0,0-1 0,0 1 0,0-1 0,0 1 0,0-1 0,0 0 0,0 1 0,0-1 0,0 0 0,0 0 0,0 0 0,0 0 0,0 0 0,0 0 0,1 0 0,0-1 0,35-3 0,-28 1-249,0 0 0,0 0 0,-1-1 0,1 0 0,-1 0-1,8-7 1,-3 2-954,0-1 0,0-1 0,-1 0-1,-1-1 1,12-14 0,6-16-7226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4.481"/>
    </inkml:context>
    <inkml:brush xml:id="br0">
      <inkml:brushProperty name="width" value="0.025" units="cm"/>
      <inkml:brushProperty name="height" value="0.025" units="cm"/>
    </inkml:brush>
  </inkml:definitions>
  <inkml:trace contextRef="#ctx0" brushRef="#br0">78 19 21877,'0'0'3843,"-50"-17"-415,33 16-1378,8 1-1602,8 0-384,1 4-705,3-4-3779,7 0-5605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4.937"/>
    </inkml:context>
    <inkml:brush xml:id="br0">
      <inkml:brushProperty name="width" value="0.025" units="cm"/>
      <inkml:brushProperty name="height" value="0.025" units="cm"/>
    </inkml:brush>
  </inkml:definitions>
  <inkml:trace contextRef="#ctx0" brushRef="#br0">174 119 17360,'0'0'203,"9"-10"582,-2 2-185,33-38 1624,-38 44-1563,0-1 0,-1 0 0,1 0 0,-1 0 0,1-1 0,-1 1 0,0 0 0,-1 0 0,1-1 0,0-5 0,-1 8-571,-1 0-1,1 0 1,-1 0-1,1 1 1,-1-1 0,1 0-1,-1 0 1,0 0 0,1 1-1,-1-1 1,0 0 0,0 1-1,0-1 1,0 1-1,1-1 1,-1 1 0,0-1-1,0 1 1,0-1 0,0 1-1,0 0 1,0 0-1,0-1 1,0 1 0,0 0-1,0 0 1,0 0 0,0 0-1,0 0 1,-2 1 0,-36 2 1455,30 1-1545,-1 0 0,1 0 0,0 1 0,1 1 0,-1-1 0,1 1 0,0 1 0,0-1 0,1 1 0,0 1 0,-11 13 0,9-10 0,1 1 0,0 0 0,1 0 0,0 0 0,1 1 0,1 0 0,-8 25 0,12-36-35,1 1 1,-1-1-1,0 0 1,1 0-1,-1 1 1,1-1-1,0 0 1,0 1-1,0-1 1,0 0-1,0 1 1,0-1-1,1 0 1,-1 1-1,1-1 1,0 0-1,0 0 1,-1 1-1,1-1 1,1 0-1,-1 0 1,0 0-1,0 0 1,1-1-1,-1 1 1,1 0-1,0 0 1,2 1-1,2 0-78,1 0 0,-1-1 0,1 0 0,0 0 0,-1-1 0,1 1 0,0-2 0,10 1 0,-6 0 102,0 0 0,0 1 0,0 0 1,0 0-1,0 2 0,-1-1 0,0 1 0,1 0 0,-1 1 0,-1 1 0,14 8 1,-17-9 46,-1 0 1,0 0-1,0 1 1,0-1 0,-1 1-1,0 0 1,0 0 0,0 0-1,-1 1 1,0-1 0,0 1-1,-1 0 1,0 0 0,0 0-1,0 0 1,-1 0 0,0 0-1,0 11 1,-1-11 3,0-1 1,0 0-1,0 0 0,-1 0 0,0 1 1,0-1-1,-1 0 0,0 0 1,0 0-1,0 0 0,-1-1 0,0 1 1,0-1-1,0 1 0,0-1 1,-1 0-1,0 0 0,0-1 1,-1 1-1,-5 4 0,3-4 0,0-1 1,0 0-1,0 0 1,0 0-1,-1-1 0,0 0 1,0-1-1,0 0 1,0 0-1,0 0 0,0-1 1,0 0-1,0-1 1,-16-1-1,19 0-58,0 0-1,1 0 1,-1 0-1,0-1 1,1 1-1,-1-1 1,1-1 0,0 1-1,-1 0 1,1-1-1,0 0 1,1 0-1,-1 0 1,0-1 0,-5-6-1,7 7-28,0 1-1,0 0 1,1-1-1,-1 1 1,0-1 0,1 0-1,0 0 1,0 1-1,0-1 1,0 0 0,0 0-1,0 0 1,1 0-1,-1 0 1,1 0 0,0 0-1,0 0 1,0 0-1,1 0 1,-1 0 0,1 0-1,-1 0 1,1 0-1,0 0 1,0 0 0,3-5-1,-2 5-336,0 1-1,0 0 1,1 0-1,-1 0 0,0 0 1,1 0-1,0 1 1,-1-1-1,1 1 1,0-1-1,0 1 1,0 0-1,0 0 0,0 1 1,0-1-1,3 0 1,58-5-6032,-49 5 4897,30-2-4033,5-3-1772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5.653"/>
    </inkml:context>
    <inkml:brush xml:id="br0">
      <inkml:brushProperty name="width" value="0.025" units="cm"/>
      <inkml:brushProperty name="height" value="0.025" units="cm"/>
    </inkml:brush>
  </inkml:definitions>
  <inkml:trace contextRef="#ctx0" brushRef="#br0">83 17 13196,'0'0'15861,"-10"6"-15034,4-2-756,1 0-1,-1 0 1,1 1-1,0-1 1,1 1-1,-1 0 1,1 1-1,0-1 0,0 1 1,1-1-1,-1 1 1,1 0-1,1 1 1,-1-1-1,1 0 1,0 1-1,0-1 1,1 1-1,0 0 1,0-1-1,1 1 1,-1 0-1,1 0 0,2 10 1,-1-16-67,-1 0-1,1 1 1,-1-1 0,1 0-1,0 0 1,0 1 0,0-1-1,0 0 1,0 0 0,0 0-1,0 0 1,0 0-1,0 0 1,0 0 0,1-1-1,-1 1 1,0 0 0,1-1-1,-1 1 1,0-1 0,1 1-1,-1-1 1,0 0 0,1 1-1,-1-1 1,1 0 0,-1 0-1,1 0 1,-1 0 0,2-1-1,4 1 35,-1 0 0,0-1 0,1 0 1,-1 0-1,12-4 0,-9 1-1,-1 0 1,1-1-1,-1 0 1,0 0-1,0-1 1,0 0-1,-1 0 1,0-1 0,10-12-1,4-8 150,24-41 0,-28 40-157,-32 86-404,-1-20 416,8-23-1,2 1 1,-1 0-1,2 0 1,0 0-1,1 1 1,1 0-1,-2 26 1,5-43-42,0 1 0,0-1 0,0 1 0,1-1 0,-1 0 0,0 1 0,1-1 0,-1 1 0,0-1 0,1 0 0,-1 1 0,1-1 0,-1 0 0,0 1 0,1-1 0,-1 0 0,1 0 0,-1 1 0,1-1 0,-1 0 0,1 0 0,-1 0 0,1 0 0,-1 0 0,1 0 0,-1 0 0,1 0 0,-1 0 0,1 0 0,-1 0 0,1 0 0,-1 0 0,1 0 0,-1 0 0,1 0 0,-1-1 0,1 1 0,-1 0 0,1 0 0,-1 0 0,1-1 0,23-10 0,1-7 0,-1-1 0,-1-1 0,21-23 0,-22 20 0,0 2 0,50-36 0,-71 56 0,0 0 0,1 0 0,-1 0 0,1 0 0,-1 0 0,1 1 0,-1-1 0,1 1 0,0-1 0,-1 1 0,1-1 0,0 1 0,-1 0 0,1 0 0,0 0 0,-1 0 0,3 0 0,-3 0 0,0 1 0,0-1 0,0 1 0,0-1 0,-1 1 0,1 0 0,0-1 0,0 1 0,0 0 0,-1-1 0,1 1 0,-1 0 0,1 0 0,0 0 0,-1 0 0,0 0 0,1 0 0,-1-1 0,1 1 0,-1 0 0,0 2 0,2 7 0,-1-1 0,0 1 0,-1 0 0,-2 19 0,1-7 0,5 7 0,-4-28 0,0-1 0,1 1 0,-1-1 0,0 1 0,0-1 0,1 1 0,-1-1 0,1 1 0,-1-1 0,0 1 0,1-1 0,-1 1 0,1-1 0,-1 0 0,1 1 0,-1-1 0,1 0 0,-1 0 0,1 1 0,-1-1 0,1 0 0,-1 0 0,1 0 0,-1 0 0,2 1 0,2-2 0,-1 0 0,1 0 0,-1-1 0,1 1 0,-1-1 0,1 0 0,-1 1 0,0-2 0,0 1 0,0 0 0,3-4 0,28-22 0,23-19 0,-53 44 0,0 0 0,0 1 0,0 0 0,0 0 0,1 0 0,-1 1 0,0-1 0,1 1 0,-1 0 0,1 0 0,-1 1 0,8-1 0,-10 1 0,-1 1 0,0-1 0,0 1 0,0 0 0,0-1 0,0 1 0,0 0 0,0 0 0,-1-1 0,1 1 0,0 0 0,0 0 0,-1 0 0,1 0 0,0 0 0,-1 0 0,1 0 0,-1 0 0,1 0 0,-1 0 0,0 1 0,1-1 0,-1 0 0,0 0 0,0 0 0,0 0 0,0 1 0,0-1 0,0 2 0,-1 44 0,0-41 0,-20 82 0,42-99 0,21-27 0,41-34 0,-74 66 0,-1 0 0,1 1 0,0 0 0,0 0 0,0 1 0,1 0 0,0 1 0,12-3 0,-21 5 1,0 1 1,0 0-1,0-1 1,0 1-1,0 0 1,0 0-1,0 0 1,0-1-1,1 1 1,-1 0-1,0 1 1,0-1-1,0 0 1,0 0-1,0 0 1,0 1-1,0-1 1,0 0-1,0 1 0,0-1 1,0 1-1,0-1 1,0 1-1,0 0 1,-1-1-1,1 1 1,0 0-1,0 0 1,-1-1-1,1 1 1,0 0-1,-1 0 1,1 0-1,-1 0 1,1 0-1,-1 0 0,1 0 1,-1 0-1,0 0 1,0 0-1,1 0 1,-1 0-1,0 0 1,0 0-1,0 0 1,0 0-1,0 1 1,0-1-1,-1 2 1,-1 8-24,0 0 0,-1-1 0,0 1 0,-5 12 1,-1 2-275,20-32-10698,4-7 6656,0-7-3477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6.105"/>
    </inkml:context>
    <inkml:brush xml:id="br0">
      <inkml:brushProperty name="width" value="0.025" units="cm"/>
      <inkml:brushProperty name="height" value="0.025" units="cm"/>
    </inkml:brush>
  </inkml:definitions>
  <inkml:trace contextRef="#ctx0" brushRef="#br0">59 0 14862,'0'0'6951,"-5"11"-4715,-4 6-1799,2-7 351,1 1 0,0 0 0,1 1 0,1-1-1,-1 1 1,2 0 0,-1 0 0,0 13 0,4-25-786,0 1 1,1-1 0,-1 1 0,1-1 0,-1 0 0,1 1 0,-1-1-1,1 1 1,-1-1 0,1 0 0,-1 1 0,1-1 0,-1 0 0,1 0-1,-1 1 1,1-1 0,0 0 0,-1 0 0,1 0 0,0 0 0,-1 0-1,1 0 1,-1 0 0,1 0 0,0 0 0,-1 0 0,1 0 0,0 0-1,-1 0 1,1 0 0,0-1 0,22-4 114,-6-2-58,0-1 1,0 0 0,-1-2-1,16-11 1,45-26-62,-70 44-3,0 0 1,0 0-1,1 1 1,-1-1-1,1 2 1,-1-1-1,1 1 1,0 0-1,9 1 1,-16 0 13,-1 1 0,1 0 0,0-1 0,0 1 1,0 0-1,-1-1 0,1 1 0,-1 0 0,1 0 0,0 0 1,-1-1-1,1 1 0,-1 0 0,0 0 0,1 0 0,-1 0 1,0 0-1,1 0 0,-1 0 0,0 0 0,0 0 1,0 0-1,0 0 0,0 0 0,0 0 0,0 0 0,0 0 1,-1 0-1,1 0 0,-1 2 0,-6 34 390,-11 20-351,18-57-48,0 0 0,0 1 0,0-1 0,0 1 0,0-1 0,1 0 0,-1 1 0,0-1 0,0 0 0,0 1 0,0-1 0,1 0 0,-1 1 0,0-1 0,1 0 0,-1 1 0,0-1 0,0 0 0,1 0 0,-1 1 0,0-1 0,1 0 0,-1 0 0,0 0 0,1 1 0,-1-1 0,1 0 0,-1 0 0,0 0 0,1 0 0,-1 0 0,1 0 0,-1 0 0,0 0 0,1 0 0,-1 0 0,1 0 0,-1 0 0,0 0 0,1 0 0,-1 0 0,1 0 0,-1-1 0,0 1 0,1 0 0,-1 0 0,0 0 0,1-1 0,10-3 0,0-1 0,0-1 0,-1 0 0,0 0 0,14-12 0,20-12 0,-42 29 0,77-38 0,-73 36 0,0 1 0,1 0 0,-1 0 0,1 0 0,-1 1 0,1 0 0,0 0 0,0 1 0,-1-1 0,13 3 0,-18-2 0,0 1 0,0 0 0,0 0 0,0 0 0,0 0 0,-1 0 0,1 0 0,0 0 0,0 0 0,-1 0 0,1 0 0,-1 0 0,1 0 0,-1 1 0,1-1 0,-1 0 0,0 0 0,1 0 0,-1 1 0,0-1 0,0 0 0,0 1 0,0-1 0,0 0 0,0 0 0,-1 1 0,1-1 0,-1 2 0,-8 39 0,-12 0-1548,6-19-3556,18-38-3587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7:13.964"/>
    </inkml:context>
    <inkml:brush xml:id="br0">
      <inkml:brushProperty name="width" value="0.025" units="cm"/>
      <inkml:brushProperty name="height" value="0.025" units="cm"/>
    </inkml:brush>
  </inkml:definitions>
  <inkml:trace contextRef="#ctx0" brushRef="#br0">73 79 18578,'0'0'11167,"-8"10"-10483,-2 2-566,1 1-1,0 0 1,-11 23 0,18-31-110,-1 1 0,1-1 0,0 1 0,0 0 0,0 0 0,1 0 1,0 0-1,0 0 0,1 0 0,-1 1 0,1-1 0,1 0 0,-1 0 0,4 12 0,-4-18-32,0 1-1,0 0 1,1 0-1,-1 0 0,1 0 1,-1 0-1,1-1 1,-1 1-1,1 0 0,-1-1 1,1 1-1,0 0 1,-1-1-1,1 1 1,0 0-1,0-1 0,-1 1 1,1-1-1,0 0 1,0 1-1,0-1 0,0 1 1,0-1-1,0 0 1,0 0-1,1 1 1,30-8-548,-22 3 455,-1-1 0,0 0 0,-1 0 0,12-9 0,-4 0-66,-1 1 0,0-2 0,-1 0-1,-1-1 1,0 0 0,-2-1 0,1 0 0,-2-1 0,-1 0-1,0-1 1,-1 0 0,7-23 0,-34 117 658,12-54-467,1 1 0,1 0-1,1 1 1,1-1-1,0 0 1,2 35 0,1-55-164,0-1 1,1 1-1,-1-1 1,0 0-1,0 1 1,1-1-1,-1 1 1,1-1-1,-1 0 1,1 1-1,-1-1 1,1 0 0,0 0-1,0 1 1,0-1-1,-1 0 1,1 0-1,0 0 1,0 0-1,1 0 1,-1 0-1,0 0 1,0-1 0,0 1-1,1 0 1,-1-1-1,0 1 1,1 0-1,-1-1 1,0 0-1,1 1 1,2-1-1,23 2-7104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3.100"/>
    </inkml:context>
    <inkml:brush xml:id="br0">
      <inkml:brushProperty name="width" value="0.025" units="cm"/>
      <inkml:brushProperty name="height" value="0.025" units="cm"/>
    </inkml:brush>
  </inkml:definitions>
  <inkml:trace contextRef="#ctx0" brushRef="#br0">107 97 18802,'0'0'11082,"-5"-6"-10388,3 5-637,1 0 0,-1-1-1,1 1 1,-1 0-1,0 0 1,1-1 0,-1 1-1,0 1 1,0-1 0,0 0-1,0 0 1,0 1-1,0-1 1,0 1 0,0 0-1,0-1 1,0 1 0,0 0-1,0 0 1,0 0 0,0 1-1,-2-1 1,0 1-2,1 0 1,-1 1-1,1-1 0,-1 1 1,1 0-1,0 0 1,0 0-1,0 0 0,0 0 1,0 1-1,1-1 0,-1 1 1,1 0-1,-1 0 1,-1 3-1,3-6-55,1 1 0,-1 0 0,1-1 0,-1 1 0,1 0 0,-1-1 0,1 1 0,0 0 0,-1 0 0,1-1 0,0 1 0,-1 0 0,1 0 0,0 0 0,0 0 0,0-1 0,0 1 0,0 0 0,0 0 0,0 0 0,0 0 0,0-1 0,0 1 0,0 0 0,1 0 0,-1 0 0,1 1 0,0-1 0,0 0 0,0 0 0,1 0 0,-1 0 0,0 0 0,1 0 0,-1-1 0,0 1 0,1-1 0,-1 1 0,1-1 0,-1 1 0,1-1 0,1 1 0,64 0 0,-56-1 0,102 0 0,-112 0 0,-1 0 0,1 1 0,-1-1 0,1 0 0,-1 0 0,1 0 0,-1 1 0,0-1 0,1 0 0,-1 0 0,0 1 0,1-1 0,-1 0 0,0 1 0,1-1 0,-1 0 0,0 1 0,1-1 0,-1 1 0,0-1 0,0 1 0,0-1 0,1 0 0,-1 1 0,0-1 0,0 1 0,0-1 0,0 1 0,0-1 0,0 1 0,0 0 0,1 2 0,4-9 0,7-18 0,-6 12 0,0 0 0,1 1 0,0 0 0,13-15 0,-17 22 0,1 1 0,0 0 0,0-1 0,0 1 0,0 1 0,1-1 0,-1 1 0,1-1 0,-1 1 0,1 1 0,0-1 0,0 1 0,0-1 0,0 2 0,7-2 0,127-2-639,-89 5-2053,80-10 1,-61-4-8071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6.743"/>
    </inkml:context>
    <inkml:brush xml:id="br0">
      <inkml:brushProperty name="width" value="0.025" units="cm"/>
      <inkml:brushProperty name="height" value="0.025" units="cm"/>
    </inkml:brush>
  </inkml:definitions>
  <inkml:trace contextRef="#ctx0" brushRef="#br0">11 271 16400,'0'0'9011,"10"1"-7874,-1 0-964,1-1 0,-1-1 0,0 0 0,1 0 0,-1-1 0,0 0 0,0 0-1,0-1 1,-1 0 0,1-1 0,-1 0 0,1 0 0,-1-1 0,11-8 0,12-8-58,43-37 0,-64 48-47,0 1 0,0-1 0,-1-1 0,0 0 0,-1 0 0,-1-1 0,9-16 0,-15 27-34,0-1-1,0 1 1,-1-1-1,1 0 1,0 1-1,-1-1 1,0 0-1,1 1 0,-1-1 1,0 0-1,0 0 1,0 1-1,0-1 1,0 0-1,0 0 1,0 1-1,-1-1 1,0-3-1,0 4-12,0 0 0,1 0 0,-1 1 1,0-1-1,0 0 0,0 0 0,0 0 0,0 1 0,0-1 0,0 0 0,0 1 1,0-1-1,0 1 0,0 0 0,-1-1 0,1 1 0,0 0 0,0-1 0,0 1 0,-2 0 1,-4 0 13,0 0 1,0 1-1,0 0 1,0 0-1,0 0 0,0 1 1,1 0-1,-8 3 1,-1 3 18,-1 0 0,1 1 1,1 1-1,0 0 0,0 1 0,1 0 1,1 1-1,-16 18 0,11-8 123,0 0 0,1 1-1,1 1 1,-17 36 0,28-51-163,0 0 1,1 0-1,0 0 0,1 1 0,0-1 1,-1 11-1,2-18-14,1 0-1,0 0 0,0-1 1,0 1-1,0 0 1,0 0-1,1 0 1,-1 0-1,0-1 1,1 1-1,-1 0 1,1-1-1,0 1 1,0 0-1,-1-1 1,1 1-1,0-1 1,0 1-1,1-1 1,-1 1-1,0-1 1,0 0-1,1 0 1,-1 1-1,1-1 1,-1 0-1,1 0 1,-1 0-1,1-1 1,0 1-1,-1 0 1,1-1-1,0 1 1,-1-1-1,1 1 1,0-1-1,0 0 1,3 0-1,19 2-475,-1-2 0,1-1 1,33-4-1,-36 1-1261,0-1 0,0 0 0,40-17 0,-13 0-11129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7.710"/>
    </inkml:context>
    <inkml:brush xml:id="br0">
      <inkml:brushProperty name="width" value="0.025" units="cm"/>
      <inkml:brushProperty name="height" value="0.025" units="cm"/>
    </inkml:brush>
  </inkml:definitions>
  <inkml:trace contextRef="#ctx0" brushRef="#br0">226 197 12780,'0'0'9406,"-14"0"-7628,8 1-1590,0-2-49,0 2 0,0-1 1,0 1-1,1-1 0,-1 2 0,0-1 0,1 0 0,-1 1 0,1 0 0,-1 1 0,1-1 0,0 1 0,0 0 0,0 0 0,-5 5 0,-8 9 768,-32 37-1,44-47-763,1 1-1,0-1 0,0 1 0,1 0 0,0 0 0,0 0 1,1 1-1,0-1 0,-1 10 0,3-17-133,1-1 1,0 1-1,0 0 0,-1 0 0,1-1 1,0 1-1,0 0 0,0 0 0,0-1 1,0 1-1,0 0 0,1 0 0,-1 0 1,0-1-1,0 1 0,0 0 0,1 0 1,-1-1-1,0 1 0,1 0 0,-1-1 1,1 1-1,-1 0 0,1-1 0,-1 1 1,1-1-1,-1 1 0,1-1 1,0 2-1,1-2 11,-1 0 0,1 1-1,-1-1 1,1 0 0,0 0 0,-1 1 0,1-1 0,-1-1 0,1 1 0,0 0-1,-1 0 1,1 0 0,2-2 0,47-21 657,-8-6-296,-2-1 0,63-60 0,-81 67-255,-1-1 1,0-2-1,-2 0 0,-1 0 0,19-38 1,-24 33-106,-11 16-21,-9 12 0,-5 10 0,11-7 0,0 0 0,-11 10 0,0 1 0,1 1 0,1 0 0,0 0 0,0 1 0,-11 24 0,-36 90 0,52-116 0,-1 1 0,2 0 0,-1-1 0,2 1 0,-1 0 0,2 1 0,0-1 0,0 0 0,2 18 0,-1-28 0,0-1 0,1 1 0,-1 0 0,1 0 0,-1-1 0,1 1 0,0 0 0,-1-1 0,1 1 0,0-1 0,0 1 0,0-1 0,0 1 0,1-1 0,-1 0 0,0 0 0,0 1 0,1-1 0,-1 0 0,1 0 0,-1 0 0,3 1 0,0-1 0,0 1 0,1-1 0,-1 0 0,1 0 0,-1 0 0,0-1 0,1 0 0,8 0 0,-1-1 0,1 0 0,-1-1 0,0-1 0,0 0 0,22-9 0,-16 3 0,0 0 0,-1-2 0,-1 1 0,0-2 0,0 0 0,-1-1 0,0-1 0,-1 0 0,-1-1 0,17-25 0,-27 37 0,-1-1 0,-1 1 0,1-1 0,0 1 0,-1-1 0,0 0 0,0 1 0,0-1 0,0 0 0,-1 0 0,1 0 0,-1-5 0,-1 8 0,0 1 0,1-1 0,-1 1 0,1 0 0,-1 0 0,0-1 0,1 1 0,-1 0 0,0 0 0,1 0 0,-1 0 0,0-1 0,0 1 0,1 0 0,-1 0 0,0 1 0,1-1 0,-1 0 0,0 0 0,0 0 0,1 0 0,-1 1 0,0-1 0,1 0 0,-1 0 0,1 1 0,-2 0 0,-20 8 0,9 0 0,1 1 0,0 0 0,1 0 0,0 1 0,1 1 0,0 0 0,1 0 0,-11 18 0,20-29 0,-1-1 0,1 1 0,0-1 0,-1 1 0,1-1 0,0 1 0,0-1 0,0 1 0,0 0 0,0-1 0,0 1 0,-1-1 0,1 1 0,1 0 0,-1-1 0,0 1 0,0-1 0,0 1 0,0-1 0,0 1 0,0 0 0,1-1 0,-1 1 0,0-1 0,0 1 0,1-1 0,-1 1 0,0-1 0,1 1 0,-1-1 0,1 0 0,-1 1 0,0-1 0,1 1 0,0-1 0,28 7 0,44-12 0,-62 4 0,5-1 0,0 0 0,1 2 0,-1 0 0,0 0 0,25 5 0,-38-4 0,1 0 0,-1 0 0,0 0 0,1 0 0,-1 0 0,0 1 0,0-1 0,0 1 0,0 0 0,0 0 0,-1 0 0,1 0 0,0 1 0,-1-1 0,0 1 0,1 0 0,-1-1 0,0 1 0,-1 0 0,1 0 0,0 0 0,-1 1 0,0-1 0,1 0 0,-1 0 0,-1 1 0,1-1 0,0 1 0,-1-1 0,0 0 0,1 1 0,-2 3 0,14-208 0,-13 199 3,0 0 0,0 0 0,0 0 0,0 0 0,0-1 0,0 1 0,1 0 0,-1 0 0,1 0 0,-1 0 0,1 0-1,0 0 1,1-4 0,0 5-14,0 0-1,0 1 1,-1-1-1,1 0 1,0 1-1,0-1 1,0 1-1,-1 0 1,1-1-1,0 1 1,0 0-1,0 0 1,0 0-1,0 0 1,0 1 0,0-1-1,1 1 1,38 6-2621,-8-1-2723,15-1-4430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8.814"/>
    </inkml:context>
    <inkml:brush xml:id="br0">
      <inkml:brushProperty name="width" value="0.025" units="cm"/>
      <inkml:brushProperty name="height" value="0.025" units="cm"/>
    </inkml:brush>
  </inkml:definitions>
  <inkml:trace contextRef="#ctx0" brushRef="#br0">4 71 15150,'3'-19'2253,"3"-16"2200,3 19 1365,-3 56-3586,-5 17-1537,-2-1 0,-2 0 1,-17 91-1,19-143-685,0 0 0,0 1 0,1-1 0,-1 0 0,1 1 0,0-1 0,0 1 0,1-1 0,0 6 0,-1-10-10,0 1-1,1-1 1,-1 1 0,0-1-1,0 0 1,1 1 0,-1-1-1,0 1 1,1-1 0,-1 0-1,0 1 1,1-1 0,-1 0-1,0 0 1,1 1 0,-1-1 0,1 0-1,-1 0 1,0 0 0,1 1-1,-1-1 1,1 0 0,-1 0-1,1 0 1,-1 0 0,1 0-1,-1 0 1,1 0 0,-1 0-1,1 0 1,25-13-10,72-74 10,-29 24 0,-43 45 0,-26 18 0,0-1 0,1 1 0,-1 0 0,1 0 0,-1 0 0,1 0 0,-1 0 0,0 0 0,1 0 0,-1 0 0,1 0 0,-1 0 0,1 0 0,-1 0 0,1 0 0,-1 0 0,0 0 0,1 0 0,-1 0 0,1 0 0,-1 0 0,0 1 0,1-1 0,-1 0 0,1 0 0,-1 1 0,0-1 0,1 0 0,-1 1 0,0-1 0,1 0 0,-1 1 0,0-1 0,0 0 0,1 1 0,-1-1 0,0 0 0,0 1 0,0-1 0,0 1 0,1-1 0,-1 1 0,0-1 0,0 0 0,0 1 0,0-1 0,0 1 0,0-1 0,0 1 0,0-1 0,0 0 0,0 1 0,0-1 0,-1 1 0,1-1 0,0 1 0,-10 181 0,9-180 0,1-1 0,0 0 0,0 0 0,-1 0 0,1 0 0,0 1 0,0-1 0,1 0 0,-1 0 0,0 0 0,0 0 0,0 1 0,1-1 0,-1 0 0,1 0 0,-1 0 0,1 0 0,-1 0 0,1 0 0,-1 0 0,1 0 0,0 0 0,0 0 0,-1 0 0,1-1 0,0 1 0,0 0 0,0 0 0,0-1 0,0 1 0,0-1 0,0 1 0,0-1 0,0 1 0,0-1 0,1 0 0,-1 1 0,0-1 0,0 0 0,0 0 0,0 0 0,1 0 0,-1 0 0,0 0 0,0 0 0,0 0 0,0 0 0,0-1 0,1 1 0,-1 0 0,0-1 0,2 0 0,4-2 0,0-1 0,-1 1 0,1-1 0,0 0 0,-1-1 0,0 1 0,6-7 0,5-8 0,-1-1 0,0 0 0,-2-2 0,0 1 0,-2-2 0,11-24 0,-22 46 0,-28 77 0,23-65 0,-1-2 0,1 0 0,1 0 0,-1 0 0,2 1 0,-1-1 0,1 1 0,-1 13 0,3-23 0,1 1 0,-1 0 0,0-1 0,1 1 0,-1 0 0,0-1 0,1 1 0,-1 0 0,1-1 0,-1 1 0,1-1 0,-1 1 0,1-1 0,-1 1 0,1-1 0,0 1 0,-1-1 0,1 0 0,-1 1 0,1-1 0,0 0 0,0 0 0,-1 1 0,1-1 0,0 0 0,-1 0 0,1 0 0,0 0 0,0 0 0,-1 0 0,1 0 0,0 0 0,0 0 0,-1 0 0,1 0 0,0-1 0,-1 1 0,1 0 0,0-1 0,-1 1 0,1 0 0,0-1 0,0 0 0,35-14 0,-12-1 0,38-37 0,14-9 0,-75 61 0,-1 1 0,1-1 0,-1 1 0,1-1 0,-1 1 0,1 0 0,-1-1 0,1 1 0,0 0 0,-1 0 0,1-1 0,-1 1 0,1 0 0,0 0 0,-1 0 0,1 0 0,0 0 0,-1-1 0,1 1 0,0 0 0,-1 1 0,1-1 0,0 0 0,-1 0 0,1 0 0,0 0 0,-1 0 0,1 1 0,-1-1 0,1 0 0,0 1 0,-1-1 0,1 0 0,-1 1 0,1-1 0,-1 1 0,1-1 0,-1 1 0,0-1 0,1 1 0,-1-1 0,1 1 0,-1-1 0,0 1 0,1-1 0,-1 1 0,0 0 0,0-1 0,0 1 0,1-1 0,-1 1 0,0 0 0,0-1 0,0 2 0,3 49 0,-2-25 0,-1-25 0,0 1 0,1-1 0,-1 1 0,0-1 0,1 0 0,-1 1 0,1-1 0,-1 1 0,1-1 0,0 0 0,0 1 0,0-1 0,-1 0 0,1 0 0,0 0 0,0 0 0,0 0 0,1 0 0,-1 0 0,0 0 0,0 0 0,1 0 0,-1-1 0,0 1 0,1 0 0,1 0 0,0-1 0,1 0 0,-1 1 0,0-1 0,0 0 0,1-1 0,-1 1 0,0-1 0,0 1 0,1-1 0,-1 0 0,5-2 0,6-4 0,-1 0 0,1-1 0,24-18 0,-23 13 0,25-18 0,-38 29 0,1 1 0,-1-1 0,1 1 0,-1 0 0,1-1 0,-1 1 0,1 0 0,0 1 0,-1-1 0,1 0 0,0 1 0,0 0 0,4-1 0,-6 2 0,0 0 0,-1 1 0,1-1 0,0 0 0,0 0 0,-1 0 0,1 1 0,-1-1 0,1 0 0,-1 1 0,0-1 0,1 0 0,-1 1 0,0-1 0,0 1 0,0-1 0,0 0 0,0 1 0,-1 2 0,-1 30 0,-10 11-1257,11-42 1042,1-1 1,-1 0 0,0 1 0,-1-1-1,1 0 1,0 0 0,-1 0-1,1 0 1,-1 0 0,0 0-1,1 0 1,-1 0 0,0-1-1,0 1 1,0-1 0,-3 2-1,-1-3-6036,2-8-3449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9.156"/>
    </inkml:context>
    <inkml:brush xml:id="br0">
      <inkml:brushProperty name="width" value="0.025" units="cm"/>
      <inkml:brushProperty name="height" value="0.025" units="cm"/>
    </inkml:brush>
  </inkml:definitions>
  <inkml:trace contextRef="#ctx0" brushRef="#br0">0 1 17008,'0'0'4580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9.657"/>
    </inkml:context>
    <inkml:brush xml:id="br0">
      <inkml:brushProperty name="width" value="0.025" units="cm"/>
      <inkml:brushProperty name="height" value="0.025" units="cm"/>
    </inkml:brush>
  </inkml:definitions>
  <inkml:trace contextRef="#ctx0" brushRef="#br0">3 265 23542,'0'0'8835,"11"-3"-8504,4-2-322,0-1 1,0-1-1,0-1 0,-1 0 0,-1 0 0,1-2 1,17-16-1,-23 20-10,0-1 0,-1 0 0,0 0 0,-1 0 0,0-1 0,0 0 0,0-1 0,-1 1 0,-1-1 0,1 0 0,-1 0 0,-1 0 0,0-1 0,4-16 0,-7 24 1,0 0 0,1 0 0,-1 1 0,0-1 0,0 0 0,0 0 0,0 1 0,0-1 0,-1 0 0,1 0 0,0 1 0,-1-1 0,1 0 0,-1 1 0,0-1 0,0 0 0,1 1 0,-1-1 0,0 1 0,0-1 0,-1 1 0,0-2 0,0 2 0,1 1 0,-1-1 0,0 1 0,1-1 0,-1 1 0,1-1 0,-1 1 0,0 0 0,0 0 0,1 0 0,-1 0 0,0 0 0,1 0 0,-1 1 0,0-1 0,1 0 0,-1 1 0,-2 0 0,-4 2 0,1 1 0,-1 0 0,1 0 0,0 0 0,0 1 0,0 0 0,-12 11 0,3 2 0,1 1 0,1 1 0,-17 28 0,25-37 0,0 0 0,1 1 0,0-1 0,1 1 0,1 0 0,-1 1 0,2-1 0,-2 16 0,4-26 0,0-1 0,0 1 0,0 0 0,0 0 0,0-1 0,0 1 0,1 0 0,-1-1 0,1 1 0,-1 0 0,1-1 0,0 1 0,-1 0 0,1-1 0,0 1 0,0-1 0,0 0 0,0 1 0,1-1 0,-1 0 0,0 1 0,0-1 0,2 1 0,0 0 0,1-1 0,-1 1 0,0-1 0,1 0 0,-1 0 0,1 0 0,0 0 0,-1 0 0,1-1 0,5 0 0,4 0 0,0-1 0,-1 0 0,1-1 0,-1-1 0,20-6 0,-5-3 0,-1 0 0,0-2 0,39-28 0,23-13 0,-87 55 0,-1 0 0,0 0 0,0 0 0,0 0 0,1 0 0,-1 0 0,0 0 0,0 0 0,0 0 0,1 0 0,-1 1 0,0-1 0,0 0 0,0 0 0,0 0 0,0 0 0,1 0 0,-1 1 0,0-1 0,0 0 0,0 0 0,0 0 0,0 1 0,0-1 0,0 0 0,0 0 0,0 0 0,1 1 0,-1-1 0,0 0 0,0 0 0,0 1 0,0-1 0,0 0 0,0 0 0,-1 0 0,1 1 0,0-1 0,0 0 0,0 0 0,0 0 0,0 1 0,0-1 0,0 0 0,0 0 0,0 0 0,-1 1 0,1-1 0,0 0 0,0 0 0,0 0 0,0 0 0,0 0 0,-1 1 0,1-1 0,0 0 0,-28 58 0,22-50 0,1 0 0,1 1 0,0-1 0,0 1 0,0 0 0,1 1 0,1-1 0,-1 0 0,2 1 0,-2 13 0,3-22 0,0 0 0,0-1 0,0 1 0,0-1 0,1 1 0,-1 0 0,0-1 0,0 1 0,1-1 0,-1 1 0,0 0 0,0-1 0,1 1 0,-1-1 0,1 1 0,-1-1 0,1 1 0,-1-1 0,1 0 0,-1 1 0,1-1 0,-1 0 0,1 1 0,-1-1 0,1 0 0,-1 1 0,1-1 0,1 0 0,24 2 0,26-15 0,-23-1 0,0-1 0,48-35 0,17-10 0,-77 52 0,-16 8 0,-1 0 0,0 0 0,1 1 0,-1-1 0,0 0 0,1 0 0,-1 0 0,1 0 0,-1 0 0,0 1 0,1-1 0,-1 0 0,0 0 0,1 1 0,-1-1 0,0 0 0,0 0 0,1 1 0,-1-1 0,0 0 0,0 1 0,0-1 0,1 0 0,-1 1 0,0-1 0,0 1 0,0-1 0,0 0 0,0 1 0,0-1 0,1 1 0,-1-1 0,0 0 0,0 1 0,0-1 0,-1 1 0,1-1 0,0 0 0,0 1 0,0-1 0,0 0 0,0 1 0,0-1 0,0 1 0,-1-1 0,1 1 0,-4 17 0,-3 2 0,5-15 0,-1 1 0,1-1 0,1 1 0,-1 0 0,1 0 0,-1 9 0,3-15 0,-1 1 0,0-1 0,0 1 0,1-1 0,-1 1 0,1-1 0,-1 0 0,0 1 0,1-1 0,-1 0 0,1 1 0,-1-1 0,1 0 0,-1 1 0,1-1 0,-1 0 0,1 0 0,-1 0 0,1 1 0,-1-1 0,1 0 0,-1 0 0,1 0 0,-1 0 0,1 0 0,-1 0 0,1 0 0,0 0 0,-1 0 0,1 0 0,0-1 0,20-2 0,-7-1 0,0-2 0,25-13 0,30-12 0,-65 30 0,1-1 0,0 1 0,-1 0 0,1 1 0,0-1 0,0 1 0,0 0 0,-1 0 0,1 0 0,0 0 0,0 1 0,6 2 0,-10-2-19,0 0 0,0 0 0,1 1-1,-1-1 1,0 0 0,-1 1 0,1-1 0,0 1 0,0-1-1,-1 1 1,1 0 0,-1-1 0,1 1 0,-1 0 0,0-1-1,1 1 1,-1 0 0,0-1 0,0 1 0,0 0 0,0 0-1,-1-1 1,1 1 0,0 0 0,-1-1 0,1 1 0,-2 1 0,2-1-69,0 0 1,0 0-1,-1 0 1,1 0-1,-1 0 1,0 0-1,1 0 1,-1-1 0,0 1-1,0 0 1,0 0-1,0-1 1,0 1-1,0-1 1,-1 1-1,1-1 1,0 1 0,-1-1-1,0 0 1,1 0-1,-1 0 1,1 1-1,-1-2 1,-2 2-1,4-2-192,-1 0 0,1 0 0,0 0 0,-1 0 0,1-1 0,0 1 0,-1 0 0,1 0-1,0-1 1,-1 1 0,1 0 0,0 0 0,-1-1 0,1 1 0,0 0 0,0-1 0,0 1-1,-1 0 1,1-1 0,0 1 0,0 0 0,0-1 0,0 1 0,0 0 0,-1-1 0,1 1-1,0-1 1,0 1 0,0 0 0,0-1 0,0 1 0,0-1 0,0 1 0,0 0-1,1-1 1,-2-2-1588,0-20-12252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0.014"/>
    </inkml:context>
    <inkml:brush xml:id="br0">
      <inkml:brushProperty name="width" value="0.025" units="cm"/>
      <inkml:brushProperty name="height" value="0.025" units="cm"/>
    </inkml:brush>
  </inkml:definitions>
  <inkml:trace contextRef="#ctx0" brushRef="#br0">1 1 24439,'0'0'7207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0.758"/>
    </inkml:context>
    <inkml:brush xml:id="br0">
      <inkml:brushProperty name="width" value="0.025" units="cm"/>
      <inkml:brushProperty name="height" value="0.025" units="cm"/>
    </inkml:brush>
  </inkml:definitions>
  <inkml:trace contextRef="#ctx0" brushRef="#br0">204 0 18898,'0'0'11130,"-2"11"-10788,-83 364 800,-17 89 113,97-436-1255,1 0 0,-1 40 0,5-68 0,0 1 0,0-1 0,0 0 0,0 1 0,0-1 0,-1 0 0,1 1 0,0-1 0,0 0 0,0 1 0,0-1 0,0 0 0,0 1 0,0-1 0,0 0 0,0 0 0,0 1 0,0-1 0,1 0 0,-1 1 0,0-1 0,0 0 0,0 1 0,0-1 0,0 0 0,0 0 0,1 1 0,-1-1 0,0 0 0,0 0 0,1 1 0,-1-1 0,0 0 0,0 0 0,1 1 0,-1-1 0,0 0 0,0 0 0,1 0 0,-1 0 0,0 0 0,1 0 0,-1 1 0,0-1 0,1 0 0,-1 0 0,0 0 0,1 0 0,-1 0 0,0 0 0,1 0 0,-1 0 0,0 0 0,0 0 0,1-1 0,14-13 0,-6 0 0,-1-1 0,-1 0 0,0 0 0,-1 0 0,0 0 0,4-23 0,14-102 0,-20 112 0,16-195 0,-20 231 0,0 0 0,0 0 0,1 0 0,0 0 0,1 0 0,0 0 0,0 0 0,0-1 0,1 1 0,0-1 0,1 1 0,6 9 0,-7-14 0,-1 0 0,1 0 0,0 0 0,0-1 0,1 1 0,-1-1 0,1 0 0,-1 0 0,1 0 0,-1 0 0,1-1 0,0 1 0,0-1 0,0 0 0,0 0 0,0-1 0,0 1 0,0-1 0,0 0 0,0 0 0,0 0 0,0 0 0,0-1 0,0 1 0,0-1 0,0 0 0,4-2 0,4-2 0,-2 0 0,1-1 0,0 0 0,-1-1 0,0 0 0,-1 0 0,1-1 0,-2 0 0,1-1 0,-1 0 0,0 0 0,-1-1 0,0 0 0,-1 0 0,0 0 0,0-1 0,-1 0 0,0 0 0,3-15 0,-8 23 0,-4 9 0,-10 21 0,-14 39 0,25-59 0,0 1 0,0 1 0,0-1 0,1 0 0,0 1 0,1-1 0,0 1 0,0-1 0,1 1 0,0 9 0,1-17 0,-1-1 0,1 1 0,-1-1 0,1 1 0,0-1 0,0 1 0,-1-1 0,1 1 0,0-1 0,0 1 0,-1-1 0,1 0 0,0 0 0,0 1 0,0-1 0,0 0 0,0 0 0,-1 0 0,1 0 0,0 0 0,0 0 0,0 0 0,0 0 0,0 0 0,-1-1 0,1 1 0,0 0 0,0 0 0,0-1 0,-1 1 0,1-1 0,0 1 0,1-1 0,27-13 0,-9 0 0,-2 0 0,0-1 0,0-1 0,-2-1 0,0 0 0,-1-1 0,0-1 0,-2 0 0,0-1 0,-1-1 0,-2 0 0,11-26 0,-22 50 0,-6 18 0,1 2 0,1-1 0,0 1 0,2-1 0,1 1 0,0 27 0,2-48-39,1 1 0,-1-1 1,1 0-1,-1 0 0,1 1 0,0-1 0,0 0 1,0 0-1,0 0 0,1 0 0,-1 0 0,0 0 1,1 0-1,-1-1 0,1 1 0,0 0 0,0-1 1,-1 1-1,1-1 0,0 0 0,0 1 0,0-1 1,1 0-1,-1 0 0,0 0 0,3 0 0,0 0-463,1 1 0,-1-1 0,1-1 0,0 1-1,-1-1 1,1 0 0,0 0 0,-1-1 0,1 0 0,7-1-1,18-12-10830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2.328"/>
    </inkml:context>
    <inkml:brush xml:id="br0">
      <inkml:brushProperty name="width" value="0.025" units="cm"/>
      <inkml:brushProperty name="height" value="0.025" units="cm"/>
    </inkml:brush>
  </inkml:definitions>
  <inkml:trace contextRef="#ctx0" brushRef="#br0">66 1 16239,'2'6'10342,"-5"22"-7712,-8 32-1855,-6 17-80,3 0 0,3 0 1,0 80-1,11-156-695,0-1 0,0 1 0,-1 0 0,1 0 0,0-1 0,0 1 0,0 0 0,0 0 0,0 0 0,1-1 0,-1 1 0,0 0 0,0 0 0,0-1 0,1 1 0,-1 0 0,0-1 0,1 1 0,-1 0 0,0-1 0,1 1 0,-1 0 0,1-1 0,-1 1 0,1-1 0,0 1 0,-1-1 0,1 1 0,-1-1 0,1 1 0,0-1 0,-1 0 0,1 1 0,0-1 0,0 0 0,-1 1 0,1-1 0,0 0 0,0 0 0,-1 0 0,1 0 0,0 0 0,0 0 0,0 0 0,-1 0 0,1 0 0,0 0 0,0 0 0,-1-1 0,2 1 0,47-25 0,-44 22 0,-1 0 0,1 1 0,0-1 0,0 1 0,0 0 0,10-3 0,-12 48 0,-3-42 0,0-1 0,0 1 0,1-1 0,-1 1 0,0-1 0,0 1 0,0 0 0,0-1 0,1 1 0,-1-1 0,0 1 0,1-1 0,-1 1 0,0-1 0,1 1 0,-1-1 0,1 0 0,-1 1 0,1-1 0,-1 1 0,1-1 0,-1 0 0,1 0 0,-1 1 0,1-1 0,-1 0 0,1 0 0,-1 1 0,2-1 0,22-2 0,19-16 0,-10-6 0,-27 18 0,1 1 0,-1-1 0,1 1 0,0 1 0,0 0 0,0 0 0,1 0 0,0 1 0,-1 0 0,1 0 0,16-3 0,-23 7 0,1-1 0,-1 1 0,0-1 0,0 1 0,0-1 0,0 1 0,1 0 0,-1 0 0,0-1 0,0 1 0,-1 0 0,1 0 0,0 0 0,0 0 0,0 0 0,-1 0 0,1 1 0,0-1 0,-1 0 0,1 0 0,-1 0 0,1 0 0,-1 1 0,0-1 0,0 0 0,1 1 0,-1-1 0,0 0 0,0 0 0,-1 3 0,2 52 0,-2-42 0,1 35 0,20-85 0,-1-46 0,-13 51 0,-6 33 0,-1 0 0,1-1 0,-1 1 0,1 0 0,0-1 0,0 1 0,0 0 0,0-1 0,0 1 0,1 0 0,-1-1 0,0 1 0,1 0 0,-1-1 0,1 1 0,-1-1 0,1 1 0,0-1 0,0 1 0,0-1 0,0 1 0,0-1 0,2 3 0,-1-3 0,1 1 0,-1-1 0,1 0 0,-1 0 0,1 0 0,-1 0 0,1 0 0,0 0 0,-1-1 0,1 1 0,0-1 0,0 0 0,3 0 0,2 0 0,1-1 0,-1 0 0,0 0 0,0-1 0,0 0 0,0-1 0,0 1 0,14-9 0,-10 4 0,-1-1 0,0-1 0,-1 0 0,0 0 0,13-17 0,-18 20 0,-1 1 0,0-1 0,0 0 0,-1 0 0,0 0 0,0-1 0,0 1 0,-1-1 0,0 0 0,0 1 0,0-1 0,0-10 0,-2 16 0,0 0 0,0 1 0,0-1 0,0 0 0,0 1 0,0-1 0,0 0 0,0 1 0,0-1 0,0 1 0,-1-1 0,1 0 0,0 1 0,0-1 0,-1 1 0,1-1 0,0 1 0,-1-1 0,1 1 0,-1-1 0,1 1 0,0-1 0,-1 1 0,1-1 0,-1 1 0,0 0 0,1-1 0,-1 1 0,1 0 0,-1-1 0,1 1 0,-1 0 0,0 0 0,1 0 0,-1-1 0,0 1 0,1 0 0,-1 0 0,1 0 0,-1 0 0,0 0 0,1 0 0,-1 0 0,0 1 0,1-1 0,-1 0 0,0 0 0,1 0 0,-1 1 0,1-1 0,-1 0 0,1 0 0,-1 1 0,1-1 0,-1 1 0,0 0 0,-34 22 0,23-10 0,-1 1 0,2 1 0,0 0 0,0 0 0,2 1 0,0 0 0,0 1 0,-8 26 0,16-42 0,1 0 0,0 0 0,0 0 0,-1-1 0,1 1 0,0 0 0,0 0 0,0 0 0,0 0 0,0 0 0,0-1 0,0 1 0,0 0 0,1 0 0,-1 0 0,0 0 0,0-1 0,1 1 0,-1 0 0,1 0 0,-1 0 0,0-1 0,1 1 0,-1 0 0,1-1 0,0 1 0,-1 0 0,1-1 0,0 1 0,0 0 0,2 0 0,-1 0 0,0-1 0,1 1 0,-1 0 0,0-1 0,1 0 0,-1 0 0,1 1 0,-1-2 0,1 1 0,2 0 0,7-2 0,0-1 0,1 0 0,16-6 0,81-42 0,-56 25 0,-50 25 0,-1 0 0,1 0 0,-1 1 0,1-1 0,-1 1 0,1 0 0,-1 0 0,1 0 0,0 1 0,-1-1 0,1 1 0,-1 0 0,0 0 0,1 0 0,-1 1 0,0-1 0,5 3 0,30 9 0,-18-12 0,-15-1 0,0-1 0,0 1 0,0 1 0,0-1 0,0 1 0,0 0 0,0 0 0,-1 0 0,1 1 0,0-1 0,0 1 0,-1 0 0,1 1 0,5 3 0,-10-5-117,1 0-1,0 0 1,-1 0 0,1 0-1,-1 0 1,0 1 0,1-1-1,-1 0 1,0 0 0,1 0-1,-1 1 1,0-1 0,0 0-1,0 0 1,0 1 0,0-1 0,-1 0-1,1 2 1,0-2-180,-1 0 1,1 0-1,-1 0 0,1 0 1,-1 0-1,1 1 0,-1-1 1,1 0-1,-1 0 1,0-1-1,0 1 0,1 0 1,-1 0-1,0 0 0,0 0 1,0-1-1,0 1 0,0 0 1,0-1-1,0 1 1,0-1-1,0 1 0,0-1 1,0 1-1,-1-1 0,1 0 1,0 0-1,-2 1 0,-8-1-9434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2.661"/>
    </inkml:context>
    <inkml:brush xml:id="br0">
      <inkml:brushProperty name="width" value="0.025" units="cm"/>
      <inkml:brushProperty name="height" value="0.025" units="cm"/>
    </inkml:brush>
  </inkml:definitions>
  <inkml:trace contextRef="#ctx0" brushRef="#br0">9 33 22453,'-9'0'3235,"18"0"-2082,26 0-1024,16-2-65,10-3-257,6-3-2209,-4 0-3972,-8-1-11691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3.956"/>
    </inkml:context>
    <inkml:brush xml:id="br0">
      <inkml:brushProperty name="width" value="0.025" units="cm"/>
      <inkml:brushProperty name="height" value="0.025" units="cm"/>
    </inkml:brush>
  </inkml:definitions>
  <inkml:trace contextRef="#ctx0" brushRef="#br0">120 347 11275,'0'0'2167,"7"-10"-293,1 0-1260,35-46 2974,-41 53-3182,0 0 1,1-1 0,-1 1 0,0-1-1,-1 0 1,1 0 0,-1 0 0,1 0-1,-1 0 1,0 0 0,-1 0 0,1 0-1,-1 0 1,0-4 0,-1 7-292,0 1 1,1-1-1,-1 1 0,0-1 1,0 1-1,0 0 0,0-1 1,-1 1-1,1 0 0,0 0 1,0 0-1,0 0 1,0 0-1,0 0 0,0 0 1,0 0-1,0 0 0,0 1 1,0-1-1,0 0 0,0 1 1,-1 0-1,-6 2-19,0 1 0,0 1 0,1-1 0,-1 1 0,1 0 0,1 1 0,-1 0 0,1 0-1,0 0 1,0 1 0,-8 12 0,-1 2 10,2 1 0,-20 41-1,29-54-87,0 1 0,1 0 0,0 0-1,0 0 1,-1 17 0,4-26-18,-1 0 0,1 0 0,0 0 0,0 0 0,0 0 1,0 0-1,0 0 0,1 0 0,-1 0 0,0 0 0,0 0 0,1 0 0,-1 0 0,0 0 0,1 0 1,-1 0-1,1-1 0,-1 1 0,1 0 0,0 0 0,-1 0 0,1-1 0,0 1 0,-1 0 0,1-1 1,0 1-1,0-1 0,0 1 0,-1-1 0,3 1 0,0 0 3,0 0 0,0-1 0,0 1 0,0-1 0,0 0 0,0 0 0,0 0 0,1 0 0,-1-1 0,3 0 0,6-2 39,0 0 0,0-1 0,-1-1 0,17-8-1,-5-1 115,0-1-1,-1-2 0,-1 0 1,-1-1-1,-1-1 0,0 0 0,-2-2 1,24-34-1,-29 37-49,-1-1 1,-1 0-1,-1 0 1,-1-1-1,0 0 0,-1 0 1,-2-1-1,0 0 1,-1 0-1,-1-1 1,0-25-1,-3 47-106,0 0 0,0 1 0,0-1 0,0 0 0,0 0 0,-1 1 0,1-1 0,0 0 0,0 0 0,0 0 0,-1 0 0,1 1 0,0-1 0,0 0 0,0 0 0,-1 0 0,1 0 0,0 0 0,0 0 0,-1 0 0,1 1 0,0-1 0,0 0 0,-1 0 0,1 0 0,0 0 0,0 0 0,-1 0 0,1 0 0,0 0 0,0 0 0,-1 0 0,1-1 0,0 1 0,0 0 0,-1 0 0,1 0 0,0 0 0,0 0 0,-1 0 0,1-1 0,0 1 0,0 0 0,0 0 0,-1 0 0,1 0 0,0-1 0,0 1 0,0 0 0,0 0 0,-1-1 0,1 1 0,0 0 0,0 0 0,0 0 0,0-1 0,0 1 0,0 0 0,0 0 0,0-1 0,0 1 0,0 0 0,0-1 0,0 1 0,0 0 0,0 0 0,0-1 0,-14 18 0,-18 41 0,3 0 0,-33 93 0,59-142 7,-1 1 0,2-1 0,-1 1 0,1 0-1,-1 18 1,3-25-13,0-1-1,0 0 1,0 0 0,1 0-1,-1 1 1,1-1-1,-1 0 1,1 0-1,0 0 1,0 0-1,0 0 1,0 0-1,0 0 1,0 0-1,0 0 1,1-1-1,-1 1 1,1 0 0,-1-1-1,1 1 1,0-1-1,0 0 1,-1 0-1,1 1 1,0-1-1,0 0 1,0 0-1,0-1 1,1 1-1,-1 0 1,2 0 0,40 5-3870,-14-6-4911,-11 0-2472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7.231"/>
    </inkml:context>
    <inkml:brush xml:id="br0">
      <inkml:brushProperty name="width" value="0.025" units="cm"/>
      <inkml:brushProperty name="height" value="0.025" units="cm"/>
    </inkml:brush>
  </inkml:definitions>
  <inkml:trace contextRef="#ctx0" brushRef="#br0">162 1 12396,'0'0'16714,"2"8"-16164,-1-4-489,0 0 0,0 0 1,-1 0-1,1 0 0,-1 0 0,0 0 1,0 0-1,-1 0 0,1 0 0,-1 0 0,0 0 1,0 0-1,-3 6 0,-33 57 742,20-40-650,-51 86 660,61-101-753,2 0 0,0 0 1,0 1-1,1-1 0,1 1 0,0 0 0,-2 20 0,5-32-60,0-1 0,0 1 0,0 0 0,0 0 0,0 0 0,0-1 0,0 1 0,0 0 0,1 0 0,-1 0 0,0-1 0,1 1 0,-1 0 0,0 0 0,1-1 0,-1 1 0,1 0 0,-1-1 0,1 1 0,-1-1 0,1 1 0,0 0 0,-1-1 0,1 0 0,0 1 0,-1-1 0,1 1 0,1-1 0,28 4 0,33-18 0,-63 14 0,67-21-69,70-19-1243,-122 37 741,0 1-1,0 0 1,0 1-1,0 1 1,0 0 0,1 1-1,16 3 1,-13 2-10741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4.469"/>
    </inkml:context>
    <inkml:brush xml:id="br0">
      <inkml:brushProperty name="width" value="0.025" units="cm"/>
      <inkml:brushProperty name="height" value="0.025" units="cm"/>
    </inkml:brush>
  </inkml:definitions>
  <inkml:trace contextRef="#ctx0" brushRef="#br0">0 120 17713,'0'0'7367,"13"2"-5563,4 0-1483,0 0-1,1-2 0,-1 0 1,1-1-1,21-3 1,-33 3-286,1-1 1,-1 0-1,0 0 0,0 0 1,0-1-1,0 1 1,0-1-1,10-8 1,-13 9-23,0-1 1,-1 1-1,1-1 0,-1 0 1,1 0-1,-1 0 0,0 0 1,0 0-1,-1 0 1,1-1-1,-1 1 0,1-1 1,-1 1-1,0-1 0,0 1 1,-1-1-1,1-5 0,-1 8 12,0 0 0,0-1-1,0 1 1,0 0 0,0 0-1,0 0 1,0 0 0,-1-1-1,1 1 1,0 0 0,-1 0-1,1 0 1,-1 0 0,1 0-1,-1 0 1,0 0 0,1 0-1,-1 0 1,0 0 0,0 0-1,0 1 1,0-1 0,0 0-1,0 0 1,0 1 0,0-1-1,0 1 1,0-1 0,0 1-1,0-1 1,0 1 0,0-1-1,0 1 1,0 0 0,-1 0-1,1 0 1,0 0 0,0 0-1,0 0 1,-1 0 0,1 0-1,0 0 1,0 0 0,-2 1-1,-3 0-9,0 0 0,0 0 0,1 1-1,-1 0 1,0 0 0,1 0 0,-11 6-1,5 0 7,1 0 1,0 1-1,0 0 0,0 1 0,-15 21 0,21-25 38,-1 0-1,1 1 0,0 0 1,1 0-1,-1 0 1,1 0-1,1 0 0,0 1 1,0-1-1,0 1 0,-1 13 1,4-20-41,-1 0 1,1 0-1,-1 0 0,1 0 1,-1 0-1,1 0 1,0 0-1,-1 0 1,1 0-1,0 0 1,0-1-1,-1 1 0,1 0 1,0 0-1,0-1 1,0 1-1,0 0 1,0-1-1,0 1 1,0-1-1,1 0 0,-1 1 1,0-1-1,0 0 1,0 0-1,0 0 1,0 1-1,1-1 1,-1 0-1,0 0 0,0-1 1,0 1-1,0 0 1,2-1-1,47-6 517,-34 2-505,-1-1 0,1-1 0,-2 0 0,22-14 1,-25 13-30,-1 2 0,1 0 1,0 0-1,0 1 1,1 0-1,0 1 1,0 0-1,0 1 1,16-3-1,-27 6-1,0 1 0,0-1 0,-1 0 0,1 0 0,0 0 0,0 1 0,0-1 0,-1 0 0,1 1 0,0-1 0,0 1 0,-1-1 0,1 1 0,0-1 0,-1 1 0,1 0 0,0-1 0,-1 1 0,1 0 0,-1-1 0,1 1 0,-1 0 0,0 0 0,1 0 0,-1-1 0,0 1 0,1 0 0,-1 0 0,0 0 0,0 0 0,6 38 0,-1-5 0,-3-32 0,-1 0 0,0 0 0,1-1 0,-1 1 0,1 0 0,0-1 0,0 1 0,0-1 0,-1 0 0,1 1 0,0-1 0,1 0 0,-1 0 0,0 0 0,0-1 0,0 1 0,0 0 0,1-1 0,-1 1 0,0-1 0,1 0 0,-1 0 0,0 0 0,1 0 0,-1 0 0,0-1 0,1 1 0,-1-1 0,0 1 0,0-1 0,0 0 0,1 0 0,1-1 0,7-2 0,1-1 0,-1-1 0,0 0 0,17-12 0,-21 12 0,-6 4 0,1 0 0,0 0 0,0 1 0,0-1 0,0 1 0,0-1 0,0 1 0,0 0 0,0-1 0,1 1 0,-1 0 0,0 1 0,1-1 0,-1 0 0,1 1 0,3-1 0,-5 5 0,-1 0 0,1 0 0,-1 0 0,0 1 0,-1-1 0,1 0 0,-2 6 0,-4 16-1893,-2 19-8919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5.384"/>
    </inkml:context>
    <inkml:brush xml:id="br0">
      <inkml:brushProperty name="width" value="0.025" units="cm"/>
      <inkml:brushProperty name="height" value="0.025" units="cm"/>
    </inkml:brush>
  </inkml:definitions>
  <inkml:trace contextRef="#ctx0" brushRef="#br0">458 2 19538,'0'0'4196,"-13"0"-699,12 0-3459,-6-1 285,-1 1 1,0 0-1,0 0 0,0 1 0,0 0 0,1 0 0,-1 1 0,1 0 0,-1 0 0,1 1 1,-1 0-1,-10 6 0,-19 15-20,2 2 0,-33 30 0,51-40-239,1-1 1,0 2 0,2 0 0,0 1-1,-20 34 1,33-50-87,0 0-1,0 1 1,0-1-1,0 0 1,0 1 0,0-1-1,0 0 1,1 1-1,-1-1 1,1 1 0,0-1-1,0 1 1,0 0-1,0 4 1,1-6-16,-1 0-1,1 1 1,-1-1 0,1 0-1,0 0 1,0 0 0,-1 0-1,1 0 1,0 0 0,0 0 0,0 0-1,0 0 1,0 0 0,0 0-1,0-1 1,0 1 0,1 0-1,-1-1 1,0 1 0,2 0 0,7 1-218,0 0 0,0-1 0,-1 0 0,1 0 0,0-1 0,11-1 0,1 0-47,12 0-248,-19 0 503,0 1 1,0 0-1,0 1 0,1 1 0,-1 0 0,17 5 1,-28-5 123,0 0 1,0 0 0,0 0 0,0 0-1,0 1 1,-1-1 0,1 1 0,-1 0-1,0 0 1,0 0 0,0 1 0,0-1-1,0 1 1,-1 0 0,0-1 0,1 1-1,-1 0 1,-1 0 0,1 0 0,-1 1 0,1-1-1,-1 0 1,0 1 0,-1-1 0,1 9-1,-1-3-22,0-1-1,-1 1 1,0-1-1,0 0 1,-1 1-1,-1-1 1,1 0-1,-1 0 1,-1 0-1,0-1 1,0 1-1,0-1 1,-1 0-1,-1 0 1,1-1-1,-1 1 1,-1-1-1,1 0 1,-1-1-1,0 0 1,0 0-1,-11 6 1,4-2 20,0-1 1,-1-1-1,0 0 1,0-1-1,-1 0 1,0-1-1,0-1 1,0-1-1,-1 0 1,0-1-1,-27 1 1,39-4-105,0 0 0,1-1 1,-1 0-1,1 0 0,-1 0 0,1-1 1,0 1-1,-1-1 0,1 0 0,0 0 1,0-1-1,0 1 0,0-1 0,1 0 1,-1 0-1,1 0 0,0 0 0,0-1 1,0 1-1,0-1 0,0 0 0,1 0 0,0 0 1,-1 0-1,2 0 0,-1 0 0,0-1 1,1 1-1,0-1 0,0 1 0,0-1 1,1 0-1,-1 1 0,1-1 0,0 1 1,0-1-1,1 0 0,0 1 0,1-8 1,0 8-645,0 0 0,1 0 0,-1 0 1,1 0-1,0 0 0,0 1 1,0-1-1,1 1 0,-1 0 1,1 0-1,0 0 0,-1 0 0,1 1 1,1 0-1,-1 0 0,0 0 1,0 0-1,1 0 0,8-1 0,28-11-7691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5.758"/>
    </inkml:context>
    <inkml:brush xml:id="br0">
      <inkml:brushProperty name="width" value="0.025" units="cm"/>
      <inkml:brushProperty name="height" value="0.025" units="cm"/>
    </inkml:brush>
  </inkml:definitions>
  <inkml:trace contextRef="#ctx0" brushRef="#br0">185 1 9545,'0'0'20334,"-3"9"-19325,-21 68-539,3 1-1,3 1 1,-7 90 0,23-152-470,-1 0 0,1 0 0,0 0 0,1 0 0,1 0 0,1 0 0,5 32 0,-6-50-59,0 1 1,0-1-1,1 0 0,-1 0 1,0 1-1,0-1 1,0 0-1,0 1 0,1-1 1,-1 0-1,0 1 0,1-1 1,-1 0-1,0 1 0,1-1 1,-1 1-1,1-1 0,-1 1 1,1-1-1,-1 1 1,1-1-1,-1 1 0,1-1 1,0 1-1,-1 0 0,1-1 1,0 1-1,-1 0 0,1 0 1,0 0-1,-1-1 0,1 1 1,0 0-1,-1 0 1,1 0-1,0 0 0,0 0 1,-1 0-1,1 0 0,0 0 1,-1 0-1,1 1 0,0-1 1,-1 0-1,1 0 1,0 1-1,-1-1 0,1 0 1,0 1-1,-1-1 0,1 0 1,-1 1-1,1-1 0,-1 1 1,1-1-1,-1 1 0,1 0 1,-1-1-1,1 1 1,-1-1-1,0 1 0,1 0 1,-1-1-1,0 1 0,1 1 1,-1-12-1380,0 0 1,-1 1 0,1-1-1,-2 0 1,0 1 0,0-1 0,0 1-1,-7-15 1,-39-69-3177,18 41 7156,7-1 4634,22 51-6757,0 0-1,1 0 0,-1 0 1,0 0-1,1-1 0,0 1 1,-1 0-1,1 0 0,0 0 1,0-1-1,1 1 0,-1 0 1,0 0-1,1 0 1,-1-1-1,1 1 0,1-2 1,-1 2-241,0 0 1,0 1-1,0-1 1,1 1 0,-1-1-1,1 1 1,-1 0-1,1-1 1,0 1-1,-1 0 1,1 0 0,0 0-1,0 1 1,0-1-1,3-1 1,7 0-321,1-1 1,-1 2-1,1 0 1,0 1-1,14 1 1,2-1-24,11-3-3032,-5-1-3514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7.053"/>
    </inkml:context>
    <inkml:brush xml:id="br0">
      <inkml:brushProperty name="width" value="0.025" units="cm"/>
      <inkml:brushProperty name="height" value="0.025" units="cm"/>
    </inkml:brush>
  </inkml:definitions>
  <inkml:trace contextRef="#ctx0" brushRef="#br0">1 0 18033,'0'0'6422,"0"13"-3502,-1 53-1365,7 183 2282,-6-245-3837,1-1 0,0 1 0,0-1 0,0 1 0,0-1 0,0 0 0,1 0 0,-1 1 0,1-1 0,3 4 0,-4-6 0,-1-1 0,0 1 0,1-1 0,-1 0 0,1 1 0,-1-1 0,1 0 0,-1 1 0,1-1 0,-1 0 0,1 1 0,-1-1 0,1 0 0,-1 0 0,1 0 0,-1 0 0,1 0 0,0 1 0,-1-1 0,1 0 0,-1 0 0,1 0 0,-1 0 0,2-1 0,-1 1 0,1-1 0,-1 0 0,0 0 0,0 0 0,0 1 0,0-1 0,0 0 0,0 0 0,0-1 0,0 1 0,0 0 0,-1 0 0,1 0 0,0 0 0,0-3 0,5-10 0,0-1 0,-1 0 0,-1 0 0,0 0 0,-1 0 0,-1-1 0,1-20 0,-3 28 0,1 0 0,-1 0 0,-1 0 0,1 0 0,-1-1 0,-1 1 0,0 0 0,0 1 0,0-1 0,-1 0 0,0 1 0,-1-1 0,0 1 0,0 0 0,-8-11 0,12 18 0,-1-1 0,1 0 0,-1 1 0,1-1 0,-1 0 0,1 1 0,-1-1 0,0 1 0,1-1 0,-1 1 0,0-1 0,1 1 0,-1 0 0,0-1 0,0 1 0,1 0 0,-1-1 0,0 1 0,0 0 0,0 0 0,1 0 0,-1 0 0,0 0 0,0 0 0,0 0 0,0 0 0,1 0 0,-1 0 0,0 0 0,0 0 0,-1 1 0,1 0 0,0 0 0,0 1 0,0-1 0,0 0 0,0 1 0,0-1 0,1 0 0,-1 1 0,0-1 0,1 1 0,-1-1 0,1 1 0,-1-1 0,1 1 0,0 1 0,-1 1 0,0 0 0,1 0 0,-1 0 0,1 1 0,0-1 0,1 0 0,-1 0 0,1 0 0,0 0 0,0 0 0,0 0 0,0-1 0,4 8 0,-1-7-349,1-1-1,0 0 1,-1 0 0,2 0-1,-1 0 1,0-1-1,0 0 1,1 0 0,-1 0-1,1-1 1,0 1 0,0-1-1,-1-1 1,1 1 0,10-1-1,15-1-3319,46-6 0,-73 7 3534,7-1 106,21-3-5073,0-1 0,34-10 1,-41 6 5107,-3-3 3796,-21 11-3279,0 1 0,0-1 0,0 1 0,0-1-1,0 0 1,0 1 0,0-1 0,0 0 0,0 0 0,-1 0-1,1 0 1,0 1 0,-1-1 0,1 0 0,0 0-1,-1 0 1,1-3 0,-1 4-261,0 0-1,0-1 1,0 1 0,0-1 0,0 1-1,-1-1 1,1 1 0,0-1-1,0 1 1,-1 0 0,1-1 0,0 1-1,0 0 1,-1-1 0,1 1-1,0 0 1,-1-1 0,1 1 0,0 0-1,-1-1 1,1 1 0,-1 0-1,1 0 1,-1 0 0,1 0 0,0-1-1,-1 1 1,0 0 0,-21-2 4274,-1 10-4287,12-1-48,1 2-1,-1-1 0,1 1 0,1 1 0,0 0 0,0 0 1,1 0-1,0 1 0,1 1 0,0-1 0,1 1 1,0 0-1,-5 19 0,11-30-200,0-1 0,0 1 0,0 0 0,0 0 0,0-1 0,0 1 0,0 0 0,0 0 0,0-1 0,0 1 0,1 0 0,-1 0 0,0-1 0,1 1 0,-1 0 0,0-1 0,1 1 0,-1 0 0,1-1 0,-1 1 0,1-1 0,-1 1 0,1-1 0,-1 1 0,1-1 0,0 1 0,-1-1 0,1 0 0,0 1 0,-1-1 0,1 0 0,0 1 0,-1-1 0,1 0 0,0 0 0,0 0 0,-1 0 0,1 0 0,0 0 0,0 0 0,0 0 0,-1 0 0,1 0 0,0 0 0,0 0 0,-1 0 0,1-1 0,0 1 0,-1 0 0,2-1 0,42-12 0,-14-2 0,46-31 0,-59 33 0,0 2 0,2 0 0,-1 0 0,1 2 0,1 1 0,0 0 0,25-6 0,-44 14 0,0 0 0,0 0 0,0-1 0,0 1 0,0 0 0,0 0 0,0 0 0,0 0 0,0 0 0,0 1 0,0-1 0,0 0 0,0 0 0,0 1 0,0-1 0,0 0 0,0 1 0,0-1 0,-1 1 0,1-1 0,0 1 0,0 0 0,0-1 0,-1 1 0,1 0 0,0-1 0,-1 1 0,2 1 0,-1 1 0,0-1 0,-1 1 0,1-1 0,0 1 0,-1 0 0,0-1 0,1 1 0,-1 0 0,0-1 0,-1 6 0,-1 5 0,0 1 0,-2-1 0,-5 17 0,4-16 0,3-10 0,-1 1 0,1 0 0,0 0 0,1 0 0,-1 1 0,1-1 0,0 0 0,1 0 0,-1 1 0,1-1 0,0 8 0,2-12 0,-1-1 0,1 0 0,-1 0 0,1 1 0,-1-1 0,1 0 0,-1-1 0,1 1 0,-1 0 0,1 0 0,-1-1 0,1 1 0,-1 0 0,0-1 0,1 0 0,-1 1 0,3-2 0,17-11 0,-1 0 0,0-1 0,20-19 0,-17 14 0,38-25 0,-57 42 0,52-27 0,-53 27 0,0 1 0,0 0 0,0 0 0,0 0 0,0 0 0,0 1 0,0-1 0,1 1 0,-1 0 0,0 0 0,0 0 0,0 0 0,1 0 0,-1 1 0,0 0 0,3 0 0,-5 0 0,0 0 0,0 0 0,0 1 0,0-1 0,0 0 0,-1 0 0,1 0 0,0 0 0,-1 1 0,1-1 0,-1 0 0,1 1 0,-1-1 0,0 0 0,0 1 0,1-1 0,-1 1 0,0-1 0,0 0 0,-1 3 0,-2 30 0,3-33 0,-2 10 0,-1 0 0,0 1 0,-9 17 0,-7 27 0,22-52 0,8-8 0,9-9 0,33-36 0,-23 22 0,0 0 0,52-33 0,-81 59 0,0 0 0,1 0 0,-1 0 0,1 0 0,-1 0 0,1 0 0,-1 1 0,1-1 0,0 1 0,-1-1 0,1 1 0,0-1 0,-1 1 0,1 0 0,0 0 0,-1 0 0,1 0 0,3 1 0,-5-1 0,1 1 0,0-1 0,-1 1 0,1 0 0,-1 0 0,1-1 0,-1 1 0,1 0 0,-1 0 0,1-1 0,-1 1 0,0 0 0,1 0 0,-1 0 0,0 0 0,0 0 0,0 0 0,1-1 0,-1 1 0,0 0 0,0 0 0,0 0 0,-1 0 0,1 1 0,-3 13 0,0-1 0,0 0 0,-9 19 0,4-10 0,8-22 0,-1 0 0,1 0 0,0 0 0,-1 0 0,1 0 0,0 1 0,-1-1 0,1 0 0,0 0 0,0 0 0,0 1 0,0-1 0,0 0 0,1 0 0,-1 0 0,0 1 0,0-1 0,1 0 0,-1 0 0,1 0 0,-1 0 0,1 0 0,-1 0 0,1 0 0,0 0 0,1 2 0,-1-3 0,1 1 0,-1-1 0,1 0 0,0 1 0,-1-1 0,1 0 0,-1 0 0,1 0 0,0 0 0,-1 0 0,1-1 0,-1 1 0,1 0 0,-1-1 0,1 1 0,-1-1 0,3-1 0,12-5 0,-1-2 0,26-17 0,-33 21 0,6-5 0,37-22 0,-48 30 0,0 1 0,0-1 0,0 1 0,0 0 0,1 0 0,-1 0 0,0 0 0,1 0 0,-1 1 0,0-1 0,1 1 0,-1 0 0,6 1 0,-8 0 0,-1-1 0,1 1 0,0 0 0,-1 0 0,1 0 0,-1 0 0,1 0 0,-1 0 0,1 0 0,-1 0 0,0 0 0,1 0 0,-1 0 0,0 0 0,0 0 0,0 0 0,0 0 0,0 0 0,0 0 0,0 0 0,0 0 0,0 0 0,0 0 0,-1 0 0,0 2 0,-6 27 0,2-19-835,-4 22-6941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7.429"/>
    </inkml:context>
    <inkml:brush xml:id="br0">
      <inkml:brushProperty name="width" value="0.025" units="cm"/>
      <inkml:brushProperty name="height" value="0.025" units="cm"/>
    </inkml:brush>
  </inkml:definitions>
  <inkml:trace contextRef="#ctx0" brushRef="#br0">12 75 22902,'-1'1'88,"-1"1"0,1 0 0,0 0 0,0-1-1,0 1 1,0 0 0,0 0 0,1 0 0,-1 0 0,1 0 0,-1 0 0,1 0 0,-1 0 0,1 0 0,0 1 0,0-1 0,0 0 0,1 0 0,-1 0 0,0 0 0,1 0 0,-1 0 0,1 0 0,1 3 0,0-2 107,0-2 0,0 1 0,0 0 0,0 0 1,0 0-1,1-1 0,-1 0 0,1 1 0,-1-1 1,1 0-1,-1 0 0,1 0 0,0 0 0,-1-1 1,1 1-1,3 0 0,6 0 348,-1 0 1,1-1-1,0 0 1,-1-1-1,1 0 1,-1-1-1,23-6 1,-21 3-544,0-1 0,0-1 0,-1 1 0,16-13 0,-24 16 0,0 1 0,-1-1 0,1 0 0,-1-1 0,0 1 0,0 0 0,0-1 0,0 0 0,0 1 0,-1-1 0,0 0 0,0-1 0,0 1 0,0 0 0,-1 0 0,1-1 0,0-4 0,-2 8 0,-1-1 0,1 1 0,0 0 0,0 0 0,-1 0 0,1 0 0,-1-1 0,1 1 0,-1 0 0,1 0 0,-1 0 0,0 0 0,0 0 0,1 0 0,-1 0 0,0 1 0,0-1 0,0 0 0,0 0 0,0 1 0,0-1 0,0 0 0,0 1 0,0-1 0,0 1 0,0 0 0,0-1 0,-1 1 0,1 0 0,0-1 0,0 1 0,0 0 0,-1 0 0,1 0 0,0 0 0,0 0 0,0 1 0,-1-1 0,1 0 0,-1 1 0,-6-1 0,1 1 0,0 1 0,0-1 0,0 1 0,-13 5 0,9-1 0,1 0 0,-1 1 0,1 1 0,0-1 0,1 1 0,-9 10 0,14-14 0,1-1 0,0 0 0,0 1 0,0 0 0,0-1 0,1 1 0,-1 0 0,1 1 0,0-1 0,0 0 0,1 0 0,-1 1 0,1-1 0,0 1 0,0 0 0,1-1 0,-1 1 0,1 0 0,0 6 0,1-9 0,0 0 0,0 0 0,1 0 0,-1 0 0,0 0 0,1-1 0,-1 1 0,1 0 0,-1-1 0,1 1 0,0-1 0,0 1 0,0-1 0,-1 0 0,1 0 0,1 0 0,-1 0 0,0 0 0,0 0 0,0-1 0,0 1 0,1-1 0,-1 1 0,0-1 0,3 0 0,67 3 0,-56-4 0,-5 1-188,39-2-3167,-47 2 3023,-1 0-1,0-1 1,1 1 0,-1-1-1,1 0 1,-1 0 0,0 0-1,1 0 1,-1 0 0,0 0-1,0 0 1,0-1 0,0 1-1,0-1 1,0 0 0,2-2-1,1-8-7386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7.771"/>
    </inkml:context>
    <inkml:brush xml:id="br0">
      <inkml:brushProperty name="width" value="0.025" units="cm"/>
      <inkml:brushProperty name="height" value="0.025" units="cm"/>
    </inkml:brush>
  </inkml:definitions>
  <inkml:trace contextRef="#ctx0" brushRef="#br0">0 7 24567,'0'0'6727,"72"-6"-6567,-19 6-128,9 3-320,3 2-1698,-7-4-4388,-6-1-8937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8.130"/>
    </inkml:context>
    <inkml:brush xml:id="br0">
      <inkml:brushProperty name="width" value="0.025" units="cm"/>
      <inkml:brushProperty name="height" value="0.025" units="cm"/>
    </inkml:brush>
  </inkml:definitions>
  <inkml:trace contextRef="#ctx0" brushRef="#br0">0 0 22517,'0'0'3299,"0"77"-1345,0-40-1345,0 0-385,2-3-128,2-5-160,3-6-961,2-10-1121,-1-9-897,1-4-2626,-5-9-6375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8.486"/>
    </inkml:context>
    <inkml:brush xml:id="br0">
      <inkml:brushProperty name="width" value="0.025" units="cm"/>
      <inkml:brushProperty name="height" value="0.025" units="cm"/>
    </inkml:brush>
  </inkml:definitions>
  <inkml:trace contextRef="#ctx0" brushRef="#br0">1 1 11531,'0'0'10826,"-1"55"-10474,5-36-319,16-3-578,9-3-1409,9-7-1601,9-2-1410,3-1-4964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8.827"/>
    </inkml:context>
    <inkml:brush xml:id="br0">
      <inkml:brushProperty name="width" value="0.025" units="cm"/>
      <inkml:brushProperty name="height" value="0.025" units="cm"/>
    </inkml:brush>
  </inkml:definitions>
  <inkml:trace contextRef="#ctx0" brushRef="#br0">278 227 18546,'-13'6'2743,"-24"13"-1076,-1-1-144,1 1-1,1 2 0,1 1 0,-40 33 1,75-55-1521,-1 0-1,1 0 1,0 1 0,-1-1 0,1 0 0,0 0 0,-1 0 0,1 1 0,0-1 0,-1 0 0,1 1 0,0-1 0,0 0 0,-1 0 0,1 1 0,0-1 0,0 0 0,0 1 0,-1-1 0,1 1 0,0-1 0,0 0 0,0 1 0,0-1 0,0 0-1,0 1 1,0-1 0,0 1 0,0-1 0,0 0 0,0 1 0,0-1 0,0 1 0,0-1 0,0 0 0,0 1 0,1-1 0,-1 0 0,0 1 0,0-1 0,0 0 0,0 1 0,1-1 0,-1 0 0,0 1 0,0-1 0,1 0 0,-1 1-1,0-1 1,1 0 0,28 4-103,40-10-111,-55 4 144,0 0-1,0 1 1,0 1 0,0 0 0,0 1-1,0 0 1,24 6 0,-34-5 31,0-1-1,0 0 1,0 1 0,0-1 0,-1 1 0,1 0 0,0 1 0,-1-1-1,0 1 1,0-1 0,1 1 0,-1 0 0,-1 0 0,1 0 0,0 0 0,-1 1-1,0-1 1,0 1 0,0 0 0,0-1 0,0 1 0,-1 0 0,0 0-1,1 0 1,-2 0 0,1 0 0,0 0 0,-1 1 0,0-1 0,0 4-1,0-4 92,-1 0 0,0 0-1,0 0 1,0 0-1,0 0 1,-1-1 0,0 1-1,1-1 1,-1 1-1,0-1 1,-1 1 0,1-1-1,-1 0 1,1 0 0,-1 0-1,0-1 1,0 1-1,0-1 1,-1 1 0,1-1-1,0 0 1,-1 0-1,0 0 1,1-1 0,-1 1-1,0-1 1,-4 1-1,-6 2 175,0 0 0,-1-1-1,0 0 1,0-1 0,-29 0-1,41-2-328,0 0 1,0-1-1,0 1 0,0-1 1,0 1-1,0-1 0,0 0 1,0 0-1,0 0 0,0-1 0,0 1 1,0-1-1,1 0 0,-1 1 1,1-1-1,-1 0 0,1-1 1,0 1-1,0 0 0,0 0 0,0-1 1,0 0-1,0 1 0,1-1 1,0 0-1,-3-5 0,3 3-648,-1 0-1,1 0 0,0 0 1,1 0-1,-1-1 1,1 1-1,0 0 0,0-1 1,1 1-1,-1 0 1,1 0-1,0 0 0,1-1 1,-1 1-1,5-7 1,14-22-5716</inkml:trace>
  <inkml:trace contextRef="#ctx0" brushRef="#br0" timeOffset="1">573 0 16464,'0'0'12684,"-36"52"-11659,10-7-289,0 11-95,2 2 64,8-1-193,7-2-512,9-4 0,2-7 0,17-7 0,5-8 0,0-4-512,2-12-1250,-8-11-1601,-11-2-1442,-7-5-2498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9.170"/>
    </inkml:context>
    <inkml:brush xml:id="br0">
      <inkml:brushProperty name="width" value="0.025" units="cm"/>
      <inkml:brushProperty name="height" value="0.025" units="cm"/>
    </inkml:brush>
  </inkml:definitions>
  <inkml:trace contextRef="#ctx0" brushRef="#br0">1 107 16303,'0'0'4132,"79"-40"-2050,-27 26-1281,5 2 224,4 3-288,5 1-673,-4-2-1634,-4-4-6469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4.481"/>
    </inkml:context>
    <inkml:brush xml:id="br0">
      <inkml:brushProperty name="width" value="0.025" units="cm"/>
      <inkml:brushProperty name="height" value="0.025" units="cm"/>
    </inkml:brush>
  </inkml:definitions>
  <inkml:trace contextRef="#ctx0" brushRef="#br0">88 1 17553,'0'0'7890,"-3"12"-7324,-5 52 401,2 0 0,5 113 0,2-36-404,-33 451-18,-2 120 757,33-680-1209,-1-25-87,1 1-1,1 0 1,-1-1-1,1 1 1,1 0 0,-1-1-1,2 1 1,-1 0-1,1-1 1,0 1 0,0-1-1,6 11 1,-8-18-240,0 1-1,0-1 1,1 0 0,-1 0 0,0 0 0,1 1 0,-1-1-1,1 0 1,-1 0 0,0 0 0,1 0 0,-1 0-1,0 0 1,1 0 0,-1 0 0,1 0 0,-1 0 0,0 0-1,1 0 1,-1 0 0,0 0 0,1-1 0,-1 1 0,0 0-1,1 0 1,-1 0 0,0 0 0,1-1 0,-1 1-1,0 0 1,1 0 0,-1-1 0,0 1 0,0 0 0,1 0-1,-1-1 1,0 1 0,0 0 0,0-1 0,1 1 0,-1 0-1,0-1 1,0 1 0,0-1 0,4-15-8222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0.124"/>
    </inkml:context>
    <inkml:brush xml:id="br0">
      <inkml:brushProperty name="width" value="0.025" units="cm"/>
      <inkml:brushProperty name="height" value="0.025" units="cm"/>
    </inkml:brush>
  </inkml:definitions>
  <inkml:trace contextRef="#ctx0" brushRef="#br0">252 245 12011,'0'0'7277,"-9"-5"-4133,7 4-3034,-1-2 47,-1 1 0,0 0 0,1-1 0,-1 2 0,0-1 0,0 0 0,0 1 0,0 0 0,0 0 0,-1 0 0,1 0 0,0 1 0,0-1 0,-1 1 0,1 0 0,0 1 0,0-1 0,-1 1 1,1 0-1,0 0 0,0 0 0,0 0 0,0 1 0,-5 2 0,3 0-86,1-2-33,1 1-1,0-1 0,0 1 0,0 0 0,0 0 0,0 0 1,1 1-1,-1 0 0,1-1 0,-4 8 0,29-15-1676,16-22 157,-33 22 1326,0 0 0,0 0 1,1 0-1,-1 1 1,1 0-1,0 0 1,0 0-1,11-3 1,-17 6 155,1 0 0,0 0 0,-1 1 0,1-1 0,0 0 0,-1 0 1,1 0-1,-1 1 0,1-1 0,0 0 0,-1 1 0,1-1 0,-1 0 1,1 1-1,-1-1 0,1 1 0,-1-1 0,1 1 0,-1-1 0,0 1 1,1-1-1,-1 1 0,0-1 0,1 1 0,-1 0 0,0-1 1,0 1-1,0 0 0,1-1 0,-1 1 0,0-1 0,0 1 0,0 1 1,3 29 270,-3-23-200,26 202 1364,3 66 2820,-29-258-3985,-1 0-1,0 0 0,-1 0 0,-1 0 1,-1-1-1,0 1 0,-2-1 1,-7 19-1,8-25-125,-1 0 1,0 0 0,-1 0-1,0 0 1,-1-1-1,0-1 1,0 1-1,-1-1 1,0-1-1,-1 1 1,1-1-1,-17 9 1,22-15-145,0 1 0,-1-1 0,1 0 0,-1 0 0,0-1 0,0 1 0,0-1 0,1 0 0,-1 0 0,0-1 0,0 0 0,0 1 0,-7-2 0,9 0 0,1 1 0,-1-1 0,1 0 0,0 0 0,-1 0 0,1 0 0,0 0 0,0 0 0,0-1 0,0 1 0,0-1 0,0 1 0,0-1 0,0 0 0,1 0 0,-1 0 0,0 0 0,1 0 0,0 0 0,0 0 0,-1-1 0,1 1 0,1 0 0,-1-1 0,0 1 0,1-1 0,-2-4 0,1-6 0,0-1 0,0 0 0,1 0 0,1 0 0,0 0 0,1 1 0,1-1 0,0 1 0,0-1 0,2 1 0,0 0 0,0 0 0,1 1 0,11-18 0,13-16 0,1 3 0,51-56 0,-66 81 0,128-139 0,-76 88 0,-3-4 0,68-98 0,-132 168 0,6-5-40,-1-1 1,0 0-1,-1 0 1,0-1-1,-1 1 1,0-1-1,0 0 1,-1 0-1,3-20 1,-6 29 30,1 1 1,-1-1-1,0 0 1,0 0-1,0 1 1,0-1-1,-1 0 1,1 1-1,0-1 0,0 0 1,0 1-1,0-1 1,-1 0-1,1 1 1,0-1-1,-1 0 1,1 1-1,0-1 1,-1 1-1,1-1 0,-1 1 1,1-1-1,-1 1 1,1-1-1,-1 1 1,0-1-1,1 1 1,-1 0-1,0-1 0,-25 0-210,19 3 179,0 0 0,1 0 0,-1 1 0,1 0 0,-12 6 1,1 4 55,0 1 0,1 0 0,0 1 0,1 1 0,1 1 0,1 0 0,0 1 0,1 0 0,1 1 0,1 0 0,0 1 0,2 0 0,0 1 0,-9 39 0,16-58-18,1 1 0,-1-1 1,1 1-1,-1-1 0,1 1 0,0-1 1,0 1-1,1-1 0,-1 1 0,0-1 1,1 1-1,-1-1 0,1 1 1,0-1-1,0 1 0,0-1 0,0 0 1,0 0-1,1 1 0,-1-1 0,1 0 1,-1 0-1,3 2 0,0-2 6,0 0 0,0-1 1,0 1-1,0-1 0,0 0 0,0 0 0,0 0 0,1 0 0,-1-1 0,0 1 1,1-1-1,-1-1 0,5 1 0,0-1 8,0-1 1,0 0-1,0 0 1,0 0-1,0-1 0,-1-1 1,1 1-1,-1-1 1,0-1-1,0 1 1,0-2-1,-1 1 1,8-7-1,10-12 1,0-1 0,23-30 0,-27 30-18,-43 77-449,20-48 455,-40 92 342,38-86-283,1 0-1,0 1 1,1-1 0,0 1 0,1 0 0,0-1 0,0 18-1,2-26-53,-1-1 1,1 1-1,-1-1 0,1 1 0,-1-1 0,1 1 0,0-1 0,0 0 0,0 1 0,0-1 0,0 0 0,0 0 0,0 1 1,0-1-1,0 0 0,1 0 0,-1 0 0,0-1 0,1 1 0,-1 0 0,0 0 0,1-1 0,-1 1 0,1-1 0,-1 1 0,1-1 1,-1 0-1,1 0 0,0 1 0,-1-1 0,1 0 0,-1 0 0,1-1 0,0 1 0,1 0 0,6-1 4,-1 0 0,0 0 0,1-1-1,-1 0 1,14-5 0,-3-2-10,-1-1 0,0 0 0,0-1 0,-1-1 0,0-1 0,20-20 0,-26 23 0,-1-1 0,0 0 0,-1 0 0,0-1 0,-1-1 0,0 1 0,-1-1 0,0 0 0,8-26 0,-13 15 0,-2 24 0,0 0 0,0 0 0,0-1 0,0 1 0,0 0 0,0-1 0,0 1 0,0 0 0,-1 0 0,1-1 0,0 1 0,0 0 0,0 0 0,0 0 0,-1-1 0,1 1 0,0 0 0,0 0 0,-1 0 0,1-1 0,0 1 0,0 0 0,-1 0 0,1 0 0,0 0 0,0 0 0,-1 0 0,1 0 0,0 0 0,0 0 0,-1-1 0,1 1 0,0 0 0,-1 0 0,1 1 0,-1-1 0,-1 1 0,0 0 0,0 0 0,0 0 0,0 0 0,0 1 0,0-1 0,0 1 0,0-1 0,1 1 0,-1 0 0,0 0 0,1 0 0,-3 4 0,-8 13 0,0 1 0,-11 28 0,20-41 0,0-1 0,1 1 0,0 0 0,0 0 0,0 0 0,1 0 0,0 0 0,1 0 0,0 0 0,0 1 0,2 12 0,-2-18 0,1-1 0,0 1 0,0-1 0,0 1 0,1-1 0,-1 0 0,0 1 0,0-1 0,1 0 0,-1 0 0,1 0 0,-1 0 0,1 0 0,-1 0 0,1 0 0,0 0 0,-1-1 0,1 1 0,0-1 0,0 1 0,-1-1 0,1 0 0,0 0 0,0 0 0,0 0 0,-1 0 0,1 0 0,0 0 0,0 0 0,1-1 0,5 0 0,-1 0 0,0 0 0,1-1 0,-1 0 0,0 0 0,7-3 0,-9 2-581,1 0 1,-1 0-1,0-1 0,0 0 0,0 0 1,8-8-1,-10 8-404,-1 0 0,1 0 1,-1 0-1,1 0 0,-1 0 1,0 0-1,0-1 0,-1 1 1,2-8-1,1-19-13482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0.480"/>
    </inkml:context>
    <inkml:brush xml:id="br0">
      <inkml:brushProperty name="width" value="0.025" units="cm"/>
      <inkml:brushProperty name="height" value="0.025" units="cm"/>
    </inkml:brush>
  </inkml:definitions>
  <inkml:trace contextRef="#ctx0" brushRef="#br0">1 1 15535,'0'0'15374,"72"41"-31997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0.821"/>
    </inkml:context>
    <inkml:brush xml:id="br0">
      <inkml:brushProperty name="width" value="0.025" units="cm"/>
      <inkml:brushProperty name="height" value="0.025" units="cm"/>
    </inkml:brush>
  </inkml:definitions>
  <inkml:trace contextRef="#ctx0" brushRef="#br0">225 311 21492,'-11'1'2488,"-13"0"-1161,0 2 0,-35 7 0,52-8-1031,0-1-1,1 1 1,-1 0 0,0 0-1,1 1 1,0 0 0,-1 0 0,1 1-1,0 0 1,1 0 0,-1 0-1,1 0 1,0 1 0,0 0 0,-6 8-1,10-13-293,1 1 1,-1 0-1,1-1 0,0 1 0,-1-1 0,1 1 0,0 0 0,-1 0 0,1-1 1,0 1-1,0 0 0,0-1 0,-1 1 0,1 0 0,0 0 0,0 0 1,0-1-1,0 1 0,0 0 0,1 0 0,-1-1 0,0 1 0,0 0 1,0-1-1,1 1 0,-1 0 0,0-1 0,1 1 0,-1 0 0,1-1 0,-1 1 1,0 0-1,1-1 0,0 1 0,1 1 0,0-1-1,1 0 1,-1 0 0,0 0-1,1 0 1,-1-1 0,1 1 0,-1-1-1,1 1 1,3-1 0,65-3-21,-49-2 19,1-1 0,-1-1 0,0-1 0,0-1 0,-1-1 0,0-1 0,-1 0 0,0-2 0,-1 0 0,0-1 0,-1-1 0,-1-1 0,-1 0 0,0-1 0,-1-1 0,0-1 0,-2 0 0,0 0 0,-2-2 0,12-24 0,-21 41 0,-1-1 0,1 0 0,-1 0 0,0 1 0,0-1 0,0 0 0,0 0 0,-1 0 0,0 0 0,0 0 0,-1 0 0,1 0 0,-1 0 0,-2-8 0,2 12 0,1 0 0,-1-1 0,0 1 0,0-1 0,0 1 0,0 0 0,0-1 0,0 1 0,-1 0 0,1 0 0,0 0 0,0 0 0,-1 0 0,1 0 0,-1 1 0,1-1 0,-4-1 0,2 1 0,-1 1 0,1-1 0,-1 1 0,1 0 0,-1 0 0,1 0 0,-1 0 0,1 1 0,-1-1 0,1 1 0,-5 1 0,-5 3 0,1 1 0,0 0 0,0 1 0,1 0 0,0 1 0,0 0 0,0 0 0,1 1 0,1 1 0,0 0 0,0 0 0,0 1 0,-8 15 0,16-25 0,0 0 0,0 0 0,1 0 0,-1 0 0,0 0 0,1 1 0,-1-1 0,1 0 0,-1 0 0,1 1 0,0-1 0,-1 0 0,1 0 0,0 1 0,0-1 0,0 0 0,0 1 0,0-1 0,0 0 0,0 1 0,1-1 0,-1 0 0,0 0 0,1 1 0,-1-1 0,1 0 0,-1 0 0,1 0 0,0 1 0,0-1 0,-1 0 0,1 0 0,0 0 0,0 0 0,0 0 0,0-1 0,0 1 0,0 0 0,0 0 0,0-1 0,0 1 0,1 0 0,-1-1 0,2 1 0,7 2 0,1 0 0,0-1 0,-1-1 0,21 1 0,4 2 0,-24-2-16,0 0 0,0 1 0,0 1-1,0 0 1,0 0 0,-1 1 0,1 0 0,-1 1 0,12 10 0,-16-12 5,-1 1 1,-1 0 0,1 0-1,-1 0 1,1 1 0,-2-1-1,1 1 1,-1 0 0,1 0-1,-2 1 1,1-1 0,-1 0 0,0 1-1,0 0 1,-1-1 0,1 1-1,-1 7 1,0-1 92,-1 0 1,0 0-1,-4 21 0,-10 9-1201,-4-22-2394,14-20-3336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1.692"/>
    </inkml:context>
    <inkml:brush xml:id="br0">
      <inkml:brushProperty name="width" value="0.025" units="cm"/>
      <inkml:brushProperty name="height" value="0.025" units="cm"/>
    </inkml:brush>
  </inkml:definitions>
  <inkml:trace contextRef="#ctx0" brushRef="#br0">201 185 11851,'0'0'12887,"-12"0"-10821,8 0-1922,-1-1-54,1 1-1,0 0 1,0 0 0,-1 0-1,1 1 1,0 0-1,0-1 1,0 1-1,-1 1 1,1-1-1,0 0 1,0 1-1,1 0 1,-1 0-1,0 0 1,1 1-1,-1-1 1,1 1-1,0 0 1,0 0 0,-4 4-1,-10 16 359,-29 49 0,41-63-415,0 0 0,1 1-1,0-1 1,1 1 0,0 0-1,0 0 1,1 1 0,-1 19-1,3-29-29,0 0 0,0 0-1,0 0 1,0-1 0,0 1-1,0 0 1,0 0-1,1 0 1,-1 0 0,0 0-1,1-1 1,-1 1-1,0 0 1,1 0 0,-1-1-1,1 1 1,-1 0-1,1-1 1,-1 1 0,1 0-1,0-1 1,-1 1 0,1-1-1,0 1 1,-1-1-1,1 1 1,0-1 0,0 1-1,0-1 1,-1 0-1,1 1 1,1-1 0,1 0 6,1 1 0,-1-1 0,1 0 0,-1 0 0,0-1 0,1 1 0,-1-1 0,7-1 0,3-3 39,0 1-1,0-2 1,18-10-1,3-6 18,-2-1-1,0-2 1,-1-1 0,26-31-1,-40 40 108,-1-2 0,-1 0 0,-1-1 0,-1 0-1,0-1 1,-2 0 0,17-44 0,-21 24-68,-12 27-200,4 13 84,0 1 0,1 0 1,-1 0-1,0 0 0,0 0 0,1 0 0,-1 1 0,0-1 0,0 0 0,1 0 1,-1 0-1,0 1 0,0-1 0,1 0 0,-1 0 0,0 1 0,1-1 1,-1 1-1,1-1 0,-1 1 0,0-1 0,1 1 0,-1-1 0,0 2 0,-5 5-11,-1 0-1,1 0 0,0 1 0,1 0 0,0 1 0,-7 15 0,-24 63 34,27-63-18,-1 0 8,1 1 0,0 0 0,2 0 0,1 1 0,-4 45 0,10-70 0,0 1 1,0-1-1,0 0 1,0 0-1,0 1 0,0-1 1,0 0-1,0 0 1,1 1-1,-1-1 0,0 0 1,1 0-1,-1 0 0,1 0 1,0 0-1,-1 1 1,1-1-1,0 0 0,0 0 1,-1-1-1,1 1 1,0 0-1,0 0 0,0 0 1,0 0-1,2 0 1,-1 0 10,1 0 0,-1-1 1,1 1-1,-1-1 1,1 0-1,-1 0 0,1 0 1,-1 0-1,1 0 1,-1 0-1,1-1 0,3-1 1,4 0 35,-1-2 1,0 1-1,0-1 1,0-1-1,0 0 1,8-6-1,5-6 2,-1-2 0,29-31 0,-42 41-45,0-1 0,0 0-1,-1-1 1,0 0-1,-1 0 1,-1 0 0,9-23-1,-15 27-185,-9 13 52,-9 16 37,11-11 97,1 0 1,0 0 0,1 1 0,0 0 0,0 0 0,2 0 0,-1 1 0,2 0 0,0-1 0,0 1-1,-1 17 1,4-28 2,1-1 0,-1 1-1,0-1 1,1 1-1,-1-1 1,1 1 0,-1-1-1,1 1 1,0-1-1,0 0 1,-1 1 0,1-1-1,0 0 1,0 1-1,1-1 1,-1 0 0,0 0-1,0 0 1,0 0-1,1 0 1,-1 0 0,0-1-1,1 1 1,-1 0 0,1-1-1,-1 1 1,1-1-1,-1 1 1,1-1 0,-1 0-1,1 0 1,2 1-1,63 0 157,-47-2-138,182-12-287,-205 13 277,1 0 0,-1 0-1,0 0 1,0-1 0,0 1 0,1-1-1,-1 1 1,0-1 0,0 0-1,1 0 1,-1-1 0,1 1-1,-1 0 1,1-1 0,-1 1-1,1-1 1,0 0 0,0 0-1,0 0 1,-2-3 0,1 0 13,0 0 1,0 0-1,1 0 0,-1-1 1,1 1-1,0-1 1,1 0-1,0 1 1,-1-9-1,1 9-28,-4-55 0,5 58 0,0 1 0,0-1 0,0 1 0,0-1 0,0 0 0,0 1 0,0-1 0,1 1 0,-1-1 0,1 1 0,-1-1 0,1 1 0,0-1 0,-1 1 0,1-1 0,0 1 0,0 0 0,0-1 0,0 1 0,0 0 0,0 0 0,0 0 0,1 0 0,-1 0 0,0 0 0,1 0 0,-1 0 0,0 1 0,1-1 0,-1 0 0,3 0 0,21 0-1040,0 0 0,1 2-1,-1 0 1,26 6 0,44 2-7121,-25-8-9642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2.238"/>
    </inkml:context>
    <inkml:brush xml:id="br0">
      <inkml:brushProperty name="width" value="0.025" units="cm"/>
      <inkml:brushProperty name="height" value="0.025" units="cm"/>
    </inkml:brush>
  </inkml:definitions>
  <inkml:trace contextRef="#ctx0" brushRef="#br0">381 2 17809,'0'0'10287,"-9"-1"-9438,5 0-790,0 1 1,-1 0-1,1 0 1,-1 1-1,1-1 1,0 1-1,0 0 1,-1 0-1,1 1 1,0-1-1,-7 4 1,-50 37 277,33-21-338,0 0 32,-30 30 0,52-45-100,0-1 0,1 1 0,0 1 0,0-1-1,0 1 1,1 0 0,0 0 0,0 0 0,1 0 0,-5 16 0,8-21 27,0 0-1,0-1 1,0 1-1,0 0 1,0 0 0,1-1-1,-1 1 1,0 0-1,1 0 1,-1-1 0,1 1-1,0 0 1,0-1-1,-1 1 1,1-1 0,0 1-1,0-1 1,1 0-1,-1 1 1,0-1 0,0 0-1,1 0 1,-1 0-1,0 0 1,1 0-1,-1 0 1,1 0 0,0 0-1,-1 0 1,1-1-1,0 1 1,-1-1 0,1 1-1,0-1 1,2 0-1,13 4-110,-1-1 0,0-1 0,18 0 0,-11 0 77,-16-2 56,19 3-23,44 11 0,-65-13 44,1 0 0,-1 1-1,0 0 1,0 0-1,0 0 1,0 0 0,0 1-1,-1 0 1,1 0-1,-1 0 1,0 1 0,1 0-1,-2-1 1,8 10 0,-10-11 19,0-1 1,0 1 0,0 0 0,-1 0-1,1 0 1,-1 0 0,1 0 0,-1 0 0,0 0-1,1 0 1,-1 0 0,0 0 0,-1 0 0,1 0-1,0 1 1,0-1 0,-1 0 0,1 0 0,-1 0-1,0-1 1,0 1 0,1 0 0,-1 0 0,0 0-1,-1 0 1,1-1 0,0 1 0,0-1-1,-1 1 1,1-1 0,-1 1 0,1-1 0,-1 0-1,0 0 1,1 1 0,-5 0 0,-6 6 284,-1-2-1,0 0 1,-1 0 0,-13 4-1,20-8-237,-30 9 503,-1-2 1,0-1-1,-1-2 0,1-2 1,-57 0-1,81-9-1074,21-4-779,23-7-2242,44-6-6591,-29 12 2290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3.032"/>
    </inkml:context>
    <inkml:brush xml:id="br0">
      <inkml:brushProperty name="width" value="0.025" units="cm"/>
      <inkml:brushProperty name="height" value="0.025" units="cm"/>
    </inkml:brush>
  </inkml:definitions>
  <inkml:trace contextRef="#ctx0" brushRef="#br0">182 67 18193,'0'0'1815,"-8"-1"513,3 1-2104,0 0-1,0 0 1,1 1 0,-1-1-1,0 1 1,1 0 0,-1 0 0,0 1-1,1 0 1,0-1 0,-1 2 0,1-1-1,0 0 1,0 1 0,0 0-1,0-1 1,1 2 0,-1-1 0,1 0-1,-1 1 1,-2 5 0,-4 1 144,1 1 0,0 1 1,1-1-1,1 1 1,0 1-1,0 0 0,1-1 1,-7 26-1,12-37-354,1-1 1,0 1-1,0 0 1,0 0-1,-1 0 1,1 0-1,0 0 1,0 0 0,0 0-1,0 0 1,1-1-1,-1 1 1,0 0-1,0 0 1,1 0-1,-1 0 1,0 0-1,1-1 1,-1 1-1,0 0 1,1 0-1,-1 0 1,1-1-1,0 1 1,-1 0-1,1-1 1,0 1-1,-1-1 1,1 1-1,0 0 1,0-1-1,-1 0 1,1 1-1,0-1 1,0 1-1,0-1 1,0 0-1,-1 0 1,1 1-1,0-1 1,0 0-1,0 0 1,0 0-1,0 0 1,0 0-1,0 0 1,0 0-1,0-1 1,-1 1-1,1 0 1,2-1-1,48-14 193,-26 2-105,0-1 0,-1 0 1,0-2-1,27-24 0,-37 28-80,0-1 0,0-1 1,-1 0-1,-1-1 0,0 0 0,-1-1 0,10-21 0,-15 18 68,-14 17 53,5 3-120,1 1 0,-1 0-1,0 0 1,0 0 0,1 0 0,0 0 0,-1 0-1,-3 6 1,-8 10-11,1 1 0,1 1 0,1 0 0,1 1 0,0 0-1,2 1 1,0 0 0,-7 37 0,15-59-12,-1 1 0,1-1 0,0 1 0,0-1 0,0 1 0,0-1 0,0 1 0,0-1 0,0 1 0,0-1 0,1 1 0,-1-1 0,0 1 0,0-1 0,0 1 0,0-1 0,1 1 0,-1-1 0,0 1 0,0-1 0,1 0 0,-1 1 0,0-1 0,1 1 0,-1-1 0,0 0 0,1 1 0,-1-1 0,1 0 0,-1 0 0,1 1 0,0-1 0,19-1 0,19-17 0,189-142 0,-140 93 0,-66 53 0,-22 14 0,0 0 0,-1 0 0,1 1 0,0-1 0,0 0 0,0 1 0,0-1 0,-1 0 0,1 0 0,0 1 0,0-1 0,0 0 0,0 1 0,0-1 0,0 0 0,0 1 0,0-1 0,0 1 0,0-1 0,0 0 0,0 1 0,0-1 0,0 0 0,0 1 0,0-1 0,0 0 0,1 0 0,-1 1 0,0-1 0,0 0 0,0 1 0,0-1 0,1 0 0,-1 0 0,0 1 0,0-1 0,1 0 0,-1 0 0,0 1 0,1-1 0,-1 0 0,0 0 0,0 0 0,1 0 0,-1 1 0,0-1 0,1 0 0,-1 0 0,0 0 0,1 0 0,-1 0 0,0 0 0,1 0 0,-1 0 0,0 0 0,1 0 0,-1 0 0,0 0 0,1 0 0,-1 0 0,0 0 0,1-1 0,-1 1 0,0 0 0,1 0 0,-1 0 0,0 0 0,1-1 0,-1 1 0,-4 13 0,-1-1 0,0 1 0,0-1 0,-2 0 0,-13 21 0,13-23 0,0 0 0,1 1 0,0 0 0,1 0 0,0 0 0,1 1 0,-5 20 0,9-31 0,0-1 0,0 1 0,1-1 0,-1 1 0,0-1 0,1 1 0,-1-1 0,0 1 0,1-1 0,-1 0 0,0 1 0,1-1 0,-1 1 0,1-1 0,-1 0 0,1 1 0,-1-1 0,1 0 0,-1 0 0,1 1 0,-1-1 0,1 0 0,-1 0 0,1 0 0,-1 0 0,1 0 0,-1 0 0,1 0 0,0 0 0,-1 0 0,1 0 0,-1 0 0,1 0 0,-1 0 0,1 0 0,-1 0 0,1 0 0,-1-1 0,1 1 0,-1 0 0,1 0 0,-1-1 0,1 1 0,0-1 0,28-10 0,123-82 0,-38 21 0,-113 72 0,-1-1 0,0 1 0,0 0 0,0-1 0,1 1 0,-1 0 0,0 0 0,1-1 0,-1 1 0,0 0 0,1 0 0,-1-1 0,0 1 0,1 0 0,-1 0 0,0 0 0,1 0 0,-1 0 0,0 0 0,1-1 0,-1 1 0,1 0 0,-1 0 0,0 0 0,1 0 0,-1 0 0,0 0 0,1 1 0,-1-1 0,1 0 0,-1 0 0,0 0 0,1 0 0,-1 0 0,0 0 0,1 1 0,-1-1 0,0 0 0,1 0 0,-1 1 0,0-1 0,0 0 0,1 0 0,-1 1 0,0-1 0,1 1 0,-7 22 0,-22 32 0,26-52 0,-2 4 0,-2 3 0,0 0 0,1 1 0,0 0 0,-5 18 0,10-29 0,0 1 0,0-1 0,-1 1 0,1-1 0,0 1 0,0-1 0,0 0 0,0 1 0,1-1 0,-1 1 0,0-1 0,0 1 0,0-1 0,0 1 0,0-1 0,0 1 0,1-1 0,-1 0 0,0 1 0,0-1 0,1 0 0,-1 1 0,0-1 0,1 1 0,-1-1 0,0 0 0,1 0 0,-1 1 0,1-1 0,-1 0 0,0 0 0,1 1 0,-1-1 0,1 0 0,-1 0 0,1 0 0,-1 0 0,0 0 0,1 0 0,-1 1 0,1-1 0,-1 0 0,1 0 0,-1-1 0,1 1 0,-1 0 0,1 0 0,-1 0 0,1 0 0,-1 0 0,0 0 0,1-1 0,-1 1 0,1 0 0,-1 0 0,0-1 0,1 1 0,0 0 0,-1 0 0,18-8 0,0 0 0,0-1 0,-1 0 0,28-21 0,24-13 0,-58 37 0,-3 2 0,-1-1 0,1 1 0,0 1 0,0-1 0,0 1 0,0 1 0,1-1 0,-1 1 0,1 1 0,8-1 0,-16 2 0,-1 1 0,1-1 0,-1 1 0,0-1 0,1 1 0,-1-1 0,0 1 0,1-1 0,-1 1 0,0-1 0,1 1 0,-1-1 0,0 1 0,0-1 0,0 1 0,0 0 0,0-1 0,0 1 0,0-1 0,0 1 0,0 0 0,0-1 0,0 1 0,0-1 0,0 1 0,0-1 0,0 1 0,0 0 0,-1-1 0,1 1 0,0-1 0,-1 1 0,1-1 0,0 1 0,-1-1 0,0 1 0,-10 22 0,-77 87-1505,95-112-9106,30-17 1352,-7-6-115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3.499"/>
    </inkml:context>
    <inkml:brush xml:id="br0">
      <inkml:brushProperty name="width" value="0.025" units="cm"/>
      <inkml:brushProperty name="height" value="0.025" units="cm"/>
    </inkml:brush>
  </inkml:definitions>
  <inkml:trace contextRef="#ctx0" brushRef="#br0">75 1 13613,'0'0'15753,"-6"12"-15341,-8 17-295,4-13 214,1 1 0,1 0 0,1 0 0,0 1 0,-6 32 0,13-50-323,0 1 1,0-1-1,0 1 1,0-1-1,0 0 0,0 1 1,0-1-1,1 1 1,-1-1-1,0 0 0,0 1 1,0-1-1,1 1 1,-1-1-1,0 0 1,1 1-1,-1-1 0,0 0 1,1 0-1,-1 1 1,0-1-1,1 0 0,-1 0 1,0 0-1,1 1 1,-1-1-1,1 0 1,-1 0-1,0 0 0,1 0 1,-1 0-1,1 0 1,-1 0-1,1 0 1,-1 0-1,0 0 0,1 0 1,-1 0-1,1 0 1,-1 0-1,1 0 0,-1 0 1,1-1-1,22-5 145,-2-5-111,1-1-1,-2-1 1,34-27-1,-38 27-45,0 1-1,0 1 0,1 0 1,0 1-1,1 1 0,28-11 0,-46 20 6,0 0 0,1 0 0,-1 0 0,0 0-1,1-1 1,-1 1 0,0 0 0,1 0 0,-1 0-1,1 0 1,-1 0 0,0 0 0,1 0 0,-1 0-1,0 0 1,1 0 0,-1 0 0,1 0 0,-1 0-1,0 0 1,1 0 0,-1 0 0,0 1 0,1-1-1,-1 0 1,0 0 0,1 0 0,-1 1 0,0-1-1,1 0 1,-1 0 0,0 1 0,0-1 0,1 1-1,-4 13 73,-17 18 54,18-31-125,-12 19-2,7-12 0,1-1 0,1 2 0,-1-1 0,1 1 0,-5 12 0,10-21 0,0 0 0,0 1 0,0-1 0,0 0 0,0 0 0,0 0 0,0 1 0,0-1 0,-1 0 0,1 0 0,0 0 0,0 0 0,0 1 0,0-1 0,1 0 0,-1 0 0,0 0 0,0 1 0,0-1 0,0 0 0,0 0 0,0 0 0,0 0 0,0 1 0,0-1 0,0 0 0,0 0 0,0 0 0,1 0 0,-1 0 0,0 1 0,0-1 0,0 0 0,0 0 0,0 0 0,1 0 0,-1 0 0,0 0 0,0 0 0,0 0 0,0 0 0,1 0 0,-1 1 0,0-1 0,0 0 0,0 0 0,1 0 0,-1 0 0,14-3 0,14-9 0,45-33 0,-42 25 0,1 1 0,54-24 0,-85 42 0,0 0 0,1 1 0,-1-1 0,0 0 0,1 1 0,-1 0 0,1-1 0,-1 1 0,1 0 0,-1 0 0,1-1 0,-1 1 0,1 0 0,-1 1 0,0-1 0,1 0 0,-1 0 0,1 1 0,2 0 0,-4 0 0,1-1 0,-1 1 0,1 0 0,-1 0 0,0-1 0,1 1 0,-1 0 0,0 0 0,0 0 0,0 0 0,0 0 0,1-1 0,-1 1 0,0 0 0,-1 0 0,1 0 0,0 0 0,0 0 0,0-1 0,0 1 0,-1 0 0,1 0 0,0 0 0,-1 0 0,-4 12 0,-1-1 0,-1 0 0,-8 12 0,10-17 0,-6 10 0,5-9 0,0 1 0,0-1 0,1 1 0,0 0 0,1 0 0,0 1 0,1-1 0,0 1 0,0 0 0,-1 13 0,4-23-9,0 1 1,0-1-1,0 0 0,0 1 0,0-1 1,0 0-1,0 0 0,0 1 0,0-1 1,0 0-1,0 1 0,0-1 0,0 0 1,0 0-1,0 1 0,1-1 1,-1 0-1,0 0 0,0 1 0,0-1 1,1 0-1,-1 0 0,0 0 0,0 1 1,1-1-1,-1 0 0,0 0 1,0 0-1,1 0 0,-1 1 0,0-1 1,0 0-1,1 0 0,-1 0 0,0 0 1,1 0-1,-1 0 0,0 0 0,0 0 1,1 0-1,17-5-1060,13-16-3168,-6-2-2804,1-7-3028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3.844"/>
    </inkml:context>
    <inkml:brush xml:id="br0">
      <inkml:brushProperty name="width" value="0.025" units="cm"/>
      <inkml:brushProperty name="height" value="0.025" units="cm"/>
    </inkml:brush>
  </inkml:definitions>
  <inkml:trace contextRef="#ctx0" brushRef="#br0">1 55 21845,'0'0'10287,"9"9"-9716,-8-8-568,3 3 1,1 1 0,0-1-1,0 0 1,0 0-1,0 0 1,0-1-1,1 0 1,0 0 0,0 0-1,0-1 1,0 0-1,0 0 1,0 0-1,0-1 1,1 0-1,10 0 1,-3-1-4,-1-2 0,0 1 0,0-2 0,0 1 0,0-2 0,-1 0 0,1 0 0,-1-1 0,0-1 0,0 0 0,-1-1 0,1 0 0,-2-1 0,16-13 0,-25 21 0,0-1 0,0 0 0,0 0 0,0 1 0,-1-1 0,1 0 0,0 0 0,0 0 0,-1 0 0,1 0 0,-1 0 0,1 0 0,-1 0 0,1 0 0,-1 0 0,0-1 0,1 1 0,-1 0 0,0 0 0,0-1 0,0 1 0,-1 0 0,1 1 0,0-1 0,-1 1 0,1-1 0,-1 1 0,1-1 0,-1 1 0,1-1 0,-1 1 0,1-1 0,-1 1 0,1-1 0,-1 1 0,0 0 0,1-1 0,-1 1 0,0 0 0,1 0 0,-1 0 0,0-1 0,1 1 0,-2 0 0,-4-1 0,1 1 0,-1 0 0,0 0 0,1 0 0,-1 0 0,-9 3 0,4 0 0,1 1 0,-1 1 0,1-1 0,0 2 0,0-1 0,1 2 0,-1-1 0,1 1 0,1 0 0,-1 1 0,-8 11 0,10-12 0,1 1 0,0-1 0,0 2 0,1-1 0,0 0 0,0 1 0,1 0 0,0 0 0,1 1 0,0-1 0,0 1 0,1-1 0,-1 12 0,2-17-28,2 0 0,-1-1 0,0 1 0,1 0 0,0-1 0,-1 1 0,2 0 1,-1-1-1,0 1 0,1-1 0,-1 0 0,1 0 0,0 1 0,0-1 0,0 0 0,1 0 0,-1-1 0,1 1 0,-1 0 0,1-1 0,0 0 0,0 1 1,0-1-1,0 0 0,1-1 0,-1 1 0,0-1 0,7 3 0,1-1-590,1 0 1,-1 0-1,0-1 0,1 0 1,0-1-1,-1-1 1,1 1-1,12-3 0,15-4-12007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5.184"/>
    </inkml:context>
    <inkml:brush xml:id="br0">
      <inkml:brushProperty name="width" value="0.025" units="cm"/>
      <inkml:brushProperty name="height" value="0.025" units="cm"/>
    </inkml:brush>
  </inkml:definitions>
  <inkml:trace contextRef="#ctx0" brushRef="#br0">217 267 12300,'0'0'18273,"-9"-5"-18092,6 3-182,0 1 0,0-1 0,0 1 0,0 0 0,-1 0 1,1 0-1,0 0 0,0 0 0,-1 1 0,1 0 0,0 0 0,-1 0 0,1 0 0,-1 0 0,1 0 0,-4 2 0,0 0-5,0 1 0,0 0 0,0 1 0,1-1 0,-1 1 1,1 1-1,0-1 0,-6 7 0,1-2-1,0 1 1,1 1-1,-13 17 0,19-24 2,1 1-1,0 0 1,0 1 0,0-1-1,1 0 1,0 1 0,0-1 0,0 1-1,1 0 1,-1 0 0,1 6-1,1-11 3,0 0 0,0 0 0,0 0-1,1-1 1,-1 1 0,0 0 0,1 0-1,-1 0 1,1 0 0,-1 0 0,1-1 0,-1 1-1,1 0 1,0-1 0,-1 1 0,1 0-1,0-1 1,0 1 0,-1-1 0,1 1 0,0-1-1,0 1 1,0-1 0,-1 1 0,1-1-1,0 0 1,0 0 0,0 1 0,0-1 0,0 0-1,0 0 1,0 0 0,0 0 0,0 0-1,0 0 1,0 0 0,0-1 0,-1 1 0,1 0-1,2-1 1,44-10-137,-23 0 76,0-1 0,-1-1 1,-1-1-1,0-1 0,0-1 0,32-33 0,-26 21 70,-1-1 1,-2-1-1,42-64 0,-61 84 91,0 1 0,-1-1-1,0 0 1,0 0 0,-1-1-1,-1 1 1,0-1 0,3-18-1,-6 29-81,0 1-1,0-1 0,0 0 0,-1 0 0,1 1 0,0-1 1,0 0-1,0 0 0,-1 1 0,1-1 0,0 0 1,0 0-1,-1 0 0,1 0 0,0 0 0,-1 1 0,1-1 1,0 0-1,-1 0 0,1 0 0,0 0 0,0 0 0,-1 0 1,1 0-1,0 0 0,-1 0 0,1 0 0,0 0 0,-1 0 1,1 0-1,0 0 0,-1 0 0,1-1 0,0 1 1,0 0-1,-1 0 0,1 0 0,0 0 0,0 0 0,-1-1 1,1 1-1,0 0 0,0 0 0,-1-1 0,1 1 0,0 0 1,0 0-1,0-1 0,0 1 0,-1 0 0,1 0 0,0-1 1,0 1-1,0 0 0,0-1 0,0 1 0,0 0 1,0-1-1,0 1 0,0 0 0,0-1 0,0 1 0,0 0 1,0 0-1,0-1 0,0 1 0,-19 20 131,4 3-130,1 2 0,2 0 0,0 1 0,2 0 0,1 0 0,1 1 0,1 1 0,2-1 0,0 1 0,0 35 0,4-55-12,1 0 0,0-1 1,0 1-1,1 0 0,0 0 0,0-1 0,1 1 0,0-1 0,4 12 0,-4-16 0,0 0-1,0-1 1,0 1-1,0-1 1,0 0 0,1 0-1,-1 0 1,0 0 0,1 0-1,0 0 1,-1-1-1,1 1 1,0-1 0,0 0-1,0 0 1,0 0 0,0 0-1,0-1 1,0 1-1,0-1 1,1 1 0,-1-1-1,0 0 1,0 0-1,0-1 1,5 0 0,1-1 12,1 0 0,0-1 0,-1 0 0,0 0 0,0-1 0,0 0 0,0-1 1,-1 0-1,1-1 0,-1 1 0,0-1 0,-1-1 0,0 0 0,0 0 0,0 0 0,10-15 0,-6 6-7,0 0-1,0-1 0,-2 0 1,0-1-1,-1 0 0,-1 0 0,8-31 1,-14 47-6,0 1 1,-1-1-1,1 0 1,-1 0 0,1 1-1,-1-1 1,0 0-1,1 0 1,-1 0-1,0 1 1,0-1 0,0 0-1,-1 0 1,1 0-1,0 0 1,-1 1-1,1-1 1,-1 0-1,0 0 1,1 1 0,-1-1-1,-2-2 1,2 3 2,-1 1 0,1 0 0,-1 0 1,1 0-1,-1 1 0,1-1 0,-1 0 0,1 0 1,0 1-1,-1-1 0,1 1 0,0-1 0,-1 1 0,1 0 1,0-1-1,-1 1 0,1 0 0,0 0 0,0 0 1,-2 2-1,-12 11 46,0 0-1,-20 24 1,34-36-51,-8 8 0,1 0 0,0 0 0,1 1 0,0 0 0,0 0 0,1 1 0,1-1 0,-5 18 0,9-29 0,1 1 0,0-1 0,0 1 0,0-1 0,0 1 0,0-1 0,1 1 0,-1-1 0,0 1 0,0-1 0,0 1 0,0-1 0,0 1 0,1-1 0,-1 1 0,0-1 0,1 1 0,-1-1 0,0 0 0,1 1 0,-1-1 0,0 1 0,1-1 0,-1 0 0,1 1 0,-1-1 0,0 0 0,1 0 0,-1 1 0,1-1 0,-1 0 0,2 0 0,24 4 0,29-10 0,-4-5 0,59-8 0,-100 17 0,1 2 0,-1 0 0,0 0 0,0 1 0,0 0 0,1 1 0,-1 0 0,14 5 0,-21-6 0,0 0 0,0 0 0,0 1 0,-1-1 0,1 1 0,-1 0 0,1-1 0,-1 1 0,1 1 0,-1-1 0,0 0 0,0 0 0,0 1 0,0-1 0,-1 1 0,1 0 0,0-1 0,-1 1 0,0 0 0,0 0 0,0 0 0,0 0 0,0 0 0,-1 0 0,1 0 0,-1 0 0,0 0 0,0 0 0,0 0 0,-1 5 0,-3-8 0,-1-11 0,-2-10 0,-3-28 0,3 12 0,0-1 0,0-49 0,9 86-18,1 1 1,0-1-1,0 1 0,-1 0 1,1 0-1,0 0 0,0 0 1,-1 0-1,1 0 0,0 1 1,0-1-1,3 3 0,70 11-6863,-30-13-646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5.808"/>
    </inkml:context>
    <inkml:brush xml:id="br0">
      <inkml:brushProperty name="width" value="0.025" units="cm"/>
      <inkml:brushProperty name="height" value="0.025" units="cm"/>
    </inkml:brush>
  </inkml:definitions>
  <inkml:trace contextRef="#ctx0" brushRef="#br0">44 0 21460,'-8'20'899,"1"0"1,0 0-1,2 1 0,0 0 0,1 0 0,-1 27 0,3-3 1608,6 85-1,-4-129-2506,0 0 0,0 0 0,0 0 0,1-1 0,-1 1 0,0 0 0,0 0 0,0 0 0,1 0 0,-1-1 0,0 1 0,1 0 0,-1 0 0,1-1 0,-1 1 0,1 0 0,-1-1 0,1 1 0,-1 0 0,1-1 0,0 1 0,-1-1 0,1 1 0,0-1 0,-1 1 0,1-1 0,0 1 0,0-1 0,0 0 0,-1 0 0,1 1 0,0-1 0,0 0 0,0 0 0,0 0 0,-1 0 0,1 0 0,0 0 0,0 0 0,0 0 0,0 0 0,0 0 0,-1-1 0,1 1 0,0 0 0,0 0 0,0-1 0,-1 1 0,2-1 0,4-2 0,-1 1 0,0-1 0,0 0 0,-1 0 0,1-1 0,6-6 0,58-67 0,-48 50 0,2 2 0,47-42 0,-67 64 0,1 0 0,0 1 0,-1 0 0,1 0 0,0 0 0,0 0 0,0 0 0,0 1 0,7-2 0,-10 3 0,0 0 0,0 0 0,0 0 0,0 0 0,0 0 0,0 0 0,0 0 0,1 1 0,-1-1 0,0 0 0,0 1 0,0-1 0,0 1 0,0-1 0,0 1 0,-1-1 0,1 1 0,0 0 0,0-1 0,0 1 0,-1 0 0,1 0 0,0 0 0,0 0 0,-1-1 0,1 1 0,-1 0 0,1 0 0,-1 0 0,1 0 0,-1 0 0,0 1 0,0-1 0,1 0 0,-1 0 0,0 0 0,0 0 0,0 2 0,2 18 0,-1 1 0,0-1 0,-2 1 0,0-1 0,-8 36 0,-36 99 0,46-151-1014,5-10-1591,7-11-4762,5-7-1153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5.188"/>
    </inkml:context>
    <inkml:brush xml:id="br0">
      <inkml:brushProperty name="width" value="0.025" units="cm"/>
      <inkml:brushProperty name="height" value="0.025" units="cm"/>
    </inkml:brush>
  </inkml:definitions>
  <inkml:trace contextRef="#ctx0" brushRef="#br0">1 189 10346,'0'0'9582,"10"-8"-9197,-8 6-360,3-2 57,0 0-1,0 0 1,1 0-1,-1 1 1,1 0 0,0 0-1,0 0 1,0 1-1,0 0 1,0 0-1,1 0 1,-1 1 0,0 0-1,13 0 1,291 3 2104,542-18-1847,-751 8-349,1273-65 3623,-781 68-3513,168 1 1888,-751 4-1966,-4-1-9,1 1 1,-1 0-1,1 0 1,-1 1-1,1 0 1,-1 0-1,0 0 1,1 1-1,-1 0 1,0 0-1,0 0 1,6 4-1,-11-5 5,-1-1 0,1 1 0,0 0 0,-1-1-1,1 1 1,-1-1 0,0 1 0,1 0 0,-1-1 0,1 1 0,-1 0 0,0 0 0,0-1 0,1 1-1,-1 0 1,0 0 0,0-1 0,0 1 0,0 0 0,0 0 0,0-1 0,0 1 0,0 0-1,0 0 1,0 0 0,0-1 0,-1 1 0,1 0 0,0 0 0,0-1 0,-1 1 0,1 0 0,-1-1-1,1 1 1,0 0 0,-1-1 0,1 1 0,-1-1 0,0 1 0,1-1 0,-1 1 0,1-1-1,-1 1 1,0-1 0,1 1 0,-1-1 0,0 0 0,1 1 0,-2-1 0,1 1-91,0-1 1,0 0-1,0 1 0,0-1 1,1 0-1,-1 0 1,0 1-1,0-1 1,0 0-1,0 0 1,0 0-1,0 0 0,0 0 1,1 0-1,-1 0 1,0 0-1,0-1 1,-1 1-1,1-1-150,0 1-1,1-1 1,-1 1 0,0-1 0,1 1-1,-1-1 1,1 0 0,0 1-1,-1-1 1,1 0 0,-1 1 0,1-1-1,0 0 1,-1 1 0,1-1-1,0 0 1,0 0 0,0 0 0,0 1-1,-1-1 1,1 0 0,0 0-1,0 1 1,1-1 0,-1 0-1,0-1 1,1-1-547,-1 0 0,1 0 1,0 0-1,0 0 0,0 0 0,0 1 0,1-1 0,-1 0 0,1 1 0,0-1 1,0 1-1,-1-1 0,6-3 0,18-19-6949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6.354"/>
    </inkml:context>
    <inkml:brush xml:id="br0">
      <inkml:brushProperty name="width" value="0.025" units="cm"/>
      <inkml:brushProperty name="height" value="0.025" units="cm"/>
    </inkml:brush>
  </inkml:definitions>
  <inkml:trace contextRef="#ctx0" brushRef="#br0">37 171 18866,'0'0'7757,"-7"10"-4789,-20 29-1356,27-39-1596,0 1 0,-1-1 0,1 0 0,0 0-1,0 1 1,0-1 0,-1 0 0,1 1 0,0-1 0,0 0 0,0 1 0,0-1 0,0 0 0,0 1 0,0-1 0,-1 0 0,1 1-1,0-1 1,0 0 0,0 1 0,0-1 0,1 1 0,-1-1 0,0 0 0,0 1 0,0-1 0,0 0 0,0 1 0,0-1 0,1 0-1,-1 0 1,0 1 0,0-1 0,0 0 0,1 1 0,14 3 485,16-8-11,-16-1-490,-1 0 0,0-1 0,0-1 0,-1-1 0,0 0 0,-1 0 0,1-1 0,-1-1 0,-1 0 0,0-1 0,-1 0 0,0 0 0,0-1 0,-1-1 0,7-13 0,-14 23 0,-1 0 0,1 0 0,-1 0 0,0 0 0,0 0 0,0-1 0,-1 1 0,1 0 0,-1 0 0,1-1 0,-1 1 0,-1-5 0,1 7 0,0-1 0,-1 1 0,1 0 0,0 0 0,-1-1 0,1 1 0,-1 0 0,0 0 0,1 0 0,-1 0 0,0-1 0,0 1 0,0 0 0,0 1 0,0-1 0,0 0 0,0 0 0,0 0 0,0 0 0,0 1 0,-2-2 0,0 2 0,0-1 0,0 1 0,0-1 0,0 1 0,0 0 0,0 0 0,0 1 0,0-1 0,0 0 0,0 1 0,0 0 0,1 0 0,-1 0 0,0 0 0,0 0 0,1 0 0,-1 1 0,0-1 0,1 1 0,0 0 0,-1 0 0,1 0 0,0 0 0,0 0 0,-3 4 0,-5 6 0,1 0 0,-1 1 0,2 0 0,0 1 0,0 0 0,2 0 0,-1 1 0,2-1 0,0 2 0,1-1 0,0 0 0,1 1 0,-1 30 0,4-45 0,1 0 0,0 0 0,-1 1 0,1-1 0,0 0 0,0 0 0,0 0 0,0 0 0,0 0 0,0 0 0,0 0 0,0 0 0,0 0 0,0-1 0,0 1 0,1 0 0,-1-1 0,0 1 0,1-1 0,-1 1 0,0-1 0,1 0 0,-1 0 0,0 1 0,1-1 0,-1 0 0,0 0 0,1 0 0,-1 0 0,1-1 0,1 1 0,49-6 0,22-18 0,-62 19 0,-1 0 0,1 0 0,1 2 0,-1-1 0,0 2 0,1-1 0,-1 2 0,1 0 0,0 0 0,0 1 0,17 2 0,-28-1 0,1 0 0,-1 0 0,1 0 0,-1 0 0,0 0 0,0 1 0,1-1 0,-1 1 0,0-1 0,0 1 0,-1 0 0,1 0 0,0 0 0,-1 0 0,1 0 0,-1 0 0,1 0 0,-1 0 0,0 1 0,0-1 0,0 0 0,0 1 0,0-1 0,-1 1 0,1 2 0,1 9 0,0-1 0,-1 0 0,-2 23 0,1-16 0,17-100 0,-16 67 5,0 0-37,0 0 0,-1 0 0,-1 0 0,0 0 0,0 0 0,-1 0 0,-1 0 0,-6-19 0,39 54-12486,-10-9 4724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6.992"/>
    </inkml:context>
    <inkml:brush xml:id="br0">
      <inkml:brushProperty name="width" value="0.025" units="cm"/>
      <inkml:brushProperty name="height" value="0.025" units="cm"/>
    </inkml:brush>
  </inkml:definitions>
  <inkml:trace contextRef="#ctx0" brushRef="#br0">221 10 13100,'0'0'7463,"-12"-2"-3624,6 1-3516,0 0-41,0 0 1,-1 0-1,0 0 0,1 0 1,-1 1-1,0 0 1,1 1-1,-1-1 1,1 1-1,-1 1 0,1-1 1,-1 1-1,1 0 1,0 1-1,-9 4 1,6 0-8,0 0 1,1 0 0,0 1-1,0 1 1,1-1 0,-11 17-1,15-21-175,0 1 0,1 0-1,-1 0 1,1 0-1,0 0 1,0 0 0,0 0-1,1 0 1,0 1-1,0-1 1,0 0 0,0 1-1,1-1 1,0 1-1,2 9 1,-2-14-100,1 1 0,0-1 0,-1 0 0,1 0 0,0 0 0,0 1 0,0-1 0,0 0 0,0 0 0,0 0 0,1-1 0,-1 1 0,0 0 0,0 0 0,1 0 0,-1-1 0,0 1 0,1-1 0,-1 1 0,1-1 0,-1 0 0,0 1 0,1-1 0,-1 0 0,1 0 0,-1 0 0,1 0 0,-1 0 0,3-1 0,2 1 0,1-1 0,-1 0 0,0 0 0,1 0 0,9-5 0,-3 0 0,-1 0 0,0-2 0,0 1 0,0-2 0,-1 1 0,-1-2 0,18-17 0,-10 6 0,-1-1 0,-1 0 0,14-25 0,-68 108 0,33-53 0,0 0 0,1 0 0,0 1 0,0 0 0,1 0 0,0 0 0,1 0 0,0 0 0,0 0 0,0 15 0,3-23 0,0 0 0,0 0 0,0 0 0,-1 0 0,1 0 0,0 0 0,1-1 0,-1 1 0,0 0 0,0-1 0,0 1 0,0 0 0,0-1 0,1 0 0,-1 1 0,0-1 0,0 0 0,1 1 0,-1-1 0,0 0 0,1 0 0,-1 0 0,0 0 0,1 0 0,-1-1 0,0 1 0,0 0 0,1-1 0,-1 1 0,1-1 0,44-11 0,-28 2-10,0 0 1,-1-1-1,-1-1 1,1 0-1,-2-1 0,0-1 1,0 0-1,-2-1 1,21-28-1,-48 67-259,5-11 268,1 0 0,1 1 0,0 0 1,1 0-1,0 1 0,1 0 0,1 0 0,0 0 0,-3 25 0,7-39 5,0 0-1,0 0 1,0 1-1,0-1 1,0 0-1,0 0 0,0 1 1,1-1-1,-1 0 1,0 0-1,1 0 1,-1 1-1,0-1 1,1 0-1,0 0 0,-1 0 1,1 0-1,0 0 1,-1 0-1,1 0 1,0 0-1,0 0 1,0 0-1,0 0 1,0-1-1,0 1 0,0 0 1,0-1-1,2 2 1,-1-2 5,1 1 1,0-1-1,0 0 1,0 0-1,0 0 1,0 0-1,0 0 1,0-1-1,0 1 1,0-1-1,0 0 1,3-1-1,7-3 21,0 0-1,-1-1 0,1-1 1,15-11-1,6-9-29,-1 0 0,-1-2 0,33-40 0,-67 73 12,-19 46 24,20-47-51,0 0 0,0 0 0,0 0 0,0 0 0,1 0 0,-1 1-1,1-1 1,0 0 0,0 0 0,0 1 0,0-1 0,1 0 0,-1 1 0,1-1 0,0 0 0,1 3 0,11 3-2134,0-8-2354,2-1-3691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7.710"/>
    </inkml:context>
    <inkml:brush xml:id="br0">
      <inkml:brushProperty name="width" value="0.025" units="cm"/>
      <inkml:brushProperty name="height" value="0.025" units="cm"/>
    </inkml:brush>
  </inkml:definitions>
  <inkml:trace contextRef="#ctx0" brushRef="#br0">244 55 21909,'0'0'8899,"0"-9"-8200,0 7-641,0 0-1,0 0 1,0 0-1,0-1 1,-1 1 0,1 0-1,0 0 1,-1 0-1,0 0 1,1 0 0,-1 0-1,0 0 1,-2-3-1,1 3-32,0 1 1,0-1-1,0 1 0,0 0 0,0 0 0,-1 0 1,1 0-1,0 0 0,0 1 0,-1-1 1,1 1-1,0-1 0,-1 1 0,1 0 0,-1 0 1,1 0-1,-4 0 0,-10 0-25,0 1 0,0 1 0,0 0 0,-18 5 0,26-5 0,1 1 0,0-1 0,0 1 0,0 1 0,0-1 0,0 1 0,0 0 0,1 1 0,0-1 0,-10 11 0,15-14-9,0-1-1,1 1 1,-1-1-1,1 1 1,-1 0-1,0-1 1,1 1-1,-1 0 1,1 0-1,0-1 1,-1 1-1,1 0 1,0 0-1,-1 0 1,1-1-1,0 1 1,0 0 0,0 0-1,0 0 1,0 0-1,0 0 1,0-1-1,0 1 1,0 0-1,0 0 1,0 0-1,0 0 1,1 0-1,-1-1 1,0 1-1,0 0 1,1 0-1,-1 0 1,1-1 0,-1 1-1,1 0 1,-1-1-1,1 1 1,0 0-1,-1-1 1,1 1-1,0-1 1,-1 1-1,1-1 1,0 1-1,-1-1 1,1 1-1,0-1 1,0 0-1,0 0 1,0 1 0,-1-1-1,1 0 1,0 0-1,0 0 1,1 0-1,63 11-889,-51-9 710,0 0-53,-1 1 0,1 0 0,-1 1 1,0 0-1,0 1 0,0 1 0,-1 0 1,22 14-1,-30-17 261,-1-1 1,0 0-1,0 1 0,0 0 1,-1-1-1,1 1 1,-1 0-1,0 0 1,1 1-1,-1-1 0,-1 0 1,1 1-1,0-1 1,-1 1-1,0 0 0,0 0 1,0-1-1,0 1 1,0 0-1,-1 0 1,0 0-1,0 0 0,0-1 1,0 1-1,-1 0 1,1 0-1,-1 0 1,0 0-1,0-1 0,0 1 1,-1 0-1,1-1 1,-1 1-1,0-1 1,0 0-1,-4 5 0,1 0 122,-1-1-1,0 0 0,-1-1 0,0 1 1,0-1-1,0 0 0,0-1 0,-1 0 1,0 0-1,0-1 0,-1 0 0,1 0 1,-1-1-1,0 0 0,0 0 0,0-1 1,0 0-1,0-1 0,0 0 1,-1-1-1,-16 0 0,24 0-302,-1 0 1,1-1-1,0 1 0,-1 0 1,1-1-1,0 1 0,-1-1 1,1 0-1,0 0 0,0 0 1,0 0-1,0 0 0,0-1 1,0 1-1,0 0 0,0-1 0,0 0 1,0 1-1,1-1 0,-1 0 1,1 0-1,-1 0 0,1 0 1,0 0-1,0 0 0,0 0 1,0 0-1,0-1 0,0 1 1,1 0-1,-1-1 0,1 1 1,-1 0-1,1-3 0,0-1-473,0 1-1,0-1 0,1 1 1,-1-1-1,1 1 1,1 0-1,-1-1 0,1 1 1,0 0-1,0 0 0,0 0 1,1 0-1,-1 0 1,5-5-1,17-18-8418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8.424"/>
    </inkml:context>
    <inkml:brush xml:id="br0">
      <inkml:brushProperty name="width" value="0.025" units="cm"/>
      <inkml:brushProperty name="height" value="0.025" units="cm"/>
    </inkml:brush>
  </inkml:definitions>
  <inkml:trace contextRef="#ctx0" brushRef="#br0">212 0 18706,'0'0'8829,"-10"4"-6640,6-2-2055,-1 0 0,1 0 0,0 0 0,0 1 0,0-1 0,0 1 0,0 0 0,1 0 0,-1 1-1,-5 6 1,3-1 41,0 0-1,1 1 1,0-1-1,0 1 0,-3 11 1,-15 57-53,3 0 1,4 2-1,-11 130 1,5-29-90,21-180-33,-8 66 0,10-54 0,8-44 0,50-287 0,-50 261 0,-8 54 0,-1-1 0,1 0 0,0 1 0,0-1 0,0 1 0,0-1 0,1 1 0,0 0 0,2-4 0,-4 7 0,0-1 0,0 1 0,1 0 0,-1-1 0,0 1 0,1 0 0,-1-1 0,1 1 0,-1 0 0,0 0 0,1-1 0,-1 1 0,1 0 0,-1 0 0,1 0 0,-1 0 0,1 0 0,-1 0 0,1-1 0,-1 1 0,0 0 0,1 0 0,-1 1 0,1-1 0,-1 0 0,2 0 0,14 16 0,-13-12 0,0 1 0,0-1 0,1 1 0,0-1 0,0 0 0,0-1 0,0 1 0,1-1 0,-1 0 0,1 0 0,0 0 0,0-1 0,0 1 0,0-1 0,10 3 0,-11-5 0,0 1 0,1-1 0,-1 0 0,0 0 0,0 0 0,0 0 0,0-1 0,0 1 0,0-1 0,0 0 0,0 0 0,0-1 0,0 1 0,-1-1 0,1 0 0,0 0 0,-1 0 0,0-1 0,1 1 0,-1-1 0,0 0 0,4-4 0,1-2 0,0 0 0,-1 0 0,0-1 0,-1-1 0,0 1 0,0-1 0,-1 0 0,-1 0 0,0 0 0,0-1 0,-1 1 0,0-1 0,0-12 0,-3 24 0,0 0 0,0 1 0,0-1 0,0 0 0,0 0 0,0 1 0,-1-1 0,1 0 0,0 0 0,0 1 0,0-1 0,-1 0 0,1 0 0,0 0 0,0 0 0,0 1 0,-1-1 0,1 0 0,0 0 0,0 0 0,-1 0 0,1 0 0,0 0 0,-1 0 0,1 0 0,0 0 0,0 0 0,-1 0 0,1 0 0,0 0 0,0 0 0,-1 0 0,1 0 0,0 0 0,0 0 0,-1 0 0,1 0 0,0 0 0,-1 0 0,1 0 0,0 0 0,0-1 0,0 1 0,-1 0 0,1 0 0,0 0 0,0-1 0,0 1 0,-1 0 0,1 0 0,0 0 0,0-1 0,0 1 0,0 0 0,0 0 0,-1-1 0,1 1 0,0 0 0,0 0 0,0-1 0,0 1 0,0 0 0,0-1 0,0 1 0,-12 19 0,0 0 0,2 1 0,0 0 0,1 1 0,1-1 0,1 2 0,1-1 0,-6 43 0,12-63 0,-1 4 0,1 0 0,-1 0 0,1 1 0,0-1 0,0 0 0,2 9 0,-2-13 0,1 0 0,-1 0 0,1 0 0,-1 0 0,1 0 0,0 0 0,-1 0 0,1 0 0,0 0 0,0 0 0,-1-1 0,1 1 0,0 0 0,0 0 0,0-1 0,0 1 0,0-1 0,0 1 0,0-1 0,0 1 0,1-1 0,-1 0 0,0 1 0,0-1 0,0 0 0,0 0 0,0 0 0,1 0 0,-1 0 0,0 0 0,0 0 0,0 0 0,2-1 0,5-1 0,0 0 0,0 0 0,-1-1 0,1 0 0,-1-1 0,0 1 0,0-1 0,0-1 0,-1 1 0,1-1 0,-1 0 0,0-1 0,7-8 0,9-10 0,35-51 0,-43 55 0,-1 0 0,-1 0 0,9-23 0,-37 78 20,-18 44 0,32-73-41,0 0-1,0 0 1,1 0 0,0 0 0,0 0 0,1 0 0,-1 1 0,1-1 0,0 0 0,2 11 0,-1-16-160,-1 0 0,0 0 0,1-1 0,-1 1 0,1 0 1,-1-1-1,1 1 0,-1 0 0,1-1 0,-1 1 0,1-1 0,0 1 0,-1-1 1,1 1-1,0-1 0,-1 0 0,1 1 0,0-1 0,0 0 0,-1 1 0,1-1 1,0 0-1,0 0 0,0 0 0,-1 1 0,1-1 0,0 0 0,0 0 0,0 0 0,0-1 1,-1 1-1,2 0 0,0 0-486,18 0-7719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9.341"/>
    </inkml:context>
    <inkml:brush xml:id="br0">
      <inkml:brushProperty name="width" value="0.025" units="cm"/>
      <inkml:brushProperty name="height" value="0.025" units="cm"/>
    </inkml:brush>
  </inkml:definitions>
  <inkml:trace contextRef="#ctx0" brushRef="#br0">89 64 15695,'1'-10'3112,"1"-1"-1912,2-11 409,-6 1 2842,-10 54-145,2-10-3999,-14 77 736,-19 174 1,42-261-1044,-1-8 0,2 1 0,-1 0 0,1 0 0,0 0 0,1 11 0,-1-16 0,1 0 0,-1 0 0,0-1 0,1 1 0,-1 0 0,1 0 0,-1 0 0,1-1 0,-1 1 0,1 0 0,-1-1 0,1 1 0,0 0 0,-1-1 0,1 1 0,0-1 0,-1 1 0,1-1 0,0 1 0,0-1 0,0 0 0,0 1 0,-1-1 0,1 0 0,0 0 0,0 0 0,0 1 0,0-1 0,0 0 0,0 0 0,-1 0 0,1 0 0,0-1 0,0 1 0,0 0 0,0 0 0,0 0 0,0-1 0,-1 1 0,1-1 0,0 1 0,0 0 0,0-1 0,0 0 0,8-3 0,-1-1 0,-1 0 0,1-1 0,-1 1 0,0-1 0,0-1 0,0 1 0,7-11 0,-10 11 0,1 0 0,1 0 0,-1 1 0,1-1 0,0 1 0,0 0 0,0 1 0,1 0 0,-1 0 0,1 0 0,0 1 0,15-6 0,-22 9 0,1 0 0,-1 0 0,1 0 0,-1 0 0,1 0 0,-1 0 0,1 0 0,0 1 0,-1-1 0,1 0 0,-1 0 0,1 0 0,-1 0 0,0 1 0,1-1 0,-1 0 0,1 1 0,-1-1 0,1 0 0,-1 1 0,0-1 0,1 0 0,-1 1 0,0-1 0,1 1 0,-1-1 0,0 1 0,1-1 0,-1 1 0,0-1 0,0 1 0,0-1 0,1 1 0,2 27 0,-10 26 0,-27 39 0,41-106 0,0-1 0,0 2 0,2-1 0,-1 1 0,2 1 0,17-19 0,-27 30 0,0 0 0,1-1 0,-1 1 0,0 0 0,1 0 0,-1-1 0,0 1 0,1 0 0,-1 0 0,0 0 0,1 0 0,-1-1 0,0 1 0,1 0 0,-1 0 0,1 0 0,-1 0 0,0 0 0,1 0 0,-1 0 0,1 0 0,-1 0 0,0 0 0,1 0 0,-1 0 0,0 0 0,1 0 0,-1 1 0,1-1 0,-1 0 0,0 0 0,1 0 0,-1 0 0,0 1 0,1-1 0,-1 0 0,0 0 0,0 1 0,1-1 0,-1 0 0,0 1 0,0-1 0,1 0 0,-1 1 0,0-1 0,0 0 0,0 1 0,0-1 0,1 1 0,-1-1 0,0 0 0,0 1 0,0-1 0,0 0 0,0 1 0,0-1 0,0 1 0,0-1 0,0 0 0,0 1 0,0-1 0,-1 1 0,1 0 0,1 1 0,-1-1 0,0 0 0,-1 0 0,1 1 0,0-1 0,0 0 0,0 0 0,-1 0 0,1 1 0,0-1 0,-1 0 0,0 0 0,1 0 0,-1 0 0,1 0 0,-1 0 0,0 0 0,0 0 0,0 0 0,-1 1 0,1-1 0,-1-1 0,1 1 0,0-1 0,-1 1 0,1 0 0,0 0 0,0 0 0,-1 0 0,1 0 0,0 0 0,0 0 0,0 0 0,0 0 0,0 0 0,1 1 0,-1-1 0,0 0 0,0 1 0,1-1 0,-1 0 0,1 1 0,0-1 0,-1 1 0,1-1 0,0 1 0,0-1 0,-1 1 0,1-1 0,1 1 0,-1-1 0,0 1 0,0-1 0,1 2 0,-1-3-58,0 1-1,1-1 1,-1 0-1,0 0 1,0 0-1,1 0 1,-1 0-1,0 0 1,0 0-1,1 0 1,-1 1-1,0-1 1,1 0-1,-1 0 1,0 0-1,0 0 1,1-1-1,-1 1 1,0 0-1,1 0 1,-1 0-1,0 0 1,0 0-1,1 0 1,-1 0-1,0 0 1,0-1-1,1 1 1,-1 0 0,0 0-1,0 0 1,0 0-1,1-1 1,-1 1-1,0 0 1,0 0-1,0-1 1,0 1-1,1 0 1,-1 0-1,0-1 1,0 1-1,0 0 1,0 0-1,0-1 1,0 1-1,0 0 1,0-1-1,0 1 1,7-15-6558,-4 2-2037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0.228"/>
    </inkml:context>
    <inkml:brush xml:id="br0">
      <inkml:brushProperty name="width" value="0.025" units="cm"/>
      <inkml:brushProperty name="height" value="0.025" units="cm"/>
    </inkml:brush>
  </inkml:definitions>
  <inkml:trace contextRef="#ctx0" brushRef="#br0">66 34 11915,'0'0'19907,"-3"9"-19357,-17 61-418,3 1-1,-9 94 1,66-232-132,-32 44 0,0 0 0,-2-1 0,0 0 0,-2-1 0,3-36 0,-8 67 0,1-1 0,0 0 0,1 1 0,-1-1 0,1 0 0,0 0 0,0 0 0,1 1 0,3 8 0,-3-12 0,0 0 0,0 0 0,0 0 0,0 0 0,0 0 0,0 0 0,0-1 0,1 1 0,-1-1 0,1 1 0,-1-1 0,1 0 0,-1 0 0,1 0 0,0 0 0,0-1 0,-1 1 0,1-1 0,0 0 0,5 0 0,2 1 0,0-1 0,0 0 0,0-1 0,0 0 0,0-1 0,0 0 0,0 0 0,-1-1 0,1 0 0,-1-1 0,0 0 0,0 0 0,0-1 0,0 0 0,-1-1 0,0 0 0,0 0 0,-1-1 0,1 0 0,-2 0 0,1-1 0,-1 1 0,0-1 0,0-1 0,-1 1 0,0-1 0,6-16 0,-11 23 0,1 0 0,0 0 0,-1 0 0,1 0 0,-1 0 0,1 0 0,-1 0 0,0 0 0,0-1 0,0 1 0,0 0 0,0 0 0,-1 0 0,1 0 0,-1-2 0,0 3 0,1 1 0,-1-1 0,1 1 0,0-1 0,-1 1 0,0 0 0,1-1 0,-1 1 0,1 0 0,-1-1 0,1 1 0,-1 0 0,0 0 0,1-1 0,-1 1 0,1 0 0,-1 0 0,0 0 0,1 0 0,-1 0 0,0 0 0,1 0 0,-1 0 0,0 0 0,1 0 0,-1 0 0,0 1 0,1-1 0,-1 0 0,0 1 0,-5 1 0,1 1 0,0-1 0,0 2 0,0-1 0,0 0 0,0 1 0,1 0 0,-8 8 0,-4 7 0,0 1 0,-23 40 0,33-49 0,1 0 0,0 0 0,0 0 0,1 1 0,1 0 0,-1 0 0,-1 23 0,4-34 0,1 0 0,0 0 0,0 0 0,0 0 0,0 0 0,0 0 0,0 0 0,1 0 0,-1 0 0,0 0 0,0 0 0,1 0 0,-1-1 0,0 1 0,1 0 0,-1 0 0,1 0 0,0 0 0,-1 0 0,1-1 0,0 1 0,-1 0 0,1 0 0,0-1 0,0 1 0,-1 0 0,3 0 0,-1 0 0,1-1 0,-1 1 0,0-1 0,1 1 0,-1-1 0,1 0 0,-1 0 0,1 0 0,-1 0 0,1 0 0,2-1 0,6-2 0,-1 0 0,0 0 0,0-1 0,14-7 0,41-30 0,23-13 0,-80 49 0,1 1 0,0 1 0,0-1 0,0 1 0,0 1 0,0 0 0,1 0 0,10 0 0,-19 2 0,-1 0 0,1 0 0,0 1 0,0-1 0,0 0 0,0 0 0,0 1 0,0-1 0,0 1 0,0-1 0,-1 1 0,1-1 0,0 1 0,0-1 0,-1 1 0,1 0 0,0-1 0,-1 1 0,1 0 0,0 0 0,-1-1 0,1 1 0,-1 0 0,0 0 0,1 0 0,-1 0 0,0 0 0,1 0 0,-1-1 0,0 1 0,0 0 0,0 0 0,0 0 0,0 1 0,1 46 0,-1-13 0,1-34 0,-1 0 0,1-1 0,-1 1 0,1 0 0,-1-1 0,1 1 0,-1-1 0,1 1 0,-1 0 0,1-1 0,0 1 0,0-1 0,-1 0 0,1 1 0,0-1 0,0 0 0,-1 1 0,1-1 0,0 0 0,0 0 0,0 0 0,-1 1 0,1-1 0,0 0 0,0 0 0,0 0 0,0-1 0,-1 1 0,1 0 0,0 0 0,0 0 0,0 0 0,-1-1 0,1 1 0,0 0 0,0-1 0,29-13 0,-9-2 0,31-21 0,-49 36 0,-1-1 0,1 1 0,0-1 0,-1 1 0,1 0 0,0 0 0,0 0 0,0 1 0,-1-1 0,1 1 0,0-1 0,0 1 0,0 0 0,0 0 0,0 0 0,4 1 0,-6 1-6,0-1 0,0 0-1,0 0 1,0 1 0,-1-1 0,1 1-1,-1-1 1,1 0 0,-1 1 0,1-1-1,-1 1 1,0-1 0,0 1 0,0-1 0,0 1-1,0-1 1,0 1 0,0-1 0,0 1-1,-1 1 1,-6 34-1069,5-33 252,0 1 0,0-1 0,-1 0 0,1 0 0,-1 0 0,-6 6 0,-14 7-8727,3-11-4874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0.585"/>
    </inkml:context>
    <inkml:brush xml:id="br0">
      <inkml:brushProperty name="width" value="0.025" units="cm"/>
      <inkml:brushProperty name="height" value="0.025" units="cm"/>
    </inkml:brush>
  </inkml:definitions>
  <inkml:trace contextRef="#ctx0" brushRef="#br0">1 33 16848,'0'0'288,"56"0"961,-8-3 289,2-4-1218,0-2-1025,-7-4-6309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1.193"/>
    </inkml:context>
    <inkml:brush xml:id="br0">
      <inkml:brushProperty name="width" value="0.025" units="cm"/>
      <inkml:brushProperty name="height" value="0.025" units="cm"/>
    </inkml:brush>
  </inkml:definitions>
  <inkml:trace contextRef="#ctx0" brushRef="#br0">138 292 14350,'2'-9'4361,"-2"8"-4290,3-16 2080,-1-1-1,0-32 1,-2 48-1890,0-1 0,0 0 0,0 0 0,-1 1 0,1-1 0,-1 0 0,0 1 0,0-1 0,0 0 0,0 1 0,0 0 0,0-1 0,-3-3 0,3 5-214,-1 0 0,1 1-1,0-1 1,0 1 0,-1-1 0,1 1 0,0 0 0,0-1-1,-1 1 1,1 0 0,0 0 0,-1 0 0,1 0-1,0 0 1,-1 0 0,1 0 0,0 0 0,-1 1-1,1-1 1,0 0 0,0 1 0,-1-1 0,1 1 0,0 0-1,0-1 1,0 1 0,0 0 0,0 0 0,0 0-1,0-1 1,-2 3 0,-3 3-48,0 0 0,-1 0-1,2 1 1,-1 0 0,1 0 0,0 1 0,1-1-1,-1 1 1,-3 12 0,-2 3 7,2 0 0,-7 29-1,14-49-5,0 0 0,0 0 0,1 0-1,0 0 1,-1-1 0,1 1 0,0 0-1,0 0 1,0 0 0,1 0-1,-1 0 1,1 0 0,0 0 0,1 5-1,-1-7 2,1 0-1,-1 0 1,0 0-1,1 0 1,-1 0-1,0 0 1,1 0-1,-1-1 1,1 1-1,-1 0 1,1-1-1,0 0 1,-1 1-1,1-1 1,-1 0-1,1 1 1,0-1-1,-1 0 1,1 0 0,0-1-1,-1 1 1,1 0-1,-1 0 1,1-1-1,0 1 1,-1-1-1,1 1 1,2-2-1,10-4 26,0 0 0,1 0 0,-2-2 0,1 1 0,-1-2 0,16-13 0,69-67 257,-69 60 228,35-46 0,-56 64-401,1-1-1,-2 0 1,0-1 0,0 0 0,-1 0-1,-1 0 1,7-23 0,-13 18-110,-9 18 0,-15 25 0,-2 16 0,2 0 0,2 1 0,2 2 0,-28 78 0,47-114-403,0-1-1,0 0 1,1 1-1,0-1 1,0 1-1,0 10 1,1-17 273,1 0-1,-1 1 1,0-1-1,0 0 1,1 1-1,-1-1 1,1 0-1,-1 0 1,1 0-1,-1 1 1,1-1-1,0 0 1,-1 0-1,1 0 1,0 0-1,0 0 1,0 0-1,0 0 1,0 0-1,0 0 1,0-1-1,0 1 1,0 0-1,1-1 1,-1 1 0,0-1-1,0 1 1,0-1-1,1 0 1,-1 1-1,0-1 1,1 0-1,-1 0 1,0 0-1,1 0 1,-1 0-1,0 0 1,1 0-1,-1 0 1,0-1-1,1 1 1,1-1-1,20-7-7823,0-10-6758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1.707"/>
    </inkml:context>
    <inkml:brush xml:id="br0">
      <inkml:brushProperty name="width" value="0.025" units="cm"/>
      <inkml:brushProperty name="height" value="0.025" units="cm"/>
    </inkml:brush>
  </inkml:definitions>
  <inkml:trace contextRef="#ctx0" brushRef="#br0">79 40 11755,'-2'9'6668,"0"-3"-5948,-10 38 2100,11-41-2411,0 0 1,1 1-1,-1-1 0,1 0 1,0 0-1,0 1 0,0-1 1,0 0-1,0 0 0,1 0 1,0 1-1,1 3 0,-1-6-332,-1 0-1,1-1 1,0 1-1,0 0 1,0 0-1,0-1 0,0 1 1,0-1-1,0 1 1,0-1-1,0 1 1,1-1-1,-1 0 0,0 1 1,0-1-1,0 0 1,0 0-1,1 0 1,-1 0-1,0 0 0,0 0 1,0 0-1,0 0 1,1-1-1,-1 1 1,0 0-1,0-1 0,0 1 1,0-1-1,1 0 1,32-19 943,-30 17-930,-1-1-1,1 0 0,-1 0 1,0 0-1,0 0 1,-1 0-1,1-1 0,-1 1 1,0-1-1,0 0 0,0 0 1,-1 0-1,0 1 0,0-1 1,0 0-1,0 0 0,-1-1 1,0 1-1,0 0 1,0 0-1,-1 0 0,-1-5 1,1 9-89,1-1 0,-1 1 1,0 0-1,0-1 0,0 1 0,0 0 1,-1 0-1,1 0 0,0 0 1,0 0-1,-1 0 0,1 1 0,0-1 1,-1 0-1,1 1 0,-1-1 1,1 1-1,-1-1 0,1 1 1,-1 0-1,1 0 0,-1-1 0,1 1 1,-1 0-1,0 0 0,1 1 1,-1-1-1,1 0 0,-1 0 1,1 1-1,-1-1 0,1 1 0,-1-1 1,1 1-1,-3 1 0,-2 1-2,1-1 0,-1 1 0,1 0 0,0 0 0,0 1 0,0-1 0,1 1 0,-6 5 0,1 4 1,-1-1 0,2 2 0,-12 21 0,17-29 0,1-1 0,-1 1 0,1 0 0,0 0 0,1 0 0,-1 0 0,1 0 0,1 0 0,-1 0 0,1 0 0,1 13 0,-1-18 0,1-1 0,-1 1 0,1 0 0,-1-1 0,1 1 0,0 0 0,-1-1 0,1 1 0,0-1 0,0 1 0,0-1 0,-1 1 0,1-1 0,0 0 0,0 1 0,0-1 0,0 0 0,0 0 0,-1 0 0,1 1 0,0-1 0,0 0 0,0 0 0,0 0 0,0 0 0,0-1 0,0 1 0,1 0 0,28-6 0,-14-1 0,0-1 0,0-1 0,-1 0 0,22-17 0,39-24 0,-69 47 0,-1 0 0,1 0 0,0 0 0,0 1 0,0 0 0,1 1 0,-1-1 0,0 1 0,13 0 0,-19 2 0,0-1 0,0 0 0,0 1 0,0-1 0,1 1 0,-1-1 0,0 1 0,0 0 0,0-1 0,0 1 0,-1 0 0,1 0 0,0-1 0,0 1 0,0 0 0,-1 0 0,1 0 0,0 0 0,-1 0 0,1 0 0,-1 0 0,1 1 0,-1-1 0,1 0 0,-1 0 0,0 0 0,0 0 0,1 1 0,-1-1 0,0 0 0,0 2 0,0 49 0,-1-37 0,1-1 0,1 19 0,-1-32 0,1 0 0,-1 0 0,1-1 0,-1 1 0,0 0 0,1-1 0,-1 1 0,1 0 0,-1-1 0,1 1 0,0-1 0,-1 1 0,1-1 0,0 1 0,-1-1 0,1 0 0,0 1 0,-1-1 0,1 0 0,0 1 0,0-1 0,0 0 0,-1 0 0,1 0 0,0 0 0,0 0 0,0 0 0,-1 0 0,1 0 0,0 0 0,0 0 0,-1 0 0,1 0 0,0-1 0,0 1 0,-1 0 0,1-1 0,1 1 0,6-4 0,0 1 0,0-1 0,0-1 0,0 0 0,-1 0 0,1 0 0,9-11 0,-12 11 0,1 0 0,-1 0 0,1 1 0,-1 0 0,1 0 0,0 0 0,1 1 0,-1-1 0,1 2 0,-1-1 0,1 1 0,0 0 0,0 0 0,7 0 0,-12 2-78,-1 0 1,1 1-1,-1 0 0,1-1 1,-1 1-1,0 0 0,0 0 0,1 0 1,-1 0-1,0 0 0,0 0 1,0 0-1,0 0 0,0 0 1,0 0-1,0 1 0,0-1 1,-1 0-1,1 1 0,0-1 1,-1 0-1,1 1 0,-1-1 0,1 1 1,-1-1-1,0 1 0,0-1 1,0 1-1,0-1 0,0 1 1,0 0-1,0 1 0,0 5-1176,1 0 0,-2 0-1,1 1 1,-4 14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2.363"/>
    </inkml:context>
    <inkml:brush xml:id="br0">
      <inkml:brushProperty name="width" value="0.025" units="cm"/>
      <inkml:brushProperty name="height" value="0.025" units="cm"/>
    </inkml:brush>
  </inkml:definitions>
  <inkml:trace contextRef="#ctx0" brushRef="#br0">320 52 13837,'0'0'3401,"1"-8"-81,-1 7-3152,0-1 0,1 1 1,-1-1-1,0 1 0,0-1 0,0 1 0,0-1 0,-1 1 0,1-1 1,0 0-1,0 1 0,-1 0 0,1-1 0,-1 1 0,0-1 1,1 1-1,-1 0 0,0-1 0,0 1 0,0 0 0,0 0 0,0-1 1,0 1-1,0 0 0,0 0 0,0 0 0,0 1 0,-1-1 0,-1-1 1,-1 1 96,0 0 1,0 1 0,-1-1 0,1 1 0,0 0-1,0 0 1,0 0 0,0 1 0,0-1 0,0 1-1,-1 0 1,1 1 0,-7 2 0,-7 3-28,0 2 1,1-1-1,0 2 1,0 0-1,1 1 0,0 1 1,1 1-1,1 0 1,0 0-1,0 2 1,-13 19-1,26-34-244,1 1 0,-1-1 0,1 0 0,-1 1 0,1-1 0,0 1 0,-1-1 0,1 1 0,0-1 1,-1 1-1,1-1 0,0 1 0,0-1 0,-1 1 0,1 0 0,0-1 0,0 1 0,0-1 0,0 1 0,0-1 0,0 1 0,0 0 0,0-1 0,0 1 0,0-1 0,0 1 0,0 0 0,1-1 0,-1 1 0,0-1 0,0 1 0,1-1 0,-1 1 1,0-1-1,1 1 0,-1-1 0,0 1 0,1-1 0,-1 1 0,0-1 0,1 0 0,-1 1 0,1-1 0,-1 0 0,1 1 0,-1-1 0,1 0 0,0 0 0,-1 1 0,1-1 0,-1 0 0,1 0 0,-1 0 0,2 0 0,43 2-346,-24-2 370,-5 1-27,0 2 0,0 0 0,-1 0 0,1 2-1,-1 0 1,0 1 0,24 12 0,-35-16 8,0 0 1,1 1 0,-1-1-1,0 1 1,0 0-1,0 0 1,0 1 0,-1-1-1,0 1 1,1 0-1,-1 0 1,0 0-1,-1 0 1,1 0 0,-1 1-1,0-1 1,0 1-1,0 0 1,-1 0 0,1-1-1,-1 1 1,-1 0-1,1 0 1,0 0-1,-1 0 1,0 0 0,0 0-1,-2 8 1,0-8 34,0 0 0,0 0 0,-1 0 1,1 0-1,-1-1 0,0 1 0,0-1 1,-1 0-1,0 0 0,1 0 0,-1 0 1,0 0-1,-1-1 0,1 0 0,-1 0 0,1 0 1,-1-1-1,0 1 0,-7 1 0,-7 4 128,0-1-1,-1-1 0,-36 6 0,36-10-161,0 0 0,-1-1 0,-21-2 0,41 1-67,0 0-1,0 0 1,0 0 0,1 0-1,-1 0 1,0 0 0,0 0 0,0 0-1,0 0 1,0 0 0,1 0-1,-1-1 1,0 1 0,0 0-1,0-1 1,1 1 0,-1 0-1,0-1 1,1 1 0,-1-1 0,0 1-1,1-1 1,-1 0 0,0 1-1,1-1 1,-1 0 0,1 1-1,-1-1 1,1 0 0,0 1-1,-1-1 1,1 0 0,0 0 0,-1 0-1,1 1 1,0-1 0,0 0-1,0 0 1,0 0 0,0 0-1,0 1 1,0-1 0,0 0-1,0 0 1,0 0 0,0 0 0,0 1-1,1-1 1,-1 0 0,0 0-1,1 0 1,0-1 0,1-2-571,0 0 1,1 0-1,-1 0 1,1 0-1,0 0 1,0 1-1,1-1 1,4-4-1,62-39-10706,-29 19 956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5.547"/>
    </inkml:context>
    <inkml:brush xml:id="br0">
      <inkml:brushProperty name="width" value="0.025" units="cm"/>
      <inkml:brushProperty name="height" value="0.025" units="cm"/>
    </inkml:brush>
  </inkml:definitions>
  <inkml:trace contextRef="#ctx0" brushRef="#br0">1 57 17553,'0'0'5888,"0"-9"-4276,0 9-1609,0-1 73,0-1 0,0 0 0,0 0 0,0 1 0,0-1 0,0 0 0,0 0 0,0 1-1,1-1 1,-1 0 0,1 1 0,-1-1 0,1 0 0,-1 1 0,1-1 0,0 1 0,0-1 0,0 1-1,0 0 1,0-1 0,0 1 0,0 0 0,1 0 0,-1-1 0,0 1 0,1 0 0,-1 0 0,1 1-1,-1-1 1,1 0 0,-1 0 0,1 1 0,0-1 0,-1 1 0,1-1 0,0 1 0,-1 0 0,1 0-1,0-1 1,0 1 0,-1 1 0,4-1 0,22-1 92,0 2 0,0 0 0,0 2 0,0 1 0,0 1 0,-1 1 0,0 1-1,0 2 1,-1 0 0,40 22 0,-62-30-150,0 1 0,0 0-1,0-1 1,0 1 0,0 1-1,0-1 1,0 0 0,-1 1 0,1-1-1,-1 1 1,0 0 0,0 0-1,0 0 1,0 0 0,0 0 0,-1 1-1,0-1 1,1 0 0,-1 1-1,1 6 1,-2-5 42,0 0 1,0 0-1,-1 0 0,0 0 0,0 0 1,0-1-1,-1 1 0,1 0 0,-1 0 1,0-1-1,-1 1 0,1-1 0,-5 5 0,-9 13 215,-2-1-1,-1-1 0,0-1 1,-30 22-1,40-34-261,-127 100-2214,51-44-4764,114-96-4625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2.845"/>
    </inkml:context>
    <inkml:brush xml:id="br0">
      <inkml:brushProperty name="width" value="0.025" units="cm"/>
      <inkml:brushProperty name="height" value="0.025" units="cm"/>
    </inkml:brush>
  </inkml:definitions>
  <inkml:trace contextRef="#ctx0" brushRef="#br0">183 0 11883,'0'0'14275,"-9"5"-13239,1 0-833,0 1-1,1 0 1,0 0 0,0 1 0,0 0 0,1 0 0,0 0 0,0 1-1,1 0 1,0 0 0,1 0 0,0 1 0,0 0 0,-5 17 0,-5 12 42,0-4 136,2 0 0,1 1-1,2 1 1,1 0 0,-4 55 0,12-90-381,0 0 0,0 0 0,0 0 0,0 0 0,0 0 0,0 0 0,0 0 0,0 0 0,1 0 0,-1 0 0,0-1 0,1 1 0,-1 0 0,1 0 0,-1 0 0,1 0 0,-1-1 0,1 1 0,-1 0 0,1-1 0,0 1 0,0 0 0,-1-1 0,1 1 0,0-1 0,0 1 0,-1-1 0,1 1 0,1-1 0,1 1 0,-1-1 0,1 1 0,0-1 0,0 0 0,-1 0 0,1 0 0,0 0 0,-1 0 0,1-1 0,3 0 0,6-3 0,0 0 0,-1 0 0,19-11 0,20-16-35,-39 22 23,0 1 0,1 1 0,0 0 0,0 0 0,1 1 0,0 1 0,0 0 0,0 1 0,19-4 0,-31 8 13,0 0 1,0 0-1,0 0 0,0 0 1,0 0-1,0 0 0,0 0 1,0 1-1,0-1 0,0 0 0,0 1 1,0-1-1,0 1 0,0-1 1,-1 1-1,1-1 0,0 1 1,0 0-1,0-1 0,-1 1 0,1 0 1,0-1-1,-1 1 0,1 0 1,-1 0-1,1 0 0,-1 0 1,1 1-1,0 1 5,0 1-1,0-1 1,0 1 0,0 0 0,-1-1-1,0 1 1,0 0 0,0 4 0,-1 1 5,0 1-1,0 0 1,-1 0 0,-1-1 0,-4 15 0,-40 46-11,61-87 0,2 0 0,33-29 0,-44 42 0,1-1 0,0 0 0,1 1 0,-1 0 0,1 1 0,0 0 0,0 0 0,0 0 0,0 1 0,0 0 0,1 0 0,13-1 0,-21 3 0,12-1-2406,-12 1 2194,1 0-1,-1-1 0,1 1 0,-1 0 1,0 0-1,1 0 0,-1 0 1,1-1-1,-1 1 0,0 0 0,1 0 1,-1-1-1,0 1 0,1 0 1,-1-1-1,0 1 0,0 0 0,1-1 1,-1 1-1,0-1 0,0 1 0,0 0 1,1-1-1,-1 1 0,0-1 1,0 1-1,0 0 0,0-1 0,0 1 1,0-1-1,0 1 0,0-1 1,0 1-1,0-1 0,0 1 0,0-1 1,-2-9-6872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3.233"/>
    </inkml:context>
    <inkml:brush xml:id="br0">
      <inkml:brushProperty name="width" value="0.025" units="cm"/>
      <inkml:brushProperty name="height" value="0.025" units="cm"/>
    </inkml:brush>
  </inkml:definitions>
  <inkml:trace contextRef="#ctx0" brushRef="#br0">0 34 9449,'0'0'16976,"66"-29"-15631,-29 26-960,7 1-513,1 2-2147,5 0-2401,3 0-4901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3.747"/>
    </inkml:context>
    <inkml:brush xml:id="br0">
      <inkml:brushProperty name="width" value="0.025" units="cm"/>
      <inkml:brushProperty name="height" value="0.025" units="cm"/>
    </inkml:brush>
  </inkml:definitions>
  <inkml:trace contextRef="#ctx0" brushRef="#br0">128 2 19763,'0'0'6908,"-8"-1"-4826,5 1-2013,0 0-1,1 0 1,-1 0 0,0 0 0,0 1 0,1-1 0,-1 1 0,0-1 0,0 1 0,1 0 0,-1 0 0,1 0 0,-6 4 0,4-2 18,0 1 1,0 0-1,0 0 0,0 1 0,1-1 1,0 1-1,0 0 0,-3 5 1,6-9-68,-6 7 180,1 0 0,0 1 0,1 0 0,0 0 0,0 0 0,1 0 0,0 0 0,1 1 0,0 0 0,-1 17 0,3-27-198,0 1 0,1-1 0,-1 1-1,1-1 1,-1 1 0,1-1 0,0 1 0,-1-1-1,1 0 1,-1 1 0,1-1 0,0 0-1,-1 0 1,1 0 0,0 1 0,-1-1 0,1 0-1,0 0 1,-1 0 0,1 0 0,0 0-1,-1 0 1,1 0 0,0 0 0,-1 0 0,1 0-1,0-1 1,-1 1 0,2 0 0,22-6-13,-7-2 11,0-1 0,-1 0 0,24-18 0,-29 18 0,0 1 0,1 0 0,-1 1 0,2 0 0,-1 1 0,1 0 0,0 1 0,22-5 0,-35 10 0,1 0 0,-1 0 0,1 0 0,-1-1 0,1 1 0,-1 0 0,0 0 0,1 0 0,-1 0 0,1 0 0,-1 0 0,1 1 0,-1-1 0,1 0 0,-1 0 0,1 0 0,-1 0 0,1 0 0,-1 1 0,0-1 0,1 0 0,-1 1 0,1-1 0,-1 0 0,0 0 0,1 1 0,-1-1 0,0 1 0,1-1 0,-1 0 0,0 1 0,0-1 0,1 1 0,-1-1 0,0 0 0,0 1 0,0-1 0,0 1 0,1-1 0,-1 1 0,0-1 0,0 1 0,0-1 0,0 1 0,0-1 0,0 1 0,0-1 0,0 1 0,-1-1 0,1 1 0,-6 17 0,-10 11 0,13-25 0,0 1 0,0 0 0,0 0 0,1 0 0,0 1 0,-2 5 0,4-10 0,-1-1 0,1 0 0,0 1 0,0-1 0,0 0 0,0 1 0,0-1 0,0 0 0,0 1 0,0-1 0,1 0 0,-1 1 0,0-1 0,0 1 0,0-1 0,0 0 0,0 0 0,0 1 0,1-1 0,-1 0 0,0 1 0,0-1 0,1 0 0,-1 0 0,0 1 0,0-1 0,1 0 0,-1 0 0,0 0 0,1 1 0,-1-1 0,0 0 0,1 0 0,-1 0 0,0 0 0,1 0 0,-1 1 0,0-1 0,1 0 0,-1 0 0,0 0 0,1 0 0,-1 0 0,0 0 0,1 0 0,-1-1 0,0 1 0,1 0 0,-1 0 0,0 0 0,1 0 0,-1 0 0,0 0 0,1-1 0,-1 1 0,1 0 0,-1 0 0,15-4 0,0-1 0,-1 0 0,1-1 0,-1-1 0,23-14 0,28-12 0,-58 30 0,46-17 0,-50 19 0,0 0 0,0 1 0,0-1 0,-1 1 0,1-1 0,0 1 0,0 0 0,0 0 0,0 0 0,0 0 0,0 1 0,0-1 0,0 1 0,-1 0 0,5 1 0,-6-1 0,0 0 0,-1 0 0,1 1 0,0-1 0,0 0 0,-1 1 0,1-1 0,-1 0 0,1 1 0,-1-1 0,0 1 0,1-1 0,-1 1 0,0-1 0,0 1 0,0-1 0,0 1 0,0-1 0,0 1 0,-1-1 0,1 1 0,0-1 0,-1 1 0,-1 1 0,-13 36 0,-1-17 0,11-16 0,0 0 0,1 0 0,0 0 0,1 0 0,-4 10 0,26-23 0,47-40 0,24-15 0,-79 57 0,-1-1 0,0 1 0,1 0 0,0 1 0,0 1 0,22-5 0,-33 8 0,1 0 0,0 0 0,-1 0 0,1 0 0,-1 0 0,1 0 0,0 0 0,-1 0 0,1 0 0,-1 0 0,1 0 0,0 0 0,-1 0 0,1 0 0,-1 1 0,1-1 0,-1 0 0,1 0 0,-1 1 0,1-1 0,-1 1 0,1-1 0,-1 0 0,1 1 0,-1-1 0,1 1 0,-1-1 0,0 1 0,1-1 0,-1 1 0,0-1 0,1 2 0,-1 23 0,-18 24 0,11-38 0,4-8 0,1 1 0,-1 0 0,1-1 0,-1 1 0,1 1 0,0-1 0,0 0 0,1 0 0,0 1 0,-2 4 0,6-9 0,-1 0 0,0 0 0,1 0 0,-1 0 0,0 0 0,0-1 0,1 0 0,-1 1 0,0-1 0,0 0 0,0 0 0,1 0 0,-1 0 0,2-1 0,-2 0 0,16-7-2445,-1-2-6406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4.107"/>
    </inkml:context>
    <inkml:brush xml:id="br0">
      <inkml:brushProperty name="width" value="0.025" units="cm"/>
      <inkml:brushProperty name="height" value="0.025" units="cm"/>
    </inkml:brush>
  </inkml:definitions>
  <inkml:trace contextRef="#ctx0" brushRef="#br0">1 110 26841,'0'0'4842,"8"2"-3891,12 2-928,0 0 1,0-2 0,1 0 0,-1-1 0,1-1 0,27-3-1,-37 1-25,1 0 0,-1 0-1,0-1 1,0-1-1,0 0 1,0 0 0,-1-1-1,0 0 1,0-1 0,0 0-1,-1-1 1,1 0-1,11-12 1,-20 18 2,1 0 0,-1-1 0,1 1 0,-1-1 0,0 1 0,0-1 0,1 0 0,-1 1 0,0-1 0,-1 0 0,1 0 0,0 0 0,0 0 0,-1 0 0,1 0 0,-1-2 0,0 3 0,0 0 0,0 1 0,-1-1 0,1 0 0,0 0 0,-1 1 0,1-1 0,0 1 0,-1-1 0,1 0 0,-1 1 0,1-1 0,-1 1 0,1-1 0,-1 1 0,0-1 0,1 1 0,-1 0 0,0-1 0,1 1 0,-1 0 0,0-1 0,1 1 0,-1 0 0,0 0 0,0 0 0,1-1 0,-2 1 0,-4 0 0,1-1 0,-1 1 0,0 1 0,1-1 0,-1 1 0,1-1 0,-1 2 0,0-1 0,-9 5 0,-2 2 0,1 1 0,0 0 0,1 1 0,0 1 0,0 1 0,-18 19 0,27-26 0,0 1 0,1 0 0,0 0 0,0 1 0,0-1 0,1 1 0,0 0 0,0 0 0,1 1 0,0-1 0,0 1 0,1-1 0,0 1 0,0 0 0,1 0 0,0 0 0,0 11 0,1-16 0,1 0 0,0 0 0,0 0 0,1 0 0,-1 0 0,1 0 0,-1-1 0,1 1 0,0 0 0,0-1 0,0 1 0,0-1 0,0 0 0,1 1 0,-1-1 0,1 0 0,-1-1 0,1 1 0,0 0 0,0-1 0,0 0 0,0 1 0,0-1 0,0 0 0,0 0 0,0-1 0,0 1 0,6 0 0,12 1 0,1 0 0,-1-1 0,25-1 0,-30-1 0,-7 1-241,1-1 0,-1 0-1,0 0 1,0-1 0,12-4 0,-16 5-316,0-1 1,0-1-1,-1 1 0,1-1 1,-1 0-1,7-5 0,9-14-8096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4.463"/>
    </inkml:context>
    <inkml:brush xml:id="br0">
      <inkml:brushProperty name="width" value="0.025" units="cm"/>
      <inkml:brushProperty name="height" value="0.025" units="cm"/>
    </inkml:brush>
  </inkml:definitions>
  <inkml:trace contextRef="#ctx0" brushRef="#br0">1 57 17777,'0'0'10506,"90"-7"-8296,-21-2-160,11 2-1826,7 0-224,1-6-2883,-4-1-9128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0:55.982"/>
    </inkml:context>
    <inkml:brush xml:id="br0">
      <inkml:brushProperty name="width" value="0.025" units="cm"/>
      <inkml:brushProperty name="height" value="0.025" units="cm"/>
    </inkml:brush>
  </inkml:definitions>
  <inkml:trace contextRef="#ctx0" brushRef="#br0">1 110 13164,'9'3'91,"49"8"675,1-2 0,0-2 0,0-3-1,111-8 1,250-47-42,-157 14 659,487-11 2150,2 45-2966,-424 4-465,-168-2-56,555 19 602,-706-17-907,26 3-717,-13-1-2871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0:57.338"/>
    </inkml:context>
    <inkml:brush xml:id="br0">
      <inkml:brushProperty name="width" value="0.025" units="cm"/>
      <inkml:brushProperty name="height" value="0.025" units="cm"/>
    </inkml:brush>
  </inkml:definitions>
  <inkml:trace contextRef="#ctx0" brushRef="#br0">0 339 2723,'0'0'11498,"12"-1"-11076,695-57 3613,365-54-3125,-41 3 1763,-577 68-2459,-411 34-2275,-26-3-3171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1:07.662"/>
    </inkml:context>
    <inkml:brush xml:id="br0">
      <inkml:brushProperty name="width" value="0.025" units="cm"/>
      <inkml:brushProperty name="height" value="0.025" units="cm"/>
    </inkml:brush>
  </inkml:definitions>
  <inkml:trace contextRef="#ctx0" brushRef="#br0">1 112 7431,'0'0'14937,"8"3"-13918,8 1-505,0 0 0,0-2 0,1 0 0,-1 0 0,22-2 0,95-8 959,-82 4-1092,333-22 504,553-58-24,-902 79-704,-31 4-5823,-18 1-350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1:11.775"/>
    </inkml:context>
    <inkml:brush xml:id="br0">
      <inkml:brushProperty name="width" value="0.025" units="cm"/>
      <inkml:brushProperty name="height" value="0.025" units="cm"/>
    </inkml:brush>
  </inkml:definitions>
  <inkml:trace contextRef="#ctx0" brushRef="#br0">68 8 9161,'0'0'774,"-10"2"1457,-3 3-1389,-11 3-59,3-6 4767,194-14-1009,-13-1-3130,88 14-1219,314 42 1,175 17-1341,-577-57 819,-1-7-1,257-40 1,-362 33 232,-36 6-246,1 2 0,-1 0 1,21-1-1,-63 4-2838,-9-3-3092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1:17.523"/>
    </inkml:context>
    <inkml:brush xml:id="br0">
      <inkml:brushProperty name="width" value="0.025" units="cm"/>
      <inkml:brushProperty name="height" value="0.025" units="cm"/>
    </inkml:brush>
  </inkml:definitions>
  <inkml:trace contextRef="#ctx0" brushRef="#br0">1 38 12460,'0'0'8749,"13"-3"-8087,44-9 160,1 2-1,1 3 1,106 1-1,196 27 1103,-137-5-1849,1382 5 281,-1102-23-247,-203-12 1268,-297 12-1386,-9 1-1680,-9-1-5416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6.250"/>
    </inkml:context>
    <inkml:brush xml:id="br0">
      <inkml:brushProperty name="width" value="0.025" units="cm"/>
      <inkml:brushProperty name="height" value="0.025" units="cm"/>
    </inkml:brush>
  </inkml:definitions>
  <inkml:trace contextRef="#ctx0" brushRef="#br0">74 534 13389,'0'0'1852,"-8"9"-48,-2 0-1135,-24 25 828,12-7 3096,58-61-855,-9 9-2645,435-526 2494,-462 551-3587,0 0-1,0 0 1,0-1-1,0 1 1,0 0-1,1 0 0,-1 0 1,0 0-1,0 0 1,0 0-1,0-1 0,0 1 1,0 0-1,1 0 1,-1 0-1,0 0 1,0 0-1,0 0 0,0 0 1,0 0-1,1 0 1,-1 0-1,0 0 0,0 0 1,0 0-1,1 0 1,-1 0-1,0 0 1,0 0-1,0 0 0,0 0 1,1 0-1,-1 0 1,0 0-1,0 0 0,0 0 1,0 0-1,0 0 1,1 0-1,-1 0 1,0 0-1,0 1 0,0-1 1,0 0-1,0 0 1,1 0-1,-1 0 0,0 0 1,0 0-1,0 1 1,0-1-1,0 0 1,0 0-1,0 0 0,0 0 1,0 1-1,0-1 1,0 0-1,0 0 0,0 0 1,0 0-1,0 1 1,0-1-1,0 0 1,0 0-1,0 0 0,0 1 1,4 23-109,-4 31-4,-2 6-140,-1-16 367,2 0 1,7 56-1,-4-87-524,0 1 0,2-1-1,0 0 1,7 18 0,-7-24-207,0 0 0,0-1 1,1 1-1,0-1 0,0 0 1,0-1-1,1 1 0,8 6 1,29 16-6698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2:09.279"/>
    </inkml:context>
    <inkml:brush xml:id="br0">
      <inkml:brushProperty name="width" value="0.025" units="cm"/>
      <inkml:brushProperty name="height" value="0.025" units="cm"/>
    </inkml:brush>
  </inkml:definitions>
  <inkml:trace contextRef="#ctx0" brushRef="#br0">0 92 7976,'0'0'8109,"8"0"-7127,32-3-125,0-1-1,77-20 1,37-6 326,165 18 496,-87 8-1292,469-10 1935,2 31-1129,138 2-753,672 16-61,-358-10-140,-93-4 494,-318 19-647,-313-14-17,-292-22 245,-80-4-591,-45-1-567,-15 0-698,-22-6-4159,0-3-4154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2:13.056"/>
    </inkml:context>
    <inkml:brush xml:id="br0">
      <inkml:brushProperty name="width" value="0.025" units="cm"/>
      <inkml:brushProperty name="height" value="0.025" units="cm"/>
    </inkml:brush>
  </inkml:definitions>
  <inkml:trace contextRef="#ctx0" brushRef="#br0">116 86 12908,'-11'0'2536,"-2"0"-1734,-54-1 2521,44 1 336,21 1-1037,9 0 638,129 15-1746,170 12-577,303-37-557,0-35 120,135-7-174,-257 47-405,-403 8 42,0 5-1,-1 3 0,143 39 0,-204-42-86,-22-9 94,0 0-1,0 0 0,0 1 1,-1-1-1,1 0 0,0 0 1,0 0-1,0 0 0,0 0 1,-1 1-1,1-1 0,0 0 1,0 0-1,0 0 0,0 0 1,0 1-1,0-1 0,0 0 1,0 0-1,0 0 0,0 1 1,0-1-1,0 0 0,0 0 1,0 0-1,0 1 0,0-1 1,0 0-1,0 0 0,0 0 1,0 1-1,0-1 0,0 0 1,0 0-1,0 0 0,0 1 1,0-1-1,0 0 0,0 0 1,-364-23-1601,103 3 1522,124 14-21,-1458-33 1962,1338 58-1405,-30-1 641,834-33-1084,1848 47-1190,-2381-31 1206,-292-25-84,124 7 45,-726-23 300,349 41-1303,179 5-2416,207-5-3007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2:15.256"/>
    </inkml:context>
    <inkml:brush xml:id="br0">
      <inkml:brushProperty name="width" value="0.025" units="cm"/>
      <inkml:brushProperty name="height" value="0.025" units="cm"/>
    </inkml:brush>
  </inkml:definitions>
  <inkml:trace contextRef="#ctx0" brushRef="#br0">379 1 5990,'-47'9'872,"0"3"-1,1 2 1,-76 34 0,19 9 3328,102-57-4018,0 0 1,0 0 0,1 1-1,-1-1 1,0 0-1,1 1 1,-1-1-1,0 1 1,1-1-1,-1 1 1,1-1-1,-1 1 1,1-1-1,-1 1 1,1 0-1,-1-1 1,1 1-1,0 0 1,-1-1 0,1 1-1,0 0 1,-1-1-1,1 1 1,0 1-1,15 4 1744,45-6-1051,-47-1-199,329-33 3518,-132 8-2490,870-18-890,-502 32-1062,329 2 302,-699 26 25,-30-2 370,-564-35 253,117 2-688,-284 3 359,-978 99 1,1452-69-390,568-9-1219,256 5-2383,-647-7 3054,879 4-3719,-928-8 3892,-1-3-1,63-12 1,-64 0 353,-47 16 45,1 0-1,-1 0 1,1 0-1,-1-1 1,1 1-1,-1 0 1,1 0-1,-1-1 1,1 1-1,-1 0 1,0 0-1,1-1 1,-1 1-1,1-1 1,-1 1-1,0 0 1,1-1-1,-1 1 1,0-1-1,0 1 1,1 0-1,-1-1 1,0 1-1,0-1 1,0 1-1,0-1 0,0 1 1,1-1-1,-1 1 1,0-1-1,0 1 1,0-1-1,0 1 1,0-1-1,0 1 1,-1-1-1,1 1 1,0-1-1,0 1 1,0-1-1,0 1 1,-1-1-1,1 1 1,0-1-1,0 1 1,-1-1-1,-27-14 490,-19 4-95,0 2-1,-1 2 1,0 2-1,-59 1 1,41 1-66,-812-7 2359,293 51-5388,454-26-3605,21-4-8846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2:33.663"/>
    </inkml:context>
    <inkml:brush xml:id="br0">
      <inkml:brushProperty name="width" value="0.025" units="cm"/>
      <inkml:brushProperty name="height" value="0.025" units="cm"/>
    </inkml:brush>
  </inkml:definitions>
  <inkml:trace contextRef="#ctx0" brushRef="#br0">0 128 7431,'0'0'6513,"10"2"-5835,18 4-202,1-2-1,0-1 1,0-1 0,44-3-1,130-19 661,-132 12-1095,1523-94 4342,5 89-2025,-1243 13-1694,111 6 606,509 73 1,-960-76-1273,25 2-37,80 21 0,-103-11-1214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2:48.729"/>
    </inkml:context>
    <inkml:brush xml:id="br0">
      <inkml:brushProperty name="width" value="0.025" units="cm"/>
      <inkml:brushProperty name="height" value="0.025" units="cm"/>
    </inkml:brush>
  </inkml:definitions>
  <inkml:trace contextRef="#ctx0" brushRef="#br0">1 257 9801,'0'0'3935,"9"-6"-2985,-1 1-634,1 0 0,0 1 0,0 0 0,0 0 0,1 1 0,0 0 0,-1 1 0,1 0 0,20-2 0,255-10 2906,144-4-2686,-62 3-482,936-8 1298,2 40-424,-1196-15-827,2267-28 3278,-1549 6-3278,855-63 412,-1670 82-516,-8 2 1,0-1-1,-1 0 0,1 0 0,0-1 0,0 1 0,-1-1 0,1 1 0,0-1 1,-1 0-1,1-1 0,-1 1 0,1-1 0,3-1 0,-23 0-2139,-11-1-1327,17-3-4549,9-1-3235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2.010"/>
    </inkml:context>
    <inkml:brush xml:id="br0">
      <inkml:brushProperty name="width" value="0.025" units="cm"/>
      <inkml:brushProperty name="height" value="0.025" units="cm"/>
    </inkml:brush>
  </inkml:definitions>
  <inkml:trace contextRef="#ctx0" brushRef="#br0">1 0 15983,'0'0'10794,"7"59"-9705,-7-23-512,0 2-385,0-2-128,0-2-32,0-6 0,0-2-32,0-8-192,6-4-481,-3-6-1152,-1-3-1795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2.400"/>
    </inkml:context>
    <inkml:brush xml:id="br0">
      <inkml:brushProperty name="width" value="0.025" units="cm"/>
      <inkml:brushProperty name="height" value="0.025" units="cm"/>
    </inkml:brush>
  </inkml:definitions>
  <inkml:trace contextRef="#ctx0" brushRef="#br0">1 37 19346,'0'0'8072,"59"4"-6887,-14-4 353,11 0-738,2-4-608,4-5-95,-3-1-33,-8 3-1025,-12 2-2338,-12 1-3011,-10 3-7624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3.065"/>
    </inkml:context>
    <inkml:brush xml:id="br0">
      <inkml:brushProperty name="width" value="0.025" units="cm"/>
      <inkml:brushProperty name="height" value="0.025" units="cm"/>
    </inkml:brush>
  </inkml:definitions>
  <inkml:trace contextRef="#ctx0" brushRef="#br0">1 0 18257,'0'0'7255,"0"10"-6561,-1 25-241,3 91 375,-2-125-793,-1 0-1,1 0 1,0 0-1,0 0 1,1 0 0,-1 0-1,0 0 1,0 0-1,0 0 1,1 0-1,-1 0 1,0 0-1,1 0 1,-1 0-1,1 0 1,-1 0-1,1 0 1,0 0 0,-1 0-1,1-1 1,0 1-1,0 0 1,0 0-1,-1-1 1,1 1-1,0-1 1,0 1-1,0-1 1,0 1-1,0-1 1,0 1 0,0-1-1,0 0 1,0 0-1,0 1 1,0-1-1,0 0 1,0 0-1,0 0 1,0 0-1,0 0 1,1 0-1,-1-1 1,0 1-1,0 0 1,1-1 0,2-1 195,0 1 0,0-1 0,0 0 0,-1 0 0,1-1 0,-1 1 0,0-1 0,0 0 0,0 0 0,4-4 0,4-9-43,0 0 1,-2 0 0,0-1 0,0 0-1,9-29 1,-23 127-423,1-56 160,1 0 1,1 33-1,2-57-9,0 0 1,0 0-1,1 0 0,-1-1 0,0 1 1,0 0-1,1 0 0,-1-1 1,0 1-1,1 0 0,-1 0 1,1-1-1,-1 1 0,1 0 1,-1-1-1,1 1 0,0-1 0,-1 1 1,1-1-1,-1 1 0,1-1 1,0 1-1,0-1 0,-1 0 1,1 1-1,0-1 0,0 0 1,-1 0-1,1 1 0,0-1 0,1 0 1,1 0-508,-1 0 1,0 0-1,0 0 1,1 0-1,-1 0 1,0 0-1,0-1 1,0 1-1,1-1 1,-1 1-1,3-2 1,10-10-7220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3.424"/>
    </inkml:context>
    <inkml:brush xml:id="br0">
      <inkml:brushProperty name="width" value="0.025" units="cm"/>
      <inkml:brushProperty name="height" value="0.025" units="cm"/>
    </inkml:brush>
  </inkml:definitions>
  <inkml:trace contextRef="#ctx0" brushRef="#br0">21 1 21492,'0'0'2915,"-11"58"-897,4-23 448,5 2-1825,2-2-385,0-4-192,0-7-32,7-4-1505,4-5-1954,-2-10-2051,0-5-3874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3.782"/>
    </inkml:context>
    <inkml:brush xml:id="br0">
      <inkml:brushProperty name="width" value="0.025" units="cm"/>
      <inkml:brushProperty name="height" value="0.025" units="cm"/>
    </inkml:brush>
  </inkml:definitions>
  <inkml:trace contextRef="#ctx0" brushRef="#br0">9 0 21236,'0'0'4965,"0"70"-2050,-2-34-1666,-1 7-288,0 2-257,3-1-512,0-4-159,0-4-66,0-7-639,3-8-449,2-8-257,-1-10-575,0-3-546,-1-3-960,-3-15-3139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8.859"/>
    </inkml:context>
    <inkml:brush xml:id="br0">
      <inkml:brushProperty name="width" value="0.025" units="cm"/>
      <inkml:brushProperty name="height" value="0.025" units="cm"/>
    </inkml:brush>
  </inkml:definitions>
  <inkml:trace contextRef="#ctx0" brushRef="#br0">30 1 7239,'0'0'2178,"-24"52"-2082,24-39-96,-2-1 32,2 1-64,-3 0-96,3-3 96,0-1 32,0 0 0,0-3-1345,0-3-2243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4.123"/>
    </inkml:context>
    <inkml:brush xml:id="br0">
      <inkml:brushProperty name="width" value="0.025" units="cm"/>
      <inkml:brushProperty name="height" value="0.025" units="cm"/>
    </inkml:brush>
  </inkml:definitions>
  <inkml:trace contextRef="#ctx0" brushRef="#br0">1 70 19827,'0'0'10666,"51"-40"-10122,-10 31 417,7-1-352,-1 4-449,-3 2-160,-4 4-192,-7 0-1089,-6 1-1282,-1 7-2145,-5-2-2307</inkml:trace>
  <inkml:trace contextRef="#ctx0" brushRef="#br0" timeOffset="1">480 435 24183,'0'0'2338,"-7"57"-512,7-30-801,0-8-1025,5-5-1602,15-10-1729,2-4-1409,2-13-2723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4.515"/>
    </inkml:context>
    <inkml:brush xml:id="br0">
      <inkml:brushProperty name="width" value="0.025" units="cm"/>
      <inkml:brushProperty name="height" value="0.025" units="cm"/>
    </inkml:brush>
  </inkml:definitions>
  <inkml:trace contextRef="#ctx0" brushRef="#br0">189 1 13869,'0'0'2434,"-11"65"1,1-23-866,2 2-608,-2 2 416,5-5 289,2-4-545,3-5-512,0-8-481,4-6-160,8-7-225,3-3-1120,-3-7-1986,-1-1-3972</inkml:trace>
  <inkml:trace contextRef="#ctx0" brushRef="#br0" timeOffset="1">0 271 24823,'0'0'7944,"74"-54"-7944,-35 41 0,4 3 0,-5 6-993,-2-2-3747,-4-1-3396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4.854"/>
    </inkml:context>
    <inkml:brush xml:id="br0">
      <inkml:brushProperty name="width" value="0.025" units="cm"/>
      <inkml:brushProperty name="height" value="0.025" units="cm"/>
    </inkml:brush>
  </inkml:definitions>
  <inkml:trace contextRef="#ctx0" brushRef="#br0">0 0 26265,'0'0'6502,"64"11"-9289,-51-6-2946,-2 2-4068</inkml:trace>
  <inkml:trace contextRef="#ctx0" brushRef="#br0" timeOffset="1">61 215 18770,'0'0'13068,"49"-35"-38404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5.527"/>
    </inkml:context>
    <inkml:brush xml:id="br0">
      <inkml:brushProperty name="width" value="0.025" units="cm"/>
      <inkml:brushProperty name="height" value="0.025" units="cm"/>
    </inkml:brush>
  </inkml:definitions>
  <inkml:trace contextRef="#ctx0" brushRef="#br0">256 63 17232,'0'0'2856,"4"-9"492,10-28-674,-14 37-2601,0-1-1,0 0 1,0 1 0,0-1-1,0 0 1,0 1 0,0-1-1,0 1 1,0-1-1,0 1 1,0-1 0,0 0-1,-1 1 1,1-1 0,0 1-1,0-1 1,-1 1 0,1-1-1,0 1 1,-1-1 0,1 1-1,-1-1 1,1 1-1,-1-1 1,1 1 0,0 0-1,-1-1 1,1 1 0,-1 0-1,0-1 1,1 1 0,-1 0-1,1 0 1,-1 0 0,1-1-1,-1 1 1,0 0-1,1 0 1,-1 0 0,1 0-1,-1 0 1,0 0 0,1 0-1,-1 0 1,1 0 0,-2 1-1,-27 2 961,17 1-887,1 0 0,0 0 0,0 1 0,0 1 0,1-1 1,-1 2-1,2 0 0,-16 12 0,4 1 42,0 0 0,-27 33 0,45-49-213,0 0-1,0 0 1,0 0-1,0 0 1,1 1-1,0-1 1,0 1-1,-2 6 1,4-10-18,0 0-1,0 0 1,0 0 0,0 0 0,0 0-1,0 0 1,0 1 0,1-1 0,-1 0-1,0 0 1,1 0 0,-1 0 0,1 0-1,-1 0 1,1 0 0,0 0 0,-1 0 0,1 0-1,0-1 1,0 1 0,-1 0 0,1 0-1,0-1 1,0 1 0,0 0 0,0-1-1,0 1 1,0-1 0,0 1 0,0-1-1,0 0 1,0 1 0,0-1 0,1 0 0,-1 0-1,0 0 1,0 1 0,0-1 0,0-1-1,2 1 1,-2 0 30,23 3-88,-1 1-1,0 1 1,0 1 0,0 1 0,24 11 0,-43-16 93,1 0 0,0 1-1,-1 0 1,1 0 0,-1 0 0,0 0 0,0 1 0,0-1 0,0 1-1,-1 0 1,0 1 0,1-1 0,-2 0 0,1 1 0,0 0-1,-1-1 1,0 1 0,0 0 0,0 0 0,-1 0 0,0 1 0,0-1-1,0 0 1,0 0 0,-1 1 0,0-1 0,0 0 0,0 1-1,-2 5 1,2-8 60,-1 0-1,0 0 0,0 1 0,0-1 1,0 0-1,0 0 0,-1 0 0,1 0 0,-1-1 1,0 1-1,0 0 0,0-1 0,0 1 1,0-1-1,0 0 0,-1 0 0,1 1 1,-1-2-1,0 1 0,1 0 0,-1 0 1,0-1-1,0 0 0,0 1 0,0-1 1,-1 0-1,1-1 0,0 1 0,0-1 1,0 1-1,-1-1 0,-3 0 0,-1 0 75,0 0-1,0 0 1,-1-1 0,1 0-1,0-1 1,0 0-1,0 0 1,0-1-1,1 0 1,-1 0-1,-11-7 1,12 5-210,4 4-94,0 0 0,1 0 0,-1-1 1,1 0-1,0 1 0,-1-1 0,1 0 0,0 0 1,0 0-1,0 0 0,0 0 0,1-1 0,-1 1 0,0-1 1,1 1-1,-2-4 0,9 5-7126,13-2 2671,-10 2 1019,19-4-6235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6.338"/>
    </inkml:context>
    <inkml:brush xml:id="br0">
      <inkml:brushProperty name="width" value="0.025" units="cm"/>
      <inkml:brushProperty name="height" value="0.025" units="cm"/>
    </inkml:brush>
  </inkml:definitions>
  <inkml:trace contextRef="#ctx0" brushRef="#br0">62 1 17649,'0'0'14018,"-3"12"-13414,2-8-587,-17 62 142,4 1 1,-11 129 0,27-198-160,1 0 0,0 0 0,0 0 0,-1-1 0,1 1 0,-1-1 0,1 1 0,-1-1 0,2-4 0,35-66 0,-37 68 0,0-1 0,0 0 0,-1 1 0,1-1 0,-1 0 0,-1 0 0,1 0 0,-1 0 0,0 0 0,0 0 0,-1 1 0,0-7 0,1 13 0,0 0 0,0 0 0,0 0 0,0 0 0,0 0 0,0 0 0,0 0 0,-1 0 0,1 0 0,0 0 0,-1 0 0,1 0 0,0 0 0,-1 0 0,1 0 0,-1 0 0,1-1 0,-1 1 0,0 0 0,1 0 0,-1 0 0,0-1 0,0 1 0,1 0 0,-1-1 0,0 1 0,0-1 0,0 1 0,0-1 0,0 1 0,0-1 0,0 0 0,0 1 0,0-1 0,0 0 0,0 0 0,0 0 0,0 1 0,0-1 0,0 0 0,0-1 0,0 1 0,0 0 0,0 0 0,0 0 0,0-1 0,0 1 0,0 0 0,0-1 0,0 1 0,0-1 0,0 1 0,0-1 0,1 1 0,-1-1 0,0 0 0,0 1 0,1-1 0,-1 0 0,0 0 0,1 0 0,-1 0 0,0 1 0,1-1 0,0 0 0,-1 0 0,1 0 0,-1 0 0,1-2 0,0 5 0,0 0 0,0-1 0,0 1 0,0-1 0,1 1 0,-1-1 0,1 1 0,-1-1 0,1 0 0,-1 1 0,1-1 0,0 0 0,0 1 0,0-1 0,0 0 0,0 0 0,0 1 0,0-1 0,0 0 0,0 0 0,0 0 0,3 1 0,0 0 0,0 0 0,0-1 0,0 1 0,1-1 0,-1 0 0,0 0 0,10 1 0,2-1 0,0-1 0,0-1 0,25-3 0,-28 1 0,0 0 0,-1 0 0,0-2 0,23-10 0,-32 14 0,0 0 0,0-1 0,0 1 0,0-1 0,0 0 0,0 0 0,0-1 0,-1 1 0,1 0 0,-1-1 0,1 1 0,-1-1 0,0 0 0,0 0 0,0 0 0,-1 0 0,1 0 0,-1 0 0,0-1 0,1 1 0,-2 0 0,2-6 0,-2 9 0,0 0 0,0-1 0,0 1 0,0 0 0,0 0 0,0-1 0,0 1 0,0 0 0,0 0 0,0 0 0,0-1 0,0 1 0,0 0 0,0 0 0,0-1 0,0 1 0,0 0 0,0 0 0,-1 0 0,1-1 0,0 1 0,0 0 0,0 0 0,0 0 0,0 0 0,-1-1 0,1 1 0,0 0 0,0 0 0,0 0 0,-1 0 0,1 0 0,0 0 0,0 0 0,0 0 0,-1 0 0,1-1 0,0 1 0,0 0 0,-1 0 0,1 0 0,-12 5 0,-9 12 0,10-4 0,1 0 0,0 0 0,-14 29 0,20-36 0,1 1 0,1-1 0,-1 1 0,1 0 0,0-1 0,1 1 0,-1 0 0,1 0 0,1 1 0,-1-1 0,2 12 0,0-17 0,-1-1 0,1 1 0,0-1 0,0 0 0,-1 1 0,1-1 0,0 0 0,0 0 0,0 1 0,0-1 0,1 0 0,-1 0 0,0 0 0,0 0 0,1-1 0,-1 1 0,0 0 0,1 0 0,-1-1 0,1 1 0,-1-1 0,1 1 0,-1-1 0,1 0 0,-1 0 0,1 0 0,-1 1 0,1-1 0,0-1 0,-1 1 0,1 0 0,-1 0 0,1-1 0,-1 1 0,3-2 0,4 1 0,-1 0 0,0-1 0,0 0 0,-1-1 0,1 0 0,10-5 0,0-5 0,-1-1 0,0-1 0,-1 0 0,-1-1 0,0 0 0,-1-1 0,-1-1 0,15-27 0,-33 56 0,1 0 0,1 0 0,0 0 0,0 1 0,1-1 0,1 1 0,0 0 0,0 0 0,1 0 0,1 14 0,0-25 0,1 0 0,-1 0 0,1 0 0,0 0 0,-1 0 0,1 0 0,0 0 0,0 0 0,0-1 0,-1 1 0,1 0 0,0-1 0,0 1 0,0 0 0,0-1 0,0 1 0,0-1 0,1 0 0,-1 1 0,0-1 0,0 0 0,0 0 0,0 1 0,0-1 0,0 0 0,1 0 0,-1 0 0,0-1 0,0 1 0,0 0 0,1 0 0,38-10 0,-28 2 0,-1 0 0,0-1 0,0 0 0,-1 0 0,0-1 0,9-13 0,26-35 0,-54 73 0,4-8 0,0 1 0,0 0 0,1 0 0,0 0 0,0 1 0,1 0 0,0-1 0,1 1 0,-3 18 0,5-27-63,0 0-1,0 0 1,0 1 0,0-1-1,0 0 1,0 0 0,0 1 0,0-1-1,0 0 1,0 1 0,0-1-1,0 0 1,0 0 0,1 1-1,-1-1 1,0 0 0,0 0-1,0 1 1,0-1 0,1 0 0,-1 0-1,0 0 1,0 1 0,0-1-1,1 0 1,-1 0 0,0 0-1,0 0 1,1 0 0,-1 0-1,0 1 1,1-1 0,-1 0 0,0 0-1,0 0 1,1 0 0,-1 0-1,1 0 1,11-2-8860,3-6-7551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7.429"/>
    </inkml:context>
    <inkml:brush xml:id="br0">
      <inkml:brushProperty name="width" value="0.025" units="cm"/>
      <inkml:brushProperty name="height" value="0.025" units="cm"/>
    </inkml:brush>
  </inkml:definitions>
  <inkml:trace contextRef="#ctx0" brushRef="#br0">35 147 14670,'0'0'6876,"8"0"628,13-2-4791,-15-1-2662,0 0-1,0-1 0,0 0 0,0-1 0,0 1 0,-1-1 1,0 0-1,0 0 0,0-1 0,0 0 0,-1 1 1,0-1-1,0-1 0,-1 1 0,0-1 0,0 1 0,0-1 1,-1 0-1,2-9 0,-4 15-50,0 0 0,0 0 0,0 0 0,0 0 0,0 0 0,0 0 0,0 0 0,0 0 0,0 0 0,-1 0 0,1 0 0,0 0 0,-1 0 0,1 0 0,-1 0 0,1 0 0,-1 1 0,1-1 0,-1 0 0,0 0 0,1 0 0,-1 1 0,0-1 0,0 0 0,1 1 0,-1-1 0,0 0 0,0 1 0,0-1 0,0 1 0,0 0 0,0-1 0,0 1 0,0 0 0,0-1 0,0 1 0,0 0 0,0 0 0,0 0 0,0 0 0,0 0 0,0 0 0,0 0 0,0 0 0,-1 1 0,-2-1 0,-1 1 0,1 0 0,0 0 0,0 0 0,0 0 0,0 0 0,0 1 0,0 0 0,0 0 0,-4 3 0,0 2 0,1 0 0,1 0 0,-1 1 0,1 0 0,1 0 0,0 1 0,0 0 0,0-1 0,1 2 0,0-1 0,1 0 0,0 1 0,1-1 0,0 1 0,0 0 0,1 0 0,0 0 0,1 13 0,1-22 0,-1 0 0,1 1 0,-1-1 0,1 0 0,0 0 0,0 0 0,-1 1 0,1-1 0,0 0 0,0 0 0,0 0 0,0 0 0,0-1 0,1 1 0,-1 0 0,0 0 0,0-1 0,0 1 0,1-1 0,-1 1 0,0-1 0,1 1 0,-1-1 0,1 0 0,-1 1 0,0-1 0,1 0 0,-1 0 0,1 0 0,-1 0 0,3-1 0,47-7 0,13-17 0,-56 20 0,1 1 0,0 0 0,0 0 0,0 1 0,0 0 0,1 0 0,-1 1 0,1 1 0,-1 0 0,1 0 0,-1 0 0,20 3 0,-28-2 0,0 1 0,1 0 0,-1 0 0,0 0 0,0 0 0,0 0 0,0 0 0,0 0 0,0 0 0,0 0 0,0 0 0,0 1 0,0-1 0,-1 0 0,1 1 0,-1-1 0,1 1 0,-1-1 0,1 0 0,-1 1 0,0-1 0,1 1 0,-1-1 0,0 1 0,0 2 0,-1 47 0,0-40 0,5-75 0,16-73 0,-20 136 0,0 0 0,1 0 0,-1 1 0,0-1 0,1 1 0,-1-1 0,1 0 0,-1 1 0,1-1 0,-1 1 0,1-1 0,-1 1 0,1-1 0,0 1 0,-1-1 0,1 1 0,0 0 0,-1-1 0,1 1 0,0 0 0,0 0 0,-1-1 0,1 1 0,0 0 0,0 0 0,-1 0 0,1 0 0,0 0 0,0 0 0,-1 0 0,1 0 0,1 1 0,35 6 0,-11-1 0,112-14 0,-137 9 0,0-1 0,1 1 0,-1 0 0,0 0 0,0 0 0,0 0 0,0 0 0,0 0 0,-1 0 0,1 0 0,0 1 0,0-1 0,-1 0 0,1 0 0,-1 1 0,1-1 0,-1 0 0,1 1 0,-1-1 0,0 1 0,0-1 0,0 0 0,0 1 0,0-1 0,0 1 0,0-1 0,0 0 0,0 1 0,-1-1 0,0 3 0,-7 46 0,-10 11 0,18-61 0,0 0 0,0 1 0,0-1 0,0 0 0,0 1 0,0-1 0,0 0 0,1 1 0,-1-1 0,0 0 0,0 0 0,0 1 0,0-1 0,0 0 0,0 1 0,0-1 0,1 0 0,-1 0 0,0 1 0,0-1 0,0 0 0,1 0 0,-1 1 0,0-1 0,0 0 0,1 0 0,-1 0 0,0 0 0,0 1 0,1-1 0,-1 0 0,0 0 0,1 0 0,-1 0 0,0 0 0,0 0 0,1 0 0,-1 0 0,0 0 0,1 0 0,-1 0 0,0 0 0,1 0 0,-1 0 0,0 0 0,1 0 0,-1 0 0,0 0 0,0 0 0,1 0 0,-1-1 0,0 1 0,0 0 0,1 0 0,-1 0 0,0-1 0,0 1 0,1 0 0,-1-1 0,0 1 0,10-6 0,0 0 0,0-1 0,-1 0 0,16-16 0,-20 17 0,0 0 0,1 1 0,-1 0 0,1 0 0,0 0 0,1 1 0,-1 0 0,1 0 0,-1 1 0,1-1 0,0 1 0,0 1 0,1 0 0,-1 0 0,14-2 0,-20 5-24,0 0-1,0 0 1,0 0-1,0 0 1,0 0 0,0 0-1,0 1 1,-1-1-1,1 0 1,0 1 0,-1-1-1,1 0 1,-1 1-1,1-1 1,-1 1 0,0-1-1,0 0 1,1 1-1,-1-1 1,0 1 0,0-1-1,-1 1 1,1-1-1,0 1 1,0-1 0,-1 1-1,0 1 1,-7 46-3478,5-41-3588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8.176"/>
    </inkml:context>
    <inkml:brush xml:id="br0">
      <inkml:brushProperty name="width" value="0.025" units="cm"/>
      <inkml:brushProperty name="height" value="0.025" units="cm"/>
    </inkml:brush>
  </inkml:definitions>
  <inkml:trace contextRef="#ctx0" brushRef="#br0">0 123 13132,'0'-2'803,"0"0"-1,1 0 1,-1-1-1,0 1 1,1 0-1,0 0 1,-1 0-1,1 0 1,0 0-1,0-1 1,0 2-1,0-1 1,0 0-1,1 0 1,2-3-1,-2 3-404,0 0 0,0 1 0,0-1 0,0 0 0,1 1 0,-1 0 1,1-1-1,-1 1 0,1 0 0,0 0 0,4-1 0,-5 2-382,0-1 0,0 1 0,1-1 1,-1 1-1,0 0 0,0 0 0,1 0 0,-1 1 1,0-1-1,0 0 0,0 1 0,0-1 0,1 1 0,-1 0 1,0 0-1,0 0 0,0 0 0,0 0 0,-1 0 1,1 1-1,0-1 0,0 0 0,-1 1 0,1-1 0,-1 1 1,1 0-1,-1 0 0,0 0 0,1-1 0,-1 1 1,0 0-1,1 4 0,7 27-341,-8-27 361,0-1-1,1 1 0,-1 0 0,1-1 1,0 0-1,1 0 0,3 7 0,-4-10-18,0 0 0,0 0 0,1 0 0,-1 0 0,0 0-1,1 0 1,-1-1 0,1 1 0,0-1 0,-1 0 0,1 0 0,0 0-1,0 0 1,0 0 0,0-1 0,0 1 0,0-1 0,3 1 0,4-1 35,0 1 1,-1-1 0,1-1 0,-1 0 0,1 0 0,-1-1 0,1 0 0,-1 0 0,0-1 0,0 0 0,12-7 0,-17 8-29,1-1-1,-1 0 1,0 1 0,0-2 0,-1 1 0,1 0-1,-1-1 1,1 0 0,-1 1 0,0-1 0,-1-1-1,1 1 1,-1 0 0,1-1 0,-1 1 0,-1-1-1,1 0 1,-1 1 0,1-1 0,-1 0 0,-1 0-1,1 0 1,-1-8 0,0 8-24,-1 0 0,1-1 0,-1 1 0,-1 0 0,1-1 0,-1 1 0,0 0 0,0 0 0,0 0 0,-4-5 0,5 8 0,0 1 0,0 0 0,0 0 0,0-1 0,0 1 0,0 0 0,0 0 0,0 0 0,0 0 0,0 0 0,0 0 0,-1 0 0,1 1 0,0-1 0,-1 0 0,1 1 0,-1-1 0,1 1 0,-1-1 0,1 1 0,-1 0 0,1-1 0,-1 1 0,1 0 0,-1 0 0,1 0 0,-1 0 0,1 1 0,-1-1 0,1 0 0,-1 1 0,1-1 0,-1 1 0,1-1 0,-1 1 0,1 0 0,0-1 0,-1 1 0,1 0 0,0 0 0,-2 1 0,1 1-283,-1 0 0,1-1 0,0 1 1,-1 0-1,1 0 0,1 1 0,-1-1 0,0 0 0,1 1 0,0-1 1,-1 0-1,1 1 0,1 0 0,-1-1 0,0 1 0,1 4 0,0-6 34,-1 0 0,1 0 0,0 1 0,0-1 0,0 0-1,1 0 1,-1 0 0,0 0 0,1 0 0,-1 0 0,1 0-1,0 0 1,0 0 0,0 0 0,0 0 0,0-1 0,0 1-1,0 0 1,1-1 0,-1 1 0,0 0 0,1-1 0,0 0-1,-1 1 1,1-1 0,0 0 0,-1 0 0,1 0 0,3 1-1,22 3-6316,3-4-3027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8.567"/>
    </inkml:context>
    <inkml:brush xml:id="br0">
      <inkml:brushProperty name="width" value="0.025" units="cm"/>
      <inkml:brushProperty name="height" value="0.025" units="cm"/>
    </inkml:brush>
  </inkml:definitions>
  <inkml:trace contextRef="#ctx0" brushRef="#br0">66 0 16944,'0'0'8856,"-7"11"-7873,1-3-832,-1 1 92,0 1-1,1-1 0,0 1 1,1 0-1,0 0 1,0 1-1,1 0 0,-3 14 1,6-25-230,1 1 1,0-1 0,0 0-1,0 1 1,0-1 0,0 0 0,0 1-1,0-1 1,0 1 0,0-1-1,0 0 1,0 1 0,0-1-1,0 0 1,1 1 0,-1-1 0,0 0-1,0 1 1,0-1 0,0 0-1,1 1 1,-1-1 0,0 0 0,0 1-1,1-1 1,-1 0 0,0 0-1,0 1 1,1-1 0,-1 0 0,0 0-1,1 0 1,-1 1 0,0-1-1,1 0 1,-1 0 0,0 0 0,1 0-1,-1 0 1,1 0 0,-1 0-1,0 0 1,1 0 0,-1 0-1,24-7 734,20-20 548,-26 13-1065,43-29 300,-58 41-516,0 0-1,0 0 1,1 1 0,-1-1-1,1 1 1,-1 0 0,1 0 0,-1 0-1,1 0 1,0 1 0,-1-1-1,1 1 1,0 0 0,0 0 0,-1 1-1,5 0 1,-7-1-14,0 1 0,0 0 0,0-1 0,1 1 0,-1 0 0,0 0 0,0 0 0,0 0 0,0 0 0,-1 0 0,1 0 0,0 0 0,0 0 0,-1 0 0,1 0 0,0 0 0,-1 1 0,1-1 0,-1 0 0,0 1 0,1-1 0,-1 0 0,0 3 0,2 37 0,-1-17 0,-1-24 0,0 1 0,0-1 0,1 0 0,-1 1 0,0-1 0,0 1 0,0-1 0,1 0 0,-1 1 0,0-1 0,1 1 0,-1-1 0,0 0 0,1 1 0,-1-1 0,1 0 0,-1 0 0,0 1 0,1-1 0,-1 0 0,1 0 0,-1 0 0,1 0 0,-1 1 0,1-1 0,-1 0 0,1 0 0,-1 0 0,1 0 0,-1 0 0,1 0 0,-1 0 0,1 0 0,-1 0 0,1-1 0,-1 1 0,0 0 0,1 0 0,-1 0 0,1 0 0,-1-1 0,1 1 0,-1 0 0,0-1 0,1 1 0,0-1 0,20-13 0,0-7 0,-5 6 0,0 0 0,18-13 0,-30 25 0,-1 0 0,1 1 0,-1 0 0,1 0 0,0 0 0,0 0 0,0 1 0,0-1 0,0 1 0,0 0 0,0 0 0,0 1 0,0-1 0,1 1 0,-1 0 0,8 1 0,-11-1 0,0 1 0,0 0 0,1 0 0,-1 0 0,0 0 0,0 0 0,0 0 0,0 1 0,0-1 0,-1 0 0,1 0 0,0 1 0,-1-1 0,1 1 0,0-1 0,-1 0 0,0 1 0,1-1 0,-1 1 0,0-1 0,0 1 0,0-1 0,0 1 0,0 1 0,0 48 0,-1-37 0,0 5-2728,0-2-3320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9.376"/>
    </inkml:context>
    <inkml:brush xml:id="br0">
      <inkml:brushProperty name="width" value="0.025" units="cm"/>
      <inkml:brushProperty name="height" value="0.025" units="cm"/>
    </inkml:brush>
  </inkml:definitions>
  <inkml:trace contextRef="#ctx0" brushRef="#br0">22 90 18578,'0'0'10089,"-1"11"-9747,-3 20-197,-12 131 153,16-161-281,0 0 0,0 0 1,0 0-1,0-1 0,0 1 0,0 0 1,0 0-1,0 0 0,1 0 1,-1 0-1,0-1 0,1 1 0,-1 0 1,1 0-1,-1 0 0,1-1 0,-1 1 1,1 0-1,-1-1 0,1 1 1,0-1-1,-1 1 0,1 0 0,0-1 1,-1 1-1,1-1 0,0 0 0,0 1 1,0-1-1,-1 0 0,1 1 1,0-1-1,0 0 0,0 0 0,0 0 1,0 0-1,0 0 0,-1 0 0,1 0 1,0 0-1,0 0 0,0 0 1,0 0-1,0 0 0,0-1 0,-1 1 1,1 0-1,0-1 0,1 0 0,4-1 235,0 0 0,0-1 0,0 0 0,0 0 0,9-7 0,14-14 1,0-1 0,44-51 0,-60 61-228,-1-1 1,0-1 0,-1 1 0,-1-2 0,0 0 0,13-36 0,-21 43-26,-6 11 0,-4 9 0,-12 22 0,2 1 0,2 0 0,0 2 0,3 0 0,-14 49 0,25-77-11,-1 3-268,0-1 1,1 1-1,0 0 1,0-1-1,1 1 1,0 0-1,1 0 1,0 0-1,0 0 1,2 9-1,-2-17-8,1 0 1,0 1-1,0-1 0,-1 0 0,1-1 0,0 1 1,0 0-1,0 0 0,0 0 0,0 0 1,0-1-1,0 1 0,0 0 0,0-1 0,1 1 1,-1-1-1,0 1 0,0-1 0,0 0 0,1 1 1,-1-1-1,0 0 0,0 0 0,1 0 1,-1 0-1,0 0 0,1 0 0,-1-1 0,0 1 1,2-1-1,-1 1-58,25-3-6563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9.703"/>
    </inkml:context>
    <inkml:brush xml:id="br0">
      <inkml:brushProperty name="width" value="0.025" units="cm"/>
      <inkml:brushProperty name="height" value="0.025" units="cm"/>
    </inkml:brush>
  </inkml:definitions>
  <inkml:trace contextRef="#ctx0" brushRef="#br0">88 0 3908,'0'0'11018,"-7"51"-10057,-9-13 1025,0 3-1474,0 3-480,1-1-96,5-8 64,3-7 0,7-11 0,0-12-544,8-5-1474,9-17-1698,1-10-2113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9.670"/>
    </inkml:context>
    <inkml:brush xml:id="br0">
      <inkml:brushProperty name="width" value="0.025" units="cm"/>
      <inkml:brushProperty name="height" value="0.025" units="cm"/>
    </inkml:brush>
  </inkml:definitions>
  <inkml:trace contextRef="#ctx0" brushRef="#br0">2 83 4837,'0'0'4799,"0"-9"-3011,-1-10-2350,0-31 10754,2 45-7342,0 8-578,5 30-854,4 65-287,-8-61-700,2-1 1,1 1-1,12 40 0,-17-76-413,0 0 0,0 0 0,0 0 0,0-1 0,1 1 0,-1 0-1,1 0 1,-1 0 0,0 0 0,1 0 0,-1-1 0,1 1 0,0 0 0,-1 0 0,1-1-1,0 1 1,-1 0 0,1-1 0,0 1 0,0-1 0,-1 1 0,1-1 0,0 1 0,0-1 0,0 1-1,0-1 1,0 0 0,1 1 0,0-2 33,0 1-1,0-1 1,-1 1 0,1-1-1,0 1 1,-1-1 0,1 0-1,-1 0 1,1 0 0,-1 0-1,1 0 1,-1 0-1,0-1 1,2-1 0,36-51 985,-38 53-1034,23-40-2,-2-1 0,31-85 0,-50 228 0,-4-73 0,-1-20 0,2-1 0,-1 1 0,1-1 0,0 1 0,0-1 0,1 1 0,0-1 0,1 1 0,-1-1 0,5 12 0,-5-18 0,0-1 0,0 1 0,0 0 0,0-1 0,0 1 0,0 0 0,0-1 0,0 1 0,0-1 0,0 1 0,0-1 0,0 0 0,0 1 0,0-1 0,0 0 0,0 0 0,0 0 0,0 0 0,1 0 0,-1 0 0,0 0 0,0 0 0,0 0 0,0-1 0,0 1 0,0 0 0,0-1 0,0 1 0,0-1 0,0 1 0,0-1 0,0 0 0,0 1 0,0-1 0,0 0 0,0 1 0,0-1 0,-1 0 0,2-1 0,31-35 0,-33 36 0,66-105 0,-9 13 0,-24 64-5269,-23 18-2530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40.061"/>
    </inkml:context>
    <inkml:brush xml:id="br0">
      <inkml:brushProperty name="width" value="0.025" units="cm"/>
      <inkml:brushProperty name="height" value="0.025" units="cm"/>
    </inkml:brush>
  </inkml:definitions>
  <inkml:trace contextRef="#ctx0" brushRef="#br0">79 101 22037,'0'0'2872,"-6"9"-710,-4 6-1897,1 1 1,0-1-1,1 1 0,1 0 1,1 1-1,0 0 0,1 0 0,1 0 1,-4 35-1,8-51-343,0-1-1,-1 1 1,1-1-1,0 1 1,0-1 0,0 0-1,0 1 1,0-1-1,0 1 1,0-1 0,1 1-1,-1-1 1,0 1-1,0-1 1,0 1 0,0-1-1,1 0 1,-1 1-1,0-1 1,0 1-1,1-1 1,-1 0 0,0 1-1,1-1 1,-1 0-1,0 1 1,1-1 0,-1 0-1,0 1 1,1-1-1,-1 0 1,1 0 0,-1 0-1,1 1 1,-1-1-1,1 0 1,19-8-1543,15-23-332,111-164-8322,-118 151 12330,-2 0 4019,-38 75-946,2-1-4181,-23 33-63,7-14-345,-20 53 1,40-88-493,1 0 1,1 0 0,1 1-1,0-1 1,1 1-1,0 0 1,1 0 0,2 26-1,-1-39-144,1 0 0,-1-1 1,1 1-1,-1-1 0,1 1 0,0-1 0,0 0 0,0 1 0,0-1 0,0 0 0,0 0 0,0 1 1,0-1-1,0 0 0,1 0 0,-1 0 0,0 0 0,1-1 0,-1 1 0,1 0 0,-1 0 0,1-1 0,-1 1 1,3 0-1,10 0-3086,0-6-3330,-6-4-3923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40.402"/>
    </inkml:context>
    <inkml:brush xml:id="br0">
      <inkml:brushProperty name="width" value="0.025" units="cm"/>
      <inkml:brushProperty name="height" value="0.025" units="cm"/>
    </inkml:brush>
  </inkml:definitions>
  <inkml:trace contextRef="#ctx0" brushRef="#br0">0 122 21332,'0'0'10090,"14"-52"-8745,8 32-1345,6 2 0,3 4 0,4 4 0,-3 7-1025,-4-1-5765,2 4-9546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41.149"/>
    </inkml:context>
    <inkml:brush xml:id="br0">
      <inkml:brushProperty name="width" value="0.025" units="cm"/>
      <inkml:brushProperty name="height" value="0.025" units="cm"/>
    </inkml:brush>
  </inkml:definitions>
  <inkml:trace contextRef="#ctx0" brushRef="#br0">182 136 1794,'0'0'9753,"6"-11"-6982,1 0-2061,21-38 3463,-25 43-3123,0 0-1,-1 0 1,0 0 0,0 0 0,0-1 0,-1 1 0,1-13-1,-9 18-591,0 0-1,0 1 0,0 0 1,0 0-1,-9 2 0,2-1-243,0 1-1,0 1 0,1 0 0,-1 0 0,1 1 0,-22 11 0,30-12-164,0 0 0,0 1 1,1-1-1,-1 1 0,1 0 0,0 1 0,0-1 0,0 1 0,0 0 0,1 0 0,0 0 0,0 0 0,0 0 0,1 1 0,-1-1 0,1 1 0,1 0 0,-2 7 0,2-11-49,0 1 0,0-1 0,1 0 0,-1 1 0,1-1 0,0 0 0,-1 1 0,1-1 0,0 0 0,0 1 0,1-1 0,-1 1 0,0-1 0,1 0 0,-1 1 0,1-1 0,0 0 0,0 0 0,0 1 0,0-1 0,0 0 0,1 0 0,-1 0 0,0 0 0,1 0 0,0-1 0,-1 1 0,4 2 0,-1-2 0,1-1 0,-1 1 0,1-1 0,-1 0 0,1 0 0,-1 0 0,1-1 0,0 0 0,0 0 0,-1 0 0,1 0 0,0-1 0,-1 0 0,6-1 0,2-2 0,0-1 0,-1 0 0,1-1 0,-1 0 0,-1 0 0,1-2 0,-1 1 0,0-1 0,-1 0 0,0-1 0,0 0 0,-1-1 0,0 0 0,-1 0 0,0-1 0,-1 1 0,0-1 0,0-1 0,4-14 0,-62 116 0,46-78 0,1-3 0,1 0 0,0 0 0,0 1 0,1 0 0,-4 13 0,7-22 0,1-1 0,-1 0 0,0 0 0,0 1 0,1-1 0,-1 0 0,0 1 0,0-1 0,1 0 0,-1 0 0,0 0 0,1 1 0,-1-1 0,0 0 0,1 0 0,-1 0 0,0 0 0,1 1 0,-1-1 0,0 0 0,1 0 0,-1 0 0,0 0 0,1 0 0,-1 0 0,0 0 0,1 0 0,-1 0 0,1 0 0,-1 0 0,0 0 0,1-1 0,-1 1 0,0 0 0,1 0 0,-1 0 0,0 0 0,1-1 0,-1 1 0,0 0 0,1 0 0,-1 0 0,0-1 0,0 1 0,1-1 0,19-9 0,65-53 0,-54 39 0,66-39 0,-95 62 0,-1 0 0,0 0 0,0 0 0,1 1 0,-1-1 0,1 0 0,-1 1 0,0-1 0,1 1 0,-1-1 0,1 1 0,-1 0 0,1 0 0,0 0 0,-1 0 0,1 0 0,-1 0 0,1 0 0,-1 0 0,1 1 0,-1-1 0,1 0 0,-1 1 0,3 1 0,-3-1 0,0 1 0,0-1 0,0 1 0,0-1 0,0 1 0,0-1 0,0 1 0,-1 0 0,1 0 0,-1-1 0,1 1 0,-1 0 0,0 0 0,1 0 0,-1-1 0,0 1 0,-1 2 0,0 13 0,-1-1 0,0-1 0,-8 25 0,9-38 0,-4 16 0,-5 32 0,10-49 0,0-1 0,0 1 0,1-1 0,-1 0 0,0 1 0,1-1 0,-1 1 0,0-1 0,1 0 0,-1 1 0,1-1 0,-1 0 0,1 0 0,-1 1 0,0-1 0,1 0 0,-1 0 0,1 0 0,-1 0 0,1 1 0,-1-1 0,1 0 0,-1 0 0,1 0 0,-1 0 0,1 0 0,-1 0 0,1 0 0,-1 0 0,1-1 0,-1 1 0,1 0 0,-1 0 0,1 0 0,-1 0 0,1-1 0,-1 1 0,0 0 0,1 0 0,-1-1 0,1 1 0,-1-1 0,24-10 0,-4-4 0,-1-1 0,17-19 0,-19 19 0,0 0 0,32-22 0,-48 37 0,0 1 0,-1-1 0,1 0 0,-1 1 0,1-1 0,0 1 0,0-1 0,-1 1 0,1 0 0,0-1 0,0 1 0,-1 0 0,1-1 0,0 1 0,0 0 0,0 0 0,-1 0 0,1 0 0,0 0 0,0 0 0,0 0 0,0 0 0,0 0 0,-1 0 0,1 0 0,0 1 0,0-1 0,0 0 0,-1 0 0,1 1 0,1 0 0,-2 0 0,1 0 0,-1 1 0,1-1 0,-1 1 0,1-1 0,-1 1 0,0-1 0,0 1 0,0-1 0,0 1 0,0-1 0,0 1 0,0-1 0,-1 1 0,1 1 0,-20 56 0,13-44-1076,4-12 52,1 1 1,0-1-1,0 1 1,1 0 0,-1 0-1,1 0 1,0 0-1,-2 6 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41.989"/>
    </inkml:context>
    <inkml:brush xml:id="br0">
      <inkml:brushProperty name="width" value="0.025" units="cm"/>
      <inkml:brushProperty name="height" value="0.025" units="cm"/>
    </inkml:brush>
  </inkml:definitions>
  <inkml:trace contextRef="#ctx0" brushRef="#br0">439 79 19026,'2'-3'515,"0"0"0,0 0 0,0-1 1,-1 1-1,0 0 0,0-1 0,0 1 0,0-1 0,0 1 1,-1-1-1,1 0 0,-1 1 0,0-1 0,-1-5 0,1 8-307,-1-1-1,-1 1 0,1-1 1,0 1-1,0-1 1,0 1-1,-1 0 0,1 0 1,0-1-1,-1 1 0,0 0 1,1 0-1,-1 1 0,1-1 1,-1 0-1,0 0 1,0 1-1,1-1 0,-1 1 1,0 0-1,0-1 0,0 1 1,1 0-1,-1 0 1,0 0-1,0 0 0,0 0 1,-2 1-1,-9 1-207,1-1 0,0 2 0,0-1 0,0 2 0,0-1 0,1 2 0,-1-1 0,1 2 0,-13 8 0,-8 6 0,-51 41 0,71-51 0,6-6 0,0 0 0,0 1 0,1-1 0,0 1 0,0 0 0,0 0 0,0 1 0,1-1 0,0 1 0,0 0 0,1 0 0,-5 10 0,8-15 0,0-1 0,0 1 0,0 0 0,0 0 0,1-1 0,-1 1 0,0 0 0,0-1 0,1 1 0,-1 0 0,0-1 0,1 1 0,-1 0 0,1-1 0,-1 1 0,1-1 0,-1 1 0,1-1 0,-1 1 0,1-1 0,-1 1 0,1-1 0,0 1 0,-1-1 0,1 0 0,0 0 0,-1 1 0,1-1 0,0 0 0,-1 0 0,1 0 0,1 1 0,29 4 0,-25-5 0,31 4-23,2 1-122,45 9-1,-75-12 101,0 1 0,0-1 0,0 2-1,-1-1 1,1 1 0,-1 0 0,0 1-1,0 0 1,0 0 0,10 10 0,-16-13 51,0 0 0,0 0 0,-1 0 1,1 1-1,0-1 0,-1 0 1,0 1-1,1-1 0,-1 1 1,0-1-1,0 1 0,0-1 0,-1 1 1,1 0-1,-1-1 0,1 1 1,-1 0-1,0-1 0,0 1 1,0 0-1,-1 0 0,1-1 0,0 1 1,-1 0-1,0-1 0,0 1 1,0 0-1,0-1 0,0 1 0,0-1 1,0 0-1,-1 1 0,0-1 1,1 0-1,-1 0 0,0 0 1,0 0-1,-3 2 0,-3 4 57,-1-1 0,0 0 0,0-1 0,0 0 0,-1 0-1,0-1 1,0 0 0,-13 3 0,-3 0-63,0-1 0,-52 6 0,67-12 0,-1 0 0,1-1 0,-1 0 0,1 0 0,-1-2 0,1 1 0,0-1 0,-1-1 0,-14-5 0,23 6-220,-1 0 0,1 0 0,0 0 0,0 0 0,0 0 1,1-1-1,-1 1 0,-3-5 0,5 6-5,1 1-1,-1-1 1,0 0 0,1 0-1,-1 0 1,0 0 0,1 0-1,-1 0 1,1 0 0,0 0 0,-1 0-1,1 0 1,0 0 0,0 0-1,0-1 1,0 1 0,0 0 0,0 0-1,0 0 1,0 0 0,0 0-1,0 0 1,0 0 0,1 0 0,-1 0-1,0 0 1,1 0 0,-1 0-1,1 0 1,1-2 0,10-4-12272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9.808"/>
    </inkml:context>
    <inkml:brush xml:id="br0">
      <inkml:brushProperty name="width" value="0.025" units="cm"/>
      <inkml:brushProperty name="height" value="0.025" units="cm"/>
    </inkml:brush>
  </inkml:definitions>
  <inkml:trace contextRef="#ctx0" brushRef="#br0">36 73 17232,'0'0'5696,"-1"-8"-2583,1 6-2992,0 0 0,-1 0 1,1 0-1,0 0 0,0 0 1,0 0-1,0 0 0,0 0 1,1 0-1,-1 0 0,1 0 1,-1 0-1,1 0 1,0 0-1,0 0 0,0 0 1,0 1-1,0-1 0,0 0 1,0 1-1,0-1 0,1 1 1,-1-1-1,1 1 0,-1 0 1,1-1-1,-1 1 0,1 0 1,0 0-1,0 0 0,0 0 1,-1 0-1,1 1 1,0-1-1,0 1 0,0-1 1,0 1-1,0 0 0,0-1 1,2 1-1,12-3 18,0 1 1,-1 1-1,1 0 1,0 1-1,-1 1 1,1 0-1,27 6 1,-40-6-125,1-1 1,-1 1-1,1 1 1,-1-1-1,0 0 1,0 1-1,0-1 1,0 1-1,0 0 1,0 0-1,0 0 1,0 1-1,-1-1 1,1 0-1,-1 1 1,1 0-1,-1 0 1,0 0-1,0 0 1,-1 0-1,1 0 1,-1 0-1,1 0 1,-1 1-1,0-1 1,0 0-1,0 1 1,-1-1-1,1 1 1,-1-1-1,0 1 1,0-1-1,0 1 1,-1-1-1,1 1 1,-1-1-1,1 1 0,-1-1 1,0 1-1,-2 3 1,-2 5-16,0 0 0,-1-1 0,0 0 0,-1 0 0,0 0 0,-1-1 0,0 0 0,-17 16 0,-4 1 0,-49 36 0,51-45 0,-24 18 0,48-33 0,0-1 0,0 1 0,0 0 0,0 0 0,1 0 0,-1 0 0,1 1 0,0-1 0,-1 1 0,2-1 0,-3 6 0,4-9 0,0 1 0,0 0 0,0-1 0,0 1 0,0 0 0,0-1 0,0 1 0,0 0 0,0 0 0,0-1 0,1 1 0,-1 0 0,0-1 0,0 1 0,1-1 0,-1 1 0,1 0 0,-1-1 0,0 1 0,1-1 0,-1 1 0,1-1 0,-1 1 0,1-1 0,-1 1 0,1-1 0,0 0 0,-1 1 0,1-1 0,-1 0 0,1 1 0,0-1 0,-1 0 0,1 0 0,0 0 0,-1 1 0,1-1 0,0 0 0,0 0 0,-1 0 0,2 0 0,39 0 0,-30 0 0,34-3-698,0-2 0,0-1-1,45-14 1,-40 9-555,-36 6-2978,-25-3-11130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0.138"/>
    </inkml:context>
    <inkml:brush xml:id="br0">
      <inkml:brushProperty name="width" value="0.025" units="cm"/>
      <inkml:brushProperty name="height" value="0.025" units="cm"/>
    </inkml:brush>
  </inkml:definitions>
  <inkml:trace contextRef="#ctx0" brushRef="#br0">0 23 18642,'0'0'7623,"54"-20"-5990,-14 17-800,10 3-513,6 0-255,2 0-1026,-1 3-2627,-4 4-2946,-8-4-7335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0.513"/>
    </inkml:context>
    <inkml:brush xml:id="br0">
      <inkml:brushProperty name="width" value="0.025" units="cm"/>
      <inkml:brushProperty name="height" value="0.025" units="cm"/>
    </inkml:brush>
  </inkml:definitions>
  <inkml:trace contextRef="#ctx0" brushRef="#br0">49 0 12844,'0'0'4479,"-7"11"-1671,4-7-2378,-26 43 2238,28-45-2479,0 1-1,-1 0 0,1-1 0,0 1 0,0 0 0,0 0 0,1 0 1,-1 0-1,1 0 0,-1-1 0,1 1 0,0 0 0,0 0 0,1 0 0,-1 0 1,0 0-1,1 0 0,1 4 0,0-6-150,0 1 0,0 0 1,0-1-1,0 1 0,0-1 0,1 0 0,-1 0 1,0 0-1,1 0 0,-1 0 0,1 0 0,-1 0 1,1-1-1,0 0 0,-1 1 0,1-1 0,-1 0 1,1 0-1,0 0 0,3-1 0,56-9 409,-47 5-336,0-1-1,0-1 1,-1-1-1,16-9 1,-23 13 87,-1-1 0,1 0 1,-1 0-1,0 0 0,0 0 0,-1-1 0,0 0 1,0-1-1,0 1 0,5-11 0,-33 57 445,11-21-289,-20 41 0,29-53-594,0 1 0,0 0 1,1 0-1,1 0 0,-1 0 0,0 9 0,2-16 116,0 1 0,0-1 0,0 1 0,0-1 0,0 1 0,1 0 1,-1-1-1,0 1 0,1-1 0,-1 1 0,1-1 0,0 1 0,-1-1 0,1 0 0,0 1 0,0-1 0,0 0 0,0 1 0,0-1 0,0 0 0,0 0 0,0 0 0,0 0 0,1 0 1,-1 0-1,0 0 0,1 0 0,-1-1 0,0 1 0,1-1 0,-1 1 0,1-1 0,-1 1 0,1-1 0,0 0 0,-1 0 0,1 1 0,1-1 0,26 0-7595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0.856"/>
    </inkml:context>
    <inkml:brush xml:id="br0">
      <inkml:brushProperty name="width" value="0.025" units="cm"/>
      <inkml:brushProperty name="height" value="0.025" units="cm"/>
    </inkml:brush>
  </inkml:definitions>
  <inkml:trace contextRef="#ctx0" brushRef="#br0">1 0 18834,'0'0'13773,"73"45"-19923,-45-40-1345,-5-4-7751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1.230"/>
    </inkml:context>
    <inkml:brush xml:id="br0">
      <inkml:brushProperty name="width" value="0.025" units="cm"/>
      <inkml:brushProperty name="height" value="0.025" units="cm"/>
    </inkml:brush>
  </inkml:definitions>
  <inkml:trace contextRef="#ctx0" brushRef="#br0">5 12 19122,'0'0'12011,"-4"15"-12619,20-15-1090,6 0-1313,-2-13-1921,3 0-3204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1.558"/>
    </inkml:context>
    <inkml:brush xml:id="br0">
      <inkml:brushProperty name="width" value="0.025" units="cm"/>
      <inkml:brushProperty name="height" value="0.025" units="cm"/>
    </inkml:brush>
  </inkml:definitions>
  <inkml:trace contextRef="#ctx0" brushRef="#br0">290 28 18642,'0'0'2994,"-9"-5"-121,4 2-2664,1 0 1,-1 1 0,0-1 0,0 1 0,-1 0-1,1 0 1,0 1 0,-1-1 0,1 1 0,-1 0-1,1 1 1,-1 0 0,1-1 0,-1 2-1,0-1 1,1 1 0,-1 0 0,1 0 0,-10 3-1,0 3-57,0 0-1,1 0 1,-1 2-1,2 0 1,-16 13-1,23-18-127,1 1 0,-1-1-1,1 2 1,0-1 0,1 0 0,0 1-1,-1 0 1,2 0 0,-1 0 0,1 0 0,0 1-1,0-1 1,1 1 0,-3 10 0,5-16-22,0 1 1,0-1 0,0 0-1,1 0 1,-1 0-1,0 1 1,1-1 0,-1 0-1,1 0 1,-1 0 0,1 0-1,0 0 1,-1 1 0,1-1-1,0-1 1,0 1-1,-1 0 1,1 0 0,0 0-1,0 0 1,0 0 0,0-1-1,0 1 1,1-1 0,-1 1-1,0 0 1,0-1-1,0 0 1,0 1 0,1-1-1,-1 0 1,3 1 0,49 5 150,-39-5-137,-14-1-16,90 13-13,-82-11-66,0 0 0,-1 0-1,1 1 1,-1-1 0,0 2-1,0-1 1,0 1 0,0 0-1,8 7 1,-13-9 88,0 0-1,0 0 1,-1 0 0,1 0 0,0 0 0,-1 1-1,0-1 1,0 0 0,1 1 0,-1-1 0,0 1-1,-1-1 1,1 1 0,0-1 0,-1 1 0,0 0-1,1-1 1,-1 1 0,0 0 0,-1-1 0,1 1-1,0 0 1,-1-1 0,1 1 0,-1-1 0,0 1-1,0-1 1,0 1 0,0-1 0,0 1 0,0-1-1,-1 0 1,1 0 0,-1 0 0,0 1 0,-3 1-1,-2 5 191,-1-1-1,0 0 0,-1-1 0,0 1 0,0-2 1,-1 1-1,-11 5 0,7-6 29,-1 0-1,1 0 1,-21 4-1,29-9-178,-1 0 1,0 0-1,1 0 0,-1 0 0,1-1 0,-1 0 0,0-1 1,1 1-1,-1-1 0,-8-3 0,15 4-114,-1 0 0,0 0 0,0-1 0,0 1-1,0 0 1,0-1 0,0 1 0,0-1 0,1 1 0,-1-1 0,0 1 0,0-1 0,1 1-1,-1-1 1,0 0 0,1 0 0,-1 1 0,1-1 0,-1 0 0,1 0 0,-1 0 0,1 1-1,0-1 1,-1 0 0,1 0 0,0 0 0,-1 0 0,1 0 0,0 0 0,0 0 0,0 0 0,0 0-1,0 0 1,0 0 0,0 0 0,0 0 0,1 1 0,-1-1 0,0 0 0,1 0 0,-1 0-1,1-1 1,0-1-341,1 1 0,-1-1 0,1 1 0,0 0 0,0-1-1,0 1 1,0 0 0,0 0 0,0 0 0,1 0 0,-1 1-1,4-3 1,28-9-5267,4 2-1752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4.669"/>
    </inkml:context>
    <inkml:brush xml:id="br0">
      <inkml:brushProperty name="width" value="0.025" units="cm"/>
      <inkml:brushProperty name="height" value="0.025" units="cm"/>
    </inkml:brush>
  </inkml:definitions>
  <inkml:trace contextRef="#ctx0" brushRef="#br0">1 1536 8392,'0'0'12593,"8"-8"-11514,99-74 931,220-126 1,-184 122-1431,1440-791 755,-1406 798-1312,126-64 50,-296 139-16,-4 3-16,0 0 0,-1 0 0,1-1 0,0 1 0,-1-1 0,0 1 0,1-1 0,-1 0 0,0 0 0,0 0 0,0 0 0,0 0 0,0-1 0,0 1 0,-1 0 0,1-1 0,1-3 0,-3 5 3,0 0-1,-1 1 1,1-1-1,0 0 0,-1 1 1,1-1-1,-1 1 1,1-1-1,-1 1 0,1-1 1,-1 1-1,1-1 1,-1 1-1,1-1 0,-1 1 1,0 0-1,1-1 1,-1 1-1,0 0 0,1-1 1,-1 1-1,0 0 1,1 0-1,-1 0 0,0 0 1,0 0-1,1 0 1,-1 0-1,0 0 0,0 0 1,-31-1-207,26 1 176,-12 1-467,-5 0-1612,8-3-5082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1.931"/>
    </inkml:context>
    <inkml:brush xml:id="br0">
      <inkml:brushProperty name="width" value="0.025" units="cm"/>
      <inkml:brushProperty name="height" value="0.025" units="cm"/>
    </inkml:brush>
  </inkml:definitions>
  <inkml:trace contextRef="#ctx0" brushRef="#br0">62 108 17713,'0'0'9678,"-9"4"-8530,-28 15-379,36-19-738,0 1 0,0-1 0,1 0 0,-1 1 0,0-1 0,0 1 0,0-1 0,1 1 0,-1 0 0,0-1 0,1 1 0,-1 0 0,0-1 1,1 1-1,-1 0 0,1 0 0,-1 0 0,1 0 0,-1-1 0,1 1 0,0 0 0,0 0 0,-1 0 0,1 0 0,0 0 0,0 0 0,0 0 0,0 0 0,0 0 0,0 1 0,0-1-21,1 0 0,0-1 0,-1 1-1,1 0 1,0-1 0,-1 1-1,1 0 1,0-1 0,-1 1 0,1-1-1,0 1 1,0-1 0,0 1-1,0-1 1,0 0 0,-1 1 0,1-1-1,0 0 1,0 0 0,0 0-1,0 0 1,0 1 0,1-2 0,8 1 47,0-1 0,0 0 0,0-1 0,-1 0 0,1-1 0,-1 0 0,1-1 0,-1 1 0,0-2 0,13-8 0,8-7 368,44-39 1,-14 10-218,-74 86-149,-27 52 396,37-81-450,2 1 0,-1-1-1,1 1 1,0 0 0,1-1-1,0 1 1,1 0 0,0 0-1,0 9 1,1-17-36,-1 0-1,0 0 1,1 0 0,-1 0 0,0 0-1,1 0 1,0 0 0,-1 0 0,1 0-1,-1 0 1,1-1 0,0 1 0,-1 0-1,1 0 1,0-1 0,0 1 0,0 0-1,0-1 1,0 1 0,-1-1 0,1 1-1,0-1 1,0 0 0,0 1 0,0-1-1,0 0 1,0 0 0,0 0 0,2 0-1,32-2-3669,-3-12-3335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2.275"/>
    </inkml:context>
    <inkml:brush xml:id="br0">
      <inkml:brushProperty name="width" value="0.025" units="cm"/>
      <inkml:brushProperty name="height" value="0.025" units="cm"/>
    </inkml:brush>
  </inkml:definitions>
  <inkml:trace contextRef="#ctx0" brushRef="#br0">1 0 16592,'0'0'-3107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2.647"/>
    </inkml:context>
    <inkml:brush xml:id="br0">
      <inkml:brushProperty name="width" value="0.025" units="cm"/>
      <inkml:brushProperty name="height" value="0.025" units="cm"/>
    </inkml:brush>
  </inkml:definitions>
  <inkml:trace contextRef="#ctx0" brushRef="#br0">135 0 15599,'0'0'9652,"2"10"-7373,1 8-1697,0 0 0,-2-1 0,0 1 0,-1 0-1,-1 0 1,0 0 0,-1-1 0,-7 25 0,3-19-582,0 1 0,2-1 0,-3 38 0,7-60 0,0 0 0,1 0 0,-1-1 0,0 1 0,0 0 0,1 0 0,-1-1 0,0 1 0,1 0 0,-1-1 0,1 1 0,-1 0 0,1-1 0,-1 1 0,1-1 0,-1 1 0,1-1 0,0 1 0,-1-1 0,1 1 0,0-1 0,-1 0 0,1 1 0,0-1 0,-1 0 0,1 1 0,0-1 0,0 0 0,-1 0 0,1 0 0,0 0 0,1 0 0,34 1 0,-24-2 0,-7 1 0,5-1 0,1 1 0,-1 1 0,1 0 0,-1 0 0,0 1 0,19 5 0,-26-6 0,0 1 0,-1 0 0,1-1 0,0 1 0,0 0 0,-1 1 0,0-1 0,1 0 0,-1 1 0,0-1 0,0 1 0,0 0 0,0 0 0,-1 0 0,1 0 0,-1 0 0,0 0 0,1 0 0,-2 0 0,1 1 0,0-1 0,-1 0 0,1 0 0,-1 1 0,0 5 0,1-5 0,-1 1 0,0-1 0,0 0 0,0 1 0,-1-1 0,1 0 0,-1 0 0,0 1 0,0-1 0,0 0 0,-1 0 0,1 0 0,-1 0 0,0 0 0,-5 6 0,4-7 0,1-1 0,-1 0 0,-1 0 0,1 0 0,0 0 0,0 0 0,-1-1 0,1 0 0,-1 1 0,1-1 0,-1-1 0,0 1 0,1 0 0,-1-1 0,0 0 0,1 0 0,-1 0 0,0 0 0,-4-1 0,-3-1 0,0 0 0,0 0 0,0-2 0,1 1 0,-1-1 0,1-1 0,0 0 0,0 0 0,-17-13 0,1-1 0,1-1 0,-26-27 0,51 47-30,0 0 0,0 0 0,0 0 0,0 0 1,1 0-1,-1 0 0,0 0 0,0 0 0,0 0 0,0 0 0,0 0 0,0 0 1,0 0-1,0 0 0,1 0 0,-1 0 0,0 0 0,0 0 0,0 0 0,0 0 1,0 0-1,0-1 0,0 1 0,0 0 0,0 0 0,1 0 0,-1 0 0,0 0 1,0 0-1,0 0 0,0 0 0,0 0 0,0 0 0,0-1 0,0 1 0,0 0 1,0 0-1,0 0 0,0 0 0,0 0 0,0 0 0,0 0 0,0 0 0,0-1 1,0 1-1,0 0 0,0 0 0,0 0 0,0 0 0,0 0 0,0 0 0,0 0 1,0-1-1,0 1 0,0 0 0,0 0 0,0 0 0,0 0 0,0 0 0,-1 0 1,20 3-4264,21 9-4657,-4-2 2619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2.990"/>
    </inkml:context>
    <inkml:brush xml:id="br0">
      <inkml:brushProperty name="width" value="0.025" units="cm"/>
      <inkml:brushProperty name="height" value="0.025" units="cm"/>
    </inkml:brush>
  </inkml:definitions>
  <inkml:trace contextRef="#ctx0" brushRef="#br0">0 117 13261,'0'0'17835,"10"-1"-17456,0 0-276,1-1-1,-1 0 1,1-1-1,-1 0 1,0-1 0,14-7-1,-20 9-78,-1 0 0,1 0 0,-1 0 0,1 0 0,-1-1 0,0 1-1,0-1 1,0 0 0,0 0 0,-1 0 0,1 0 0,-1-1 0,0 1 0,0-1 0,0 1 0,0-1 0,0 0 0,-1 0-1,0 1 1,0-1 0,0 0 0,0 0 0,0-5 0,-1 8-24,0 1 0,0 0 0,0-1 0,0 1 0,0 0 0,0-1 0,0 1 0,0-1 0,0 1 0,0 0 0,0-1 0,0 1 0,0 0 0,-1 0 0,1-1 0,0 1 0,0 0 0,0-1 0,-1 1 0,1 0 0,0 0 0,0-1 0,-1 1 0,1 0 0,0 0 0,0-1 0,-1 1 0,1 0 0,0 0 0,-1 0 0,1 0 0,0 0 0,-1 0 0,1-1 0,0 1 0,-1 0 0,1 0 0,-18 5 0,-14 15 0,24-12 0,1 0 0,-1 1 0,1 0 0,1 0 0,0 1 0,0 0 0,0 0 0,2 0 0,-1 0 0,1 1 0,1 0 0,0 0 0,-3 22 0,5-33 0,1 1 0,0-1 0,1 1 0,-1-1 0,0 1 0,0-1 0,0 1 0,0-1 0,0 1 0,0-1 0,1 0 0,-1 1 0,0-1 0,0 1 0,1-1 0,-1 0 0,0 1 0,0-1 0,1 1 0,-1-1 0,0 0 0,1 1 0,-1-1 0,1 0 0,-1 0 0,0 1 0,1-1 0,-1 0 0,1 0 0,-1 0 0,1 0 0,-1 1 0,1-1 0,-1 0 0,1 0 0,0 0 0,25-5 0,22-16 0,-43 18 0,4-3 0,0 0 0,0 1 0,1 0 0,0 1 0,0 0 0,0 0 0,1 1 0,-1 1 0,1 0 0,-1 0 0,19 0 0,-27 2 0,-1 0 0,1 0 0,-1 0 0,0 1 0,1-1 0,-1 0 0,0 1 0,1-1 0,-1 1 0,0-1 0,0 1 0,0 0 0,1 0 0,-1 0 0,0-1 0,0 1 0,0 0 0,0 0 0,0 0 0,0 0 0,-1 1 0,1-1 0,0 0 0,0 2 0,6 33 0,-7-31 0,0-1 0,1 1 0,-1-1 0,1 1 0,0-1 0,0 0 0,2 5 0,-2-8 0,0 0 0,0 1 0,0-1 0,0 0 0,0 0 0,0 0 0,0 0 0,0 0 0,1 0 0,-1 0 0,0 0 0,1 0 0,-1-1 0,0 1 0,1-1 0,-1 1 0,1-1 0,-1 1 0,1-1 0,-1 0 0,1 1 0,0-1 0,-1 0 0,1 0 0,1-1 0,2 2-205,0-2 1,1 1-1,-1-1 0,0 1 1,0-1-1,0-1 1,0 1-1,0-1 0,0 0 1,0 0-1,-1 0 0,1-1 1,-1 1-1,8-7 0,0-5-6430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3.691"/>
    </inkml:context>
    <inkml:brush xml:id="br0">
      <inkml:brushProperty name="width" value="0.025" units="cm"/>
      <inkml:brushProperty name="height" value="0.025" units="cm"/>
    </inkml:brush>
  </inkml:definitions>
  <inkml:trace contextRef="#ctx0" brushRef="#br0">49 0 16367,'0'0'12893,"1"15"-11762,-2 35-605,-2-1-1,-14 74 0,7-59-125,-3 91 0,23-184-400,-9 17 0,1-3 0,0-1 0,-1 1 0,-1-1 0,0 1 0,-1-1 0,-1 1 0,-4-17 0,6 33 0,0-1 0,0 0 0,0 0 0,0 0 0,-1 1 0,1-1 0,0 0 0,0 0 0,0 0 0,0 0 0,-1 0 0,1 0 0,0 1 0,0-1 0,0 0 0,-1 0 0,1 0 0,0 0 0,0 0 0,0 0 0,-1 0 0,1 0 0,0 0 0,0 0 0,-1 0 0,1 0 0,0 0 0,0 0 0,0 0 0,-1 0 0,1 0 0,0 0 0,0 0 0,0-1 0,-1 1 0,1 0 0,0 0 0,0 0 0,0 0 0,0 0 0,-1 0 0,1-1 0,0 1 0,0 0 0,0 0 0,0 0 0,0 0 0,0-1 0,-1 1 0,1 0 0,0 0 0,0 0 0,0-1 0,0 1 0,-3 18 0,3-12 0,-1 5 0,1 1 0,0 0 0,1 0 0,0-1 0,4 16 0,-4-24 0,-1-1 0,1 1 0,1 0 0,-1-1 0,0 1 0,0-1 0,1 0 0,0 1 0,-1-1 0,1 0 0,0 0 0,0 0 0,0 0 0,0 0 0,0 0 0,1-1 0,-1 1 0,1-1 0,-1 0 0,1 1 0,-1-1 0,1 0 0,0-1 0,-1 1 0,1 0 0,0-1 0,5 1 0,1-1 0,0 0 0,0-1 0,0 0 0,0-1 0,0 0 0,0 0 0,0-1 0,-1 0 0,1-1 0,-1 0 0,0 0 0,0 0 0,-1-1 0,1-1 0,-1 1 0,9-9 0,7-8 0,-2 0 0,0-1 0,25-38 0,-41 88 0,-20 124 0,15-151 0,1 1 0,-1-1 0,0 1 0,0-1 0,0 1 0,0-1 0,0 0 0,0 1 0,0-1 0,0 1 0,1-1 0,-1 0 0,0 1 0,0-1 0,1 0 0,-1 1 0,0-1 0,0 0 0,1 1 0,-1-1 0,0 0 0,1 0 0,-1 1 0,0-1 0,1 0 0,-1 0 0,1 0 0,-1 1 0,0-1 0,1 0 0,-1 0 0,1 0 0,-1 0 0,1 0 0,-1 0 0,0 0 0,1 0 0,-1 0 0,1 0 0,-1 0 0,1 0 0,-1 0 0,0 0 0,1-1 0,-1 1 0,1 0 0,-1 0 0,0 0 0,1-1 0,-1 1 0,0 0 0,1 0 0,-1-1 0,22-14 0,8-22-2106,-24 29 835,-1-1 0,0 0 0,-1 0 0,0 0 0,3-12 0,2-15-6293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4.034"/>
    </inkml:context>
    <inkml:brush xml:id="br0">
      <inkml:brushProperty name="width" value="0.025" units="cm"/>
      <inkml:brushProperty name="height" value="0.025" units="cm"/>
    </inkml:brush>
  </inkml:definitions>
  <inkml:trace contextRef="#ctx0" brushRef="#br0">39 1 15567,'0'0'11403,"-38"49"-11403,50-40-1090,5-1-1216,4 2-1313,-1 3-1314,5 0-2178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4.375"/>
    </inkml:context>
    <inkml:brush xml:id="br0">
      <inkml:brushProperty name="width" value="0.025" units="cm"/>
      <inkml:brushProperty name="height" value="0.025" units="cm"/>
    </inkml:brush>
  </inkml:definitions>
  <inkml:trace contextRef="#ctx0" brushRef="#br0">20 0 6342,'0'0'16314,"2"11"-13805,-1-4-2170,0-1 0,-1 0-1,1 1 1,-1-1 0,-1 1 0,1-1 0,-1 1-1,0-1 1,0 1 0,-1-1 0,0 0 0,-6 12-1,7-16-296,0-1-1,0 1 1,0 0-1,0-1 0,1 1 1,-1 0-1,0 0 1,1 0-1,-1-1 1,1 1-1,-1 0 0,1 0 1,0 0-1,0 0 1,0 3-1,1-5-7,-1 1 0,1-1 0,0 0 0,-1 0 0,1 0 0,0 1 1,-1-1-1,1 0 0,0 0 0,-1 0 0,1 0 0,0 0 0,-1 0 0,1 0 0,0 0 0,-1-1 0,1 1 0,0 0 0,-1 0 0,1 0 0,0-1 0,-1 1 0,1 0 0,-1-1 0,1 1 0,-1-1 0,2 0 0,58-43 1480,-53 38-1446,8-6-68,46-34 0,-56 43 0,0 0 0,0 0 0,1 0 0,-1 1 0,1-1 0,0 1 0,0 1 0,0-1 0,10 0 0,-15 1 0,0 1 0,-1 0 0,1 1 0,0-1 0,-1 0 0,1 0 0,0 0 0,-1 0 0,1 0 0,0 1 0,-1-1 0,1 0 0,-1 1 0,1-1 0,0 0 0,-1 1 0,1-1 0,-1 1 0,1-1 0,-1 0 0,1 1 0,-1-1 0,0 1 0,1 0 0,-1-1 0,0 1 0,1-1 0,-1 1 0,0 0 0,0-1 0,1 1 0,-1 1 0,-1 29 0,-17 28 0,10-26 0,8-33 0,0 1 0,1-1 0,-1 1 0,0-1 1,0 0-1,0 1 0,1-1 0,-1 1 0,0-1 0,0 1 0,1-1 0,-1 0 0,0 1 1,1-1-1,-1 0 0,1 1 0,-1-1 0,0 0 0,1 0 0,-1 1 0,1-1 0,-1 0 1,1 0-1,-1 0 0,1 1 0,-1-1 0,1 0 0,-1 0 0,1 0 0,-1 0 0,1 0 1,-1 0-1,1 0 0,-1 0 0,1 0 0,0-1 0,16-1-20,30-22-3612,-28 12-872,5-1-3391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4.749"/>
    </inkml:context>
    <inkml:brush xml:id="br0">
      <inkml:brushProperty name="width" value="0.025" units="cm"/>
      <inkml:brushProperty name="height" value="0.025" units="cm"/>
    </inkml:brush>
  </inkml:definitions>
  <inkml:trace contextRef="#ctx0" brushRef="#br0">0 130 19090,'0'0'9983,"11"-1"-9706,5 0-230,1-1 0,-1 0 0,0-2-1,0 0 1,17-6 0,-29 9 67,0-1 0,1 0 0,-1 1 0,0-1 0,0-1 0,-1 1 0,1 0 0,0-1 0,-1 0 0,1 0 0,-1 0 0,0 0 0,0-1 0,0 1-1,-1-1 1,1 1 0,-1-1 0,0 0 0,0 0 0,0 0 0,-1 0 0,1-1 0,-1 1 0,0 0 0,0-1 0,0-6 0,-1 10-112,0 1 0,0-1 0,0 1 0,-1-1-1,1 0 1,0 1 0,0-1 0,-1 1 0,1-1 0,0 1-1,-1-1 1,1 1 0,-1-1 0,1 1 0,-1-1 0,1 1-1,-1 0 1,1-1 0,-1 1 0,1 0 0,-1-1 0,1 1-1,-1 0 1,0 0 0,1 0 0,-1-1 0,1 1 0,-1 0 0,0 0-1,1 0 1,-1 0 0,0 0 0,1 0 0,-1 0 0,1 0-1,-1 0 1,0 0 0,1 1 0,-2-1 0,-28 10-17,22-4 15,0 1 0,0 0 0,1 0 0,0 1 0,0 0 0,0 0 0,1 0 0,1 1 0,-1 0 0,1 0 0,1 0 0,0 1 0,0 0 0,1 0 0,-4 20 0,7-29 0,0-1 0,-1 1 0,1 0 0,0 0 0,1 0 0,-1 0 0,0-1 0,0 1 0,0 0 0,0 0 0,1 0 0,-1-1 0,0 1 0,1 0 0,-1 0 0,1-1 0,-1 1 0,1 0 0,-1-1 0,1 1 0,-1-1 0,1 1 0,-1-1 0,1 1 0,0-1 0,-1 1 0,1-1 0,1 1 0,27 2 0,-19-4 0,0-1 0,0 0 0,-1-1 0,11-4 0,41-23 0,-47 22 0,1 0 0,0 1 0,1 1 0,-1 0 0,1 1 0,27-5 0,-42 10 0,-1 0 0,1 0 0,0-1 0,-1 1 0,1 0 0,0 0 0,0 0 0,-1 0 0,1 0 0,0 1 0,-1-1 0,1 0 0,0 0 0,0 0 0,-1 1 0,1-1 0,0 0 0,-1 0 0,1 1 0,-1-1 0,1 1 0,0-1 0,-1 1 0,1-1 0,-1 1 0,1-1 0,-1 1 0,1-1 0,-1 1 0,0 0 0,1-1 0,-1 1 0,1 1 0,-1 26 0,0 1 0,0-29 0,0 1 0,0 0 0,0 0 0,1-1 0,-1 1 0,0 0 0,1 0 0,-1-1 0,0 1 0,1 0 0,-1-1 0,1 1 0,-1-1 0,1 1 0,0-1 0,-1 1 0,1-1 0,-1 1 0,1-1 0,0 1 0,-1-1 0,1 0 0,0 1 0,0-1 0,-1 0 0,1 1 0,0-1 0,1 0 0,5 0 0,1 0 0,-1 0 0,0-1 0,0 0 0,0 0 0,1-1 0,-1 0 0,-1 0 0,1-1 0,0 0 0,10-6 0,-10 5 0,1 1 0,-1-1 0,1 1 0,0 1 0,0 0 0,1 0 0,-1 0 0,9 0 0,-17 2-29,1 0-1,0 1 1,0-1 0,-1 0 0,1 1-1,0-1 1,0 1 0,-1-1 0,1 1-1,0-1 1,-1 1 0,1-1 0,-1 1-1,1 0 1,-1-1 0,1 1 0,-1 0-1,1-1 1,-1 1 0,1 0 0,-1 0-1,0-1 1,0 1 0,1 0 0,-1 0-1,0 0 1,0-1 0,0 1 0,0 0-1,0 0 1,0 0 0,0 0 0,0 0-1,-2 32-3788,2-32 3538,-2 9-7311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5.325"/>
    </inkml:context>
    <inkml:brush xml:id="br0">
      <inkml:brushProperty name="width" value="0.025" units="cm"/>
      <inkml:brushProperty name="height" value="0.025" units="cm"/>
    </inkml:brush>
  </inkml:definitions>
  <inkml:trace contextRef="#ctx0" brushRef="#br0">3 70 13581,'0'0'6651,"-1"-9"-3896,1 6-2573,-1 1 0,1-1 0,0 1 0,-1-1 0,1 0 0,0 1-1,1-1 1,-1 1 0,0-1 0,1 1 0,0-1 0,-1 1 0,3-4 0,-2 4-8,1 1-1,-1-1 1,1 0 0,0 1 0,0-1 0,0 1 0,0 0 0,0 0 0,0-1-1,0 1 1,0 1 0,1-1 0,-1 0 0,0 0 0,0 1 0,1 0-1,-1-1 1,0 1 0,1 0 0,2 0 0,3-1 55,0 1 0,1 0 0,-1 0 1,0 1-1,0 0 0,0 0 0,-1 1 0,1 0 0,14 6 0,-19-7-177,0 1 0,0 0-1,0 0 1,0 0 0,-1 0-1,1 1 1,0-1-1,-1 1 1,0 0 0,0 0-1,0-1 1,0 1 0,0 1-1,0-1 1,-1 0-1,0 0 1,1 1 0,-1-1-1,0 0 1,-1 1 0,1-1-1,-1 1 1,1-1-1,-1 7 1,0-3-52,-1 0 0,0 0 0,0-1 0,0 1 0,-1 0 0,0-1 0,0 1 0,0-1 0,-1 0 0,0 0 0,-1 0 0,-3 6 0,-15 30 0,25-42 0,0 1 0,1-1 0,-1 0 0,0 0 0,0-1 0,1 1 0,-1-1 0,4-1 0,20-7 0,-1-1 0,0-1 0,-1-2 0,0-1 0,34-24 0,-58 37-13,0 1-1,0-1 1,0 0 0,0 1 0,0-1-1,0 0 1,-1 0 0,1 1 0,0-1-1,0 0 1,-1 0 0,1 0-1,0 0 1,-1 0 0,1 0 0,-1 0-1,1 0 1,-1 0 0,1-1 0,-1 1-1,0 0 1,0-1 0,0 1-22,-1 0 1,1 1 0,-1-1 0,1 0-1,-1 1 1,1-1 0,-1 0-1,0 1 1,0-1 0,1 1 0,-1-1-1,0 1 1,0-1 0,1 1-1,-1 0 1,0 0 0,0-1-1,0 1 1,0 0 0,0 0 0,-1 0-1,-63-2-1852,55 2 1487,55-8-15535,-14 2 6262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5.699"/>
    </inkml:context>
    <inkml:brush xml:id="br0">
      <inkml:brushProperty name="width" value="0.025" units="cm"/>
      <inkml:brushProperty name="height" value="0.025" units="cm"/>
    </inkml:brush>
  </inkml:definitions>
  <inkml:trace contextRef="#ctx0" brushRef="#br0">175 2 17969,'0'0'10052,"-11"0"-9075,5-1-935,0 1-1,0 0 1,0 0 0,0 1-1,0-1 1,0 1 0,1 1-1,-1-1 1,0 1-1,1 0 1,-1 0 0,1 1-1,-1 0 1,1-1 0,0 2-1,0-1 1,1 1 0,-1-1-1,-4 6 1,7-7-35,-33 37 271,34-37-262,0 0 0,-1-1-1,1 1 1,0 0 0,0 0-1,0 0 1,0 0-1,0 0 1,0 0 0,1 0-1,-1 0 1,1 0 0,0 0-1,-1 1 1,1-1 0,0 0-1,0 0 1,0 0 0,0 0-1,2 4 1,-1-5 6,0 0 0,0 0 0,0 0 0,0-1 0,1 1 0,-1 0 0,0-1 0,0 1 0,1-1 0,-1 1 0,1-1 0,-1 1 0,1-1 0,-1 0 0,0 0 0,1 0 0,-1 0 0,1 0 0,-1 0 0,1 0 0,-1 0 0,3-1 0,3 0 139,11-1-38,-1-1-1,1 0 1,-1-1 0,1-1 0,-2-1-1,1 0 1,23-13 0,-25 11-39,1 0 0,0 2 0,0 0 0,1 1 0,0 0 1,0 1-1,30-2 0,-46 6-84,0 0 0,-1 0 0,1 0 0,0 1 0,-1-1 0,1 0 0,0 1 0,-1-1 0,1 0 0,-1 1 0,1-1 0,-1 1 0,1-1 0,-1 0 0,1 1 0,-1-1 0,1 1 0,-1 0 0,0-1 0,1 1 0,-1-1 0,0 1 0,1 0 0,-1-1 0,0 1 0,0 0 0,0-1 0,1 1 0,-1 0 0,0-1 0,0 1 0,0 0 0,0-1 0,0 1 0,0 0 0,-1-1 0,1 1 0,0 0 0,0-1 0,0 1 0,-1 1 0,-11 41 0,5-20 0,9-22 0,0-1 0,0 1 0,0 0 0,0-1 0,0 0 0,0 0 0,0 1 0,0-1 0,0 0 0,0-1 0,0 1 0,0 0 0,0 0 0,0-1 0,3-1 0,46-25 10,9-6-12,-57 31-2,0 1 1,0 0-1,0 0 1,0 0-1,0 1 0,0-1 1,1 1-1,-1-1 1,0 1-1,0 0 0,0 0 1,1 1-1,-1-1 0,0 1 1,0-1-1,5 3 1,-7-2-232,-1 0 1,1 1 0,0-1 0,0 1 0,-1-1-1,1 1 1,-1-1 0,1 1 0,-1-1 0,0 1-1,1-1 1,-1 1 0,0 0 0,0-1-1,0 1 1,0 0 0,0-1 0,-1 4 0,0 1-2021,1 8-4824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5.786"/>
    </inkml:context>
    <inkml:brush xml:id="br0">
      <inkml:brushProperty name="width" value="0.025" units="cm"/>
      <inkml:brushProperty name="height" value="0.025" units="cm"/>
    </inkml:brush>
  </inkml:definitions>
  <inkml:trace contextRef="#ctx0" brushRef="#br0">288 0 19667,'0'0'2802,"-10"10"-2017,-44 52-761,2 3 0,4 2 0,-65 116 0,105-163-711,6-11-1226,22-31-8230,3-10 5366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6.278"/>
    </inkml:context>
    <inkml:brush xml:id="br0">
      <inkml:brushProperty name="width" value="0.025" units="cm"/>
      <inkml:brushProperty name="height" value="0.025" units="cm"/>
    </inkml:brush>
  </inkml:definitions>
  <inkml:trace contextRef="#ctx0" brushRef="#br0">240 65 17521,'0'0'3854,"1"-9"75,0 7-3798,-1-1 119,1 1 1,-1-1-1,0 0 1,0 0-1,0 0 1,0 1-1,0-1 1,0 0-1,-1 0 1,-1-4-1,1 5-154,0 1 1,0 0-1,0-1 0,-1 1 0,1 0 0,0 0 0,-1 0 1,1 0-1,0 0 0,-1 0 0,0 0 0,1 0 0,-1 1 1,1-1-1,-1 1 0,0-1 0,0 1 0,1-1 0,-1 1 0,0 0 1,0 0-1,1 0 0,-1 0 0,-3 1 0,-3-1 33,0 1 0,-1 0 0,1 0 0,0 1 0,0 0 1,1 1-1,-1 0 0,0 0 0,1 0 0,0 1 0,-14 10 0,17-11-142,-1 0 0,1 1 0,-1 0 1,1 0-1,0 0 0,0 1 0,1-1 1,0 1-1,0 0 0,0 0 0,0 0 1,0 0-1,1 1 0,0-1 0,1 1 0,-1-1 1,-1 12-1,3-15-12,0-1 1,1 1-1,-1-1 1,0 1-1,1 0 0,-1-1 1,1 1-1,0-1 1,0 1-1,-1-1 1,1 0-1,0 1 0,0-1 1,0 0-1,0 0 1,0 1-1,1-1 1,-1 0-1,0 0 0,0 0 1,1-1-1,-1 1 1,1 0-1,1 1 1,47 17-198,-26-10 49,-13-3 104,0 0 1,0 0 0,-1 1-1,0 1 1,0 0-1,14 15 1,-22-21 71,1 1 1,-1 0-1,0 0 1,0 0-1,0 0 0,0 0 1,-1 1-1,1-1 0,-1 1 1,0-1-1,0 1 1,1 3-1,-2-5 25,0 0-1,0 0 1,-1 0 0,1 1 0,0-1-1,-1 0 1,1 0 0,-1 0 0,0 0-1,0-1 1,0 1 0,0 0-1,0 0 1,0 0 0,0-1 0,0 1-1,-1 0 1,1-1 0,-1 1 0,1-1-1,-1 0 1,-3 3 0,-6 1 90,0 1 1,0-2 0,-1 1-1,0-2 1,0 0-1,0 0 1,0-1-1,-1 0 1,1-1 0,0-1-1,-1 0 1,1 0-1,-25-5 1,36 5-199,0 0 0,0 0 0,0 0 0,0-1 0,0 1 0,0 0 0,0-1 0,-1 1 0,1 0 0,0-1 0,0 0 0,0 1 1,1-1-1,-1 1 0,0-1 0,0 0 0,0 0 0,0 0 0,0 1 0,1-1 0,-1 0 0,0 0 0,1 0 0,-1 0 0,1 0 0,-1 0 0,1 0 0,0 0 0,-1 0 0,1 0 0,0-1 0,0 1 0,-1-2 0,2 2-123,-1-1 0,1 1 0,0-1-1,0 1 1,-1 0 0,1 0 0,0-1 0,0 1-1,0 0 1,0 0 0,0 0 0,1 0-1,-1 0 1,0 0 0,0 0 0,1 0-1,-1 1 1,0-1 0,1 1 0,-1-1 0,1 1-1,-1-1 1,1 1 0,1-1 0,26-3-5638,3 3-2332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6.758"/>
    </inkml:context>
    <inkml:brush xml:id="br0">
      <inkml:brushProperty name="width" value="0.025" units="cm"/>
      <inkml:brushProperty name="height" value="0.025" units="cm"/>
    </inkml:brush>
  </inkml:definitions>
  <inkml:trace contextRef="#ctx0" brushRef="#br0">191 78 15983,'0'0'4468,"-3"-8"-1409,1 4-2942,0-1 524,0-1 0,0 1 0,-1-1 0,0 1-1,0 0 1,-1 0 0,-5-6 0,8 9-502,-1 0 0,0 1 1,-1 0-1,1-1 0,0 1 0,0 0 0,-1 0 0,1 0 1,0 0-1,-1 0 0,1 1 0,-1-1 0,1 1 0,-1-1 1,1 1-1,-1 0 0,1 0 0,-1 0 0,1 0 0,-1 1 1,1-1-1,-1 1 0,1 0 0,-5 1 0,-2 2-82,1-1-1,-1 2 1,1-1-1,0 1 1,-8 7-1,13-10-44,0 0-1,1 0 1,-1 0-1,0 0 0,1 1 1,0-1-1,-1 1 1,1 0-1,0 0 1,0 0-1,1 0 1,-1 0-1,0 0 1,1 0-1,0 0 1,-1 6-1,4-8-11,1 0 0,0 0 0,0 0 0,1 0 0,-1-1 0,0 1 0,0-1 0,0 0 0,0 0 0,0 0 0,0-1 0,1 1 0,2-2 0,7-1 0,1-1 0,-1-1 0,0 0 0,0-1 0,0 0 0,19-13 0,-18 10 0,-1 1 0,2 1 0,-1 0 0,26-8 0,-40 15 0,1 1 0,-1-1 0,0 0 0,1 0 0,-1 0 0,1 1 0,-1-1 0,0 0 0,1 1 0,-1-1 0,1 0 0,-1 1 0,0-1 0,0 0 0,1 1 0,-1-1 0,0 1 0,0-1 0,1 0 0,-1 1 0,0-1 0,0 1 0,0-1 0,0 1 0,0-1 0,1 1 0,-1-1 0,0 1 0,0-1 0,0 1 0,0-1 0,-1 1 0,1-1 0,0 0 0,0 1 0,0 0 0,-1 17 0,-2-1 0,2-13 0,0 0 0,0 0 0,1 1 0,-1-1 0,1 0 0,0 1 0,0-1 0,1 1 0,1 5 0,-1-8 0,0-1 0,0 0 0,0 1 0,0-1 0,0 0 0,1 0 0,-1 1 0,1-1 0,-1 0 0,0 0 0,1-1 0,0 1 0,-1 0 0,1 0 0,0-1 0,-1 1 0,1-1 0,0 0 0,-1 1 0,1-1 0,0 0 0,0 0 0,0 0 0,-1 0 0,1 0 0,0-1 0,0 1 0,2-1 0,7-1 0,1-1 0,-1 0 0,0 0 0,0-1 0,0 0 0,0-1 0,-1-1 0,11-7 0,-8 6 0,0 0 0,0 0 0,1 1 0,22-6 0,-36 12 3,0 0 0,1 0 0,-1 1 0,0-1 0,1 0-1,-1 1 1,0-1 0,0 0 0,1 1 0,-1-1 0,0 0 0,0 1 0,0-1 0,1 1 0,-1-1 0,0 0-1,0 1 1,0-1 0,0 1 0,0-1 0,0 1 0,0-1 0,0 0 0,0 1 0,0-1 0,0 1 0,0-1-1,0 1 1,0-1 0,0 0 0,-1 1 0,1-1 0,0 0 0,0 1 0,0-1 0,-1 1 0,1-1 0,-1 1-1,-5 18-569,5-18 432,-6 13-2595,0-2-3720,1-3-4569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7.538"/>
    </inkml:context>
    <inkml:brush xml:id="br0">
      <inkml:brushProperty name="width" value="0.025" units="cm"/>
      <inkml:brushProperty name="height" value="0.025" units="cm"/>
    </inkml:brush>
  </inkml:definitions>
  <inkml:trace contextRef="#ctx0" brushRef="#br0">14 106 13677,'0'0'16992,"-2"10"-16426,0 2-419,-1-3-31,1 1-1,0-1 1,1 1-1,0 17 1,1-26-105,0 1-1,0 0 1,0 0-1,0 0 1,1-1-1,-1 1 1,1 0-1,-1 0 1,1-1 0,-1 1-1,1 0 1,0-1-1,0 1 1,0-1-1,0 1 1,0-1-1,0 0 1,0 1 0,1-1-1,-1 0 1,0 0-1,1 0 1,-1 1-1,1-2 1,-1 1-1,1 0 1,0 0-1,-1 0 1,1-1 0,0 1-1,-1-1 1,1 1-1,0-1 1,2 0-1,8 1 6,-1-1 0,1-1-1,-1 0 1,0 0 0,1-2-1,-1 1 1,0-1 0,0-1-1,0 0 1,-1 0 0,1-1-1,-1 0 1,0-1 0,-1 0-1,18-15 1,-14 10 1,-1 0 0,-1-1 0,0-1 0,-1 1 0,0-2 0,-1 1 0,0-1 0,-1-1 0,-1 0 0,10-25 0,-30 76-17,4-15 0,2 0 0,0 1 0,2-1 0,0 1 0,1 0 0,1 0 0,0 35 0,4-55-38,-1 1 0,1-1 0,0 1 0,0-1 0,0 1 0,0-1 0,0 1 0,1-1 0,-1 0 0,1 0 0,-1 1 0,1-1 0,0 0-1,0-1 1,-1 1 0,2 0 0,-1 0 0,0-1 0,0 1 0,0-1 0,1 0 0,-1 0 0,1 0 0,-1 0 0,1 0 0,-1 0 0,1-1 0,-1 1 0,1-1 0,0 0 0,3 0 0,3 1-995,1-1 0,0 0 0,-1 0 0,0-2 0,1 1 0,-1-1 0,18-6 0,19-13-17929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23.827"/>
    </inkml:context>
    <inkml:brush xml:id="br0">
      <inkml:brushProperty name="width" value="0.025" units="cm"/>
      <inkml:brushProperty name="height" value="0.025" units="cm"/>
    </inkml:brush>
  </inkml:definitions>
  <inkml:trace contextRef="#ctx0" brushRef="#br0">2627 591 8520,'-13'-2'7020,"4"1"-7021,0 0 1,0-1-1,1 0 1,-1 0-1,1-1 0,-1 0 1,1-1-1,0 0 0,0 0 1,0 0-1,1-1 1,-1 0-1,1-1 0,0 0 1,1 0-1,-11-13 0,3 0-574,-1-1 1,0 2-1,-29-28 0,34 38 571,0 0 1,0 1 0,0 1-1,-1-1 1,0 2 0,0-1-1,-1 2 1,1-1 0,-14-2-1,-51-7 445,0 3-1,-138-2 1,62 6 277,-45-11 672,-68-5 42,202 21-1236,-1 3 1,-71 9-1,91-2-125,0 2 1,1 1-1,0 3 0,1 1 1,1 2-1,-44 26 0,23-8-69,2 4 0,1 1 0,-57 54 0,85-67-28,2 2-1,2 0 1,0 2 0,2 1-1,2 2 1,-22 39 0,22-28 5,2 2 0,2 0 0,2 1 1,-17 75-1,15-32 33,3 0 0,5 1 0,0 123 1,12-166 5,2 1 1,2-1-1,2 0 1,2-1 0,3 0-1,2 0 1,38 88-1,-20-75 11,3-1 0,3-1-1,3-2 1,1-2-1,4-2 1,1-2 0,3-2-1,2-2 1,1-3-1,61 39 1,10-5 305,4-4-1,2-7 1,240 88 0,-305-132-299,0-3-1,1-3 1,1-3 0,1-2-1,121 4 1,-137-16-15,0-3-1,-1-1 1,1-3-1,-1-2 1,0-2 0,-1-3-1,0-2 1,57-26-1,-20-1 12,-3-4 0,-1-3 0,142-115 0,-115 69 43,186-208 1,-221 214 6,-5-4 0,-4-2 0,-4-4 0,-4-1 0,-5-4 0,-4-1 0,-6-3 0,-3-1 0,-6-2 0,37-219 0,-62 268-56,-2 0 1,-3-1-1,-3 1 0,-13-124 1,7 158 91,-1 0-1,-1 0 1,-1 1 0,-1 0-1,-2 1 1,-1 0 0,-1 1 0,-1 0-1,-1 1 1,-2 0 0,0 2 0,-39-41-1,31 41-73,-2 1 0,0 1 0,-2 2 0,0 1 0,-1 1-1,0 1 1,-2 2 0,1 1 0,-2 2 0,0 1 0,-64-11 0,-5 7-1772,-1 5 1,-171 7-1,88 10-3764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47.112"/>
    </inkml:context>
    <inkml:brush xml:id="br0">
      <inkml:brushProperty name="width" value="0.025" units="cm"/>
      <inkml:brushProperty name="height" value="0.025" units="cm"/>
    </inkml:brush>
  </inkml:definitions>
  <inkml:trace contextRef="#ctx0" brushRef="#br0">2343 403 11883,'-38'-20'587,"0"1"0,-2 3-1,0 1 1,0 2-1,-1 1 1,-1 3 0,0 1-1,-52-3 1,15 11-503,0 3 0,0 3 0,0 4 0,1 4 0,1 2 0,0 4 0,2 4 0,0 2 0,2 4-1,-90 51 1,84-35-54,2 3-1,2 4 1,2 3 0,3 4-1,-107 115 1,125-115 64,3 2 0,3 2 1,2 2-1,3 2 1,3 2-1,-55 141 1,74-152-66,3 1 0,2 0 1,2 1-1,3 0 1,3 0-1,3 1 0,2 0 1,3 0-1,3-1 1,15 74-1,-11-91 18,2-1 0,2 0-1,1-1 1,3-1 0,1 0 0,2-1-1,2-1 1,1-1 0,2-2 0,2 0-1,1-1 1,1-2 0,2-1 0,65 51 0,-41-45 201,1-3 0,2-3 1,1-2-1,116 41 0,-45-29 87,180 32 0,-142-46-383,1-7 1,1-7 0,1-8 0,301-28-1,-278-2-9,0-9 0,-3-9 0,349-124 0,-453 132 56,-2-3 0,-2-4 0,-1-4 0,93-68 0,-123 74 96,-2-2 1,-2-2-1,-2-3 0,-2-1 1,-2-3-1,69-104 0,-70 82 211,-3-1-1,-3-2 1,-4-2-1,-3-1 0,-3-1 1,-4-1-1,-3-1 1,-4 0-1,-3-2 1,-4 1-1,-4-1 0,-3 0 1,-12-86-1,6 124-162,-2 1 1,-3-1-1,-1 2 0,-2 0 0,-2 0 1,-2 2-1,-2 0 0,-32-49 0,21 44-93,-2 1-1,-3 2 0,-1 1 1,-2 2-1,-2 2 0,-53-39 1,25 30-77,-1 2 1,-2 4 0,-1 3 0,-3 4-1,0 2 1,-2 4 0,-2 4 0,0 3-1,-98-13 1,30 17-1040,-1 7 0,-263 15 0,-297 77-7272,423-39 560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9.268"/>
    </inkml:context>
    <inkml:brush xml:id="br0">
      <inkml:brushProperty name="width" value="0.025" units="cm"/>
      <inkml:brushProperty name="height" value="0.025" units="cm"/>
    </inkml:brush>
  </inkml:definitions>
  <inkml:trace contextRef="#ctx0" brushRef="#br0">283 61 12492,'0'0'8221,"3"-9"-5573,10-27-657,-13 35-1937,0 1 1,0-1-1,0 1 1,0-1-1,0 0 1,0 1-1,0-1 1,0 1-1,0-1 1,0 1-1,0-1 1,-1 1-1,1-1 1,0 1-1,0-1 1,-1 1-1,1-1 1,0 1-1,-1-1 0,1 1 1,0-1-1,-1 1 1,1 0-1,-1-1 1,1 1-1,-1-1 1,1 1-1,-1 0 1,1 0-1,-1-1 1,1 1-1,-1 0 1,1 0-1,-1 0 1,1 0-1,-1-1 1,1 1-1,-1 0 1,0 0-1,1 0 0,-1 0 1,1 0-1,-2 1 1,-24 1 629,25-2-637,-8 3 0,0 0-1,0 0 0,0 1 1,0 0-1,1 1 1,0 0-1,0 0 0,0 0 1,0 1-1,1 1 1,-11 12-1,-6 7 364,-35 52 1,52-70-356,1 0 1,0 1-1,0 0 1,1 0 0,0 1-1,1 0 1,0-1-1,0 1 1,1 1 0,1-1-1,-3 18 1,5-27-59,0 0-1,1 0 1,-1 1-1,0-1 1,1 0 0,-1 0-1,1 0 1,-1 0 0,1 0-1,0 0 1,-1 0 0,1 0-1,0 0 1,0 0 0,0 0-1,0 0 1,0-1-1,0 1 1,0 0 0,0 0-1,0-1 1,0 1 0,0-1-1,0 1 1,0-1 0,1 0-1,-1 1 1,0-1 0,0 0-1,0 0 1,1 0-1,1 0 1,53 0-132,-36-1 77,4 1-45,-13-1 71,0 1 0,0 0 0,0 1 0,0 0 1,-1 0-1,14 5 0,-21-5 30,-1 0 1,1 0 0,0 1 0,-1-1-1,0 1 1,1-1 0,-1 1-1,0 0 1,0 0 0,0 0 0,0 0-1,0 1 1,0-1 0,-1 0 0,1 1-1,-1-1 1,1 1 0,-1 0-1,0-1 1,0 1 0,0 0 0,-1 0-1,1 0 1,-1-1 0,1 1-1,-1 0 1,0 0 0,0 4 0,0-3 26,0 0 1,-1 1-1,1-1 1,-1 0-1,0 0 1,0 0-1,0 0 1,0 0-1,-1 0 1,1-1-1,-1 1 1,0 0-1,-1-1 1,1 1-1,0-1 1,-1 0-1,-3 4 1,1-3 65,0 1-1,0-1 1,-1-1 0,0 1 0,0-1 0,0 0 0,0 0 0,0-1 0,0 0-1,-8 2 1,4-1 6,0-1 0,0-1-1,0 0 1,-1 0 0,1-1 0,0 0-1,0-1 1,0 0 0,-1-1-1,1 0 1,0-1 0,1 1 0,-1-2-1,-12-5 1,16 4-239,9 2-404,12 2-2478,-13 1 2033,18 0-6253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1.793"/>
    </inkml:context>
    <inkml:brush xml:id="br0">
      <inkml:brushProperty name="width" value="0.025" units="cm"/>
      <inkml:brushProperty name="height" value="0.025" units="cm"/>
    </inkml:brush>
  </inkml:definitions>
  <inkml:trace contextRef="#ctx0" brushRef="#br0">4 0 20371,'0'0'5702,"0"6"-3748,0 10-833,0 6-289,-3 3-351,3 2-289,0 3-192,0-3 0,0-1-192,0-3-801,0-4-1249,0-2-961,0-6-801,0-3-2722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2.448"/>
    </inkml:context>
    <inkml:brush xml:id="br0">
      <inkml:brushProperty name="width" value="0.025" units="cm"/>
      <inkml:brushProperty name="height" value="0.025" units="cm"/>
    </inkml:brush>
  </inkml:definitions>
  <inkml:trace contextRef="#ctx0" brushRef="#br0">10 0 16688,'0'0'12396,"-2"50"-11436,-1-15-351,0 1-545,2 4-32,1 0-32,0-3-256,0-1-769,1-5-1345,2-4-641,-2-8-1313,-1-7-3075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2.806"/>
    </inkml:context>
    <inkml:brush xml:id="br0">
      <inkml:brushProperty name="width" value="0.025" units="cm"/>
      <inkml:brushProperty name="height" value="0.025" units="cm"/>
    </inkml:brush>
  </inkml:definitions>
  <inkml:trace contextRef="#ctx0" brushRef="#br0">1 26 20724,'0'0'10089,"86"0"-8680,-39 0-864,5-2-545,1-3 0,-2-1 0,-7 3 0,-9-1-96,-10 2-1442,-14 2-383,-16 0-5318,-14-4 64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3.168"/>
    </inkml:context>
    <inkml:brush xml:id="br0">
      <inkml:brushProperty name="width" value="0.025" units="cm"/>
      <inkml:brushProperty name="height" value="0.025" units="cm"/>
    </inkml:brush>
  </inkml:definitions>
  <inkml:trace contextRef="#ctx0" brushRef="#br0">1 59 21172,'0'0'8200,"50"-26"-6695,-11 20-192,8 0-736,7-1-577,-1 3 0,-4 2-2114,-6-1-3780,-7-1-5380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21.801"/>
    </inkml:context>
    <inkml:brush xml:id="br0">
      <inkml:brushProperty name="width" value="0.025" units="cm"/>
      <inkml:brushProperty name="height" value="0.025" units="cm"/>
    </inkml:brush>
  </inkml:definitions>
  <inkml:trace contextRef="#ctx0" brushRef="#br0">1 200 8136,'13'0'8402,"720"-2"-5467,13-44-2916,88-4 1020,-592 42-796,915-27 113,3 42-319,103 12 1148,1-32-109,96-1-983,-473 20 419,1 1 2590,-905-9-2688,0 0 0,0-1 0,-28-8 0,0-1-1141,-42-10-5209,49 3-241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6.129"/>
    </inkml:context>
    <inkml:brush xml:id="br0">
      <inkml:brushProperty name="width" value="0.025" units="cm"/>
      <inkml:brushProperty name="height" value="0.025" units="cm"/>
    </inkml:brush>
  </inkml:definitions>
  <inkml:trace contextRef="#ctx0" brushRef="#br0">44 1 14286,'0'0'9480,"-6"8"-9399,1 0-21,0 0 1,1 1 0,-1-1-1,2 1 1,-1 0 0,1 0-1,1 0 1,0 1 0,0-1-1,-1 16 1,4-4-34,0 0 1,1-1-1,2 1 1,0-1 0,9 26-1,1 8-2456,-11-30-863,-5-17-3991,-5-7-164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8.149"/>
    </inkml:context>
    <inkml:brush xml:id="br0">
      <inkml:brushProperty name="width" value="0.025" units="cm"/>
      <inkml:brushProperty name="height" value="0.025" units="cm"/>
    </inkml:brush>
  </inkml:definitions>
  <inkml:trace contextRef="#ctx0" brushRef="#br0">88 60 8040,'0'0'19010,"8"-9"-17580,-6 7-1392,40-33 1012,-39 33-1000,0 0 1,0 1-1,0-1 1,0 1-1,0 0 1,0 0-1,0 0 1,0 0 0,0 1-1,0-1 1,1 1-1,-1 0 1,0-1-1,0 2 1,1-1-1,-1 0 1,0 1-1,0-1 1,5 3-1,-7-3-39,0 1-1,0 0 0,0-1 0,0 1 1,0 0-1,0 0 0,0 0 0,0 0 1,-1 0-1,1 0 0,0 0 0,-1 0 1,1 0-1,-1 0 0,1 1 0,-1-1 1,0 0-1,1 0 0,-1 0 0,0 1 1,0-1-1,0 0 0,0 0 0,0 1 1,0-1-1,0 0 0,0 0 0,0 0 1,-1 1-1,1-1 0,0 0 0,-1 0 1,1 0-1,-1 0 0,0 0 1,0 2-1,-25 41 897,5-20-656,-34 29 0,39-39-184,0 0-1,1 2 1,1 0 0,1 0-1,-17 27 1,28-41-67,1 0 0,0 0 0,0 0 0,0 0 0,0 0 0,1 0 0,-1 0 0,0 0 0,1 0 0,0 1 0,-1-1 0,1 0 0,0 0 0,0 1 0,0-1 0,1 0 0,-1 3 0,1-4 0,0 0 0,0 1 0,-1-1 0,1 0 0,0 1 0,0-1 0,0 0 0,0 0 0,1 0 0,-1 0 0,0 0 0,0 0 0,1 0 0,-1-1 0,0 1 0,1 0 0,-1-1 0,1 1 0,1 0 0,8 1 0,1 0 0,-1-1 0,1 0 0,0 0 0,15-3 0,-7 2 0,30 1-41,-22 0-548,0-1 0,1-1 0,35-7 0,-58 5-4616,-5-2-2664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8.492"/>
    </inkml:context>
    <inkml:brush xml:id="br0">
      <inkml:brushProperty name="width" value="0.025" units="cm"/>
      <inkml:brushProperty name="height" value="0.025" units="cm"/>
    </inkml:brush>
  </inkml:definitions>
  <inkml:trace contextRef="#ctx0" brushRef="#br0">1 0 12107,'0'0'18322,"69"0"-17778,-36 0-352,6 5-127,2 2-802,6 0-1537,-7 0-2243,1-3-2017,-8-2-5990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8.837"/>
    </inkml:context>
    <inkml:brush xml:id="br0">
      <inkml:brushProperty name="width" value="0.025" units="cm"/>
      <inkml:brushProperty name="height" value="0.025" units="cm"/>
    </inkml:brush>
  </inkml:definitions>
  <inkml:trace contextRef="#ctx0" brushRef="#br0">75 9 15695,'0'0'3539,"-7"13"-250,-4 8-2198,3-6-595,0-1-1,0 1 1,1 1 0,1-1-1,1 1 1,0 0-1,1 1 1,-2 20 0,6-36-601,1 0 0,-1 0 1,0 0-1,0 0 1,1 0-1,-1 0 1,0-1-1,1 1 0,-1 0 1,1 0-1,0 0 1,-1 0-1,1-1 1,-1 1-1,1 0 0,0 0 1,0-1-1,-1 1 1,1-1-1,0 1 1,0 0-1,0-1 0,0 0 1,0 1-1,0-1 1,0 0-1,0 1 1,0-1-1,0 0 0,0 0 1,0 0-1,0 0 1,0 0-1,0 0 1,0 0-1,0 0 0,0 0 1,0 0-1,1-1 1,3 1-211,0-1 0,0 0 1,0-1-1,0 1 1,0-1-1,-1 0 0,6-3 1,3-3-895,-1-1 0,0-1 0,0 0-1,-1 0 1,0-1 0,13-19 0,15-25-630,-5 0 5117,-25 44-473,-8 18 454,-11 22-649,-11 8-1365,13-24-539,0 0 0,0 1 0,1 0-1,1 0 1,1 0 0,0 1 0,1 0-1,-5 27 1,9-42-733,1 1 0,-1 0 0,0 0 0,1 0 0,-1 0 0,1 0 0,-1-1 0,1 1 0,-1 0 0,1 0 0,-1-1 0,1 1 0,0-1 0,0 1 0,-1 0 0,1-1 0,0 1 0,0-1-1,-1 1 1,1-1 0,0 0 0,0 1 0,0-1 0,0 0 0,0 0 0,0 0 0,0 1 0,-1-1 0,1 0 0,2 0 0,15 0-3842,-4-4-6473</inkml:trace>
  <inkml:trace contextRef="#ctx0" brushRef="#br0" timeOffset="0.99">28 200 18001,'0'0'14382,"29"-53"-13998,2 39-384,6 4 0,6 2 0,1 7 0,-2 1-3075,-4 0-4932,-4 0-10443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9.194"/>
    </inkml:context>
    <inkml:brush xml:id="br0">
      <inkml:brushProperty name="width" value="0.025" units="cm"/>
      <inkml:brushProperty name="height" value="0.025" units="cm"/>
    </inkml:brush>
  </inkml:definitions>
  <inkml:trace contextRef="#ctx0" brushRef="#br0">34 0 25624,'0'0'5862,"-18"52"-12941,30-42-2210</inkml:trace>
  <inkml:trace contextRef="#ctx0" brushRef="#br0" timeOffset="1">1 268 23382,'0'0'7816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6.229"/>
    </inkml:context>
    <inkml:brush xml:id="br0">
      <inkml:brushProperty name="width" value="0.025" units="cm"/>
      <inkml:brushProperty name="height" value="0.025" units="cm"/>
    </inkml:brush>
  </inkml:definitions>
  <inkml:trace contextRef="#ctx0" brushRef="#br0">12 0 18417,'0'0'4132,"3"79"-2338,-5-39-1089,-3 5-545,1 0 0,0-7-96,4-4-32,0-9-64,0-4 96,0-11-64,5-5 32,2-5 0,1 0-192,-1-9-1474,-1-9-1633,-6-7-2818,0-5-6471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6.559"/>
    </inkml:context>
    <inkml:brush xml:id="br0">
      <inkml:brushProperty name="width" value="0.025" units="cm"/>
      <inkml:brushProperty name="height" value="0.025" units="cm"/>
    </inkml:brush>
  </inkml:definitions>
  <inkml:trace contextRef="#ctx0" brushRef="#br0">0 118 16560,'0'0'15791,"83"-46"-15375,-26 33-416,5-1 0,2-1 0,-2-1 0,-8 7 0,-13 4-512,-11 5-2371,-9 0-2338,-11 5-1698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6.932"/>
    </inkml:context>
    <inkml:brush xml:id="br0">
      <inkml:brushProperty name="width" value="0.025" units="cm"/>
      <inkml:brushProperty name="height" value="0.025" units="cm"/>
    </inkml:brush>
  </inkml:definitions>
  <inkml:trace contextRef="#ctx0" brushRef="#br0">6 0 16464,'0'0'2808,"1"12"363,0 133 2111,-8 14-3278,8-137-1436,-1-21-542,0-1 0,0 0 0,1 0 0,-1 0 0,0 0 0,0 0 0,0 0-1,0 1 1,0-1 0,0 0 0,0 0 0,1 0 0,-1 0 0,0 0 0,0 0 0,0 0 0,0 0 0,0 0 0,1 0 0,-1 0 0,0 0 0,0 0 0,0 0 0,0 0 0,1 0 0,-1 0 0,0 0 0,0 0 0,0 0 0,0 0-1,1 0 1,-1 0 0,0 0 0,0 0 0,0 0 0,0 0 0,0 0 0,1 0 0,-1 0 0,0 0 0,0 0 0,0-1 0,0 1 0,0 0 0,0 0 0,0 0 0,1 0 0,-1 0 0,0 0 0,0-1 0,0 1 0,0 0-1,17-36 1054,-9 6-1076,-2-2-1,-1 1 1,-1 0 0,-2-1-1,-3-59 1,1 90-3,-1-1 0,1 0 0,0 0 0,0 0 0,-1 0 0,1 1 0,-1-1 0,0 0 0,1 1 0,-1-1 0,0 0 0,0 1 0,-1-3 0,-5 4 0,2 13 0,4-2-98,-1-4-369,1-1-1,0 1 1,0 0 0,1 0 0,0 0-1,1 10 1,-1-15 341,1-1-1,-1 1 0,1-1 0,0 1 1,-1-1-1,1 1 0,0-1 1,0 0-1,0 1 0,0-1 1,0 0-1,0 0 0,0 0 0,0 0 1,1 0-1,-1 0 0,0 0 1,1 0-1,-1 0 0,0 0 1,1-1-1,-1 1 0,1-1 0,-1 1 1,1-1-1,0 1 0,-1-1 1,1 0-1,-1 0 0,1 0 1,0 0-1,-1 0 0,2 0 0,48-2-8131,-23-4 2156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7.275"/>
    </inkml:context>
    <inkml:brush xml:id="br0">
      <inkml:brushProperty name="width" value="0.025" units="cm"/>
      <inkml:brushProperty name="height" value="0.025" units="cm"/>
    </inkml:brush>
  </inkml:definitions>
  <inkml:trace contextRef="#ctx0" brushRef="#br0">61 15 11339,'0'0'17264,"-9"9"-15956,-28 32-230,36-39-1012,-1 0-1,1-1 1,0 1-1,-1 0 1,1 0 0,0-1-1,0 1 1,0 0-1,0 0 1,0 0-1,0 4 1,1-5-59,0-1 1,0 0-1,0 1 0,0-1 1,1 0-1,-1 1 1,0-1-1,0 0 1,0 0-1,1 1 0,-1-1 1,0 0-1,0 0 1,1 1-1,-1-1 1,0 0-1,1 0 0,-1 0 1,0 0-1,0 1 1,1-1-1,-1 0 0,0 0 1,1 0-1,-1 0 1,0 0-1,1 0 1,-1 0-1,1 0 0,-1 0 1,0 0-1,1 0 1,-1 0-1,0 0 0,1 0 1,-1 0-1,0 0 1,1-1-1,38-15 172,-14-1-113,-16 9-77,0 2 0,0-1 0,0 1 0,1 0 1,0 1-1,0 0 0,1 1 0,-1 0 0,1 0 0,0 1 1,13-1-1,-23 4 2,0 1 0,0-1 0,-1 1 1,1 0-1,0-1 0,0 1 0,-1 0 1,1-1-1,0 1 0,-1 0 0,1 0 0,0 0 1,-1 0-1,0 0 0,1 0 0,-1 0 1,1 0-1,-1 0 0,0 0 0,0 0 0,1 0 1,-1 0-1,0 0 0,0 0 0,0 0 1,0 0-1,0 0 0,-1 1 0,0 38 39,1-37-24,-10 35 506,13-38-489,0 0-1,0-1 0,1 0 0,-1 0 0,0 0 1,-1 0-1,1 0 0,0-1 0,4-2 0,-5 3-30,39-12-3658,1 6-5873,-15 4 1721,2-2-579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7.623"/>
    </inkml:context>
    <inkml:brush xml:id="br0">
      <inkml:brushProperty name="width" value="0.025" units="cm"/>
      <inkml:brushProperty name="height" value="0.025" units="cm"/>
    </inkml:brush>
  </inkml:definitions>
  <inkml:trace contextRef="#ctx0" brushRef="#br0">154 1 13581,'0'0'11109,"-11"0"-8114,0 2-2477,0-1 0,0 1 1,1 1-1,-1 0 0,-12 5 0,19-6-414,-1 0 0,1 0 0,0 0 0,0 0 0,0 1-1,0-1 1,0 1 0,1 0 0,-1 1 0,1-1-1,0 0 1,0 1 0,0 0 0,0 0 0,1 0 0,-1 0-1,1 0 1,-2 5 0,10-8-104,0-1 0,-1 1 0,1-1 0,0 0 0,-1-1 0,1 0 0,6-1 0,1-1-263,0 1-1,1 0 1,-1 0 0,1 2 0,-1-1-1,20 4 1,-30-3 221,0 0 0,-1 1 0,1-1-1,-1 1 1,1 0 0,-1 0 0,1 0 0,-1 0 0,1 0 0,-1 1 0,0-1-1,0 1 1,0-1 0,0 1 0,0 0 0,0 0 0,0 0 0,0 0 0,-1 0-1,1 0 1,-1 0 0,0 1 0,1-1 0,-1 0 0,0 1 0,0-1 0,-1 1-1,1-1 1,0 1 0,-1 0 0,0-1 0,1 1 0,-1 0 0,0-1 0,-1 1-1,1 0 1,0-1 0,-2 5 0,0 0 184,0 0 0,-1-1-1,0 1 1,0-1 0,0 0 0,-1 0-1,0 0 1,0-1 0,-1 1 0,0-1 0,0 0-1,-9 8 1,7-7 7,1-1 1,-1 0-1,0 0 1,-1 0-1,1-1 0,-1 0 1,0 0-1,0-1 0,0 0 1,-10 2-1,17-4-200,1-1 0,-1 0 0,0 0 0,0 0 0,1 0 0,-1 0 0,0-1 0,1 1 0,-1 0 0,0 0 0,1 0 0,-1-1 0,0 1 0,1 0 0,-1-1 0,0 1 0,1 0 0,-1-1 0,1 1 0,-1-1 0,1 1 0,-1-1 0,1 1 0,-1-1 0,1 1 0,-1-1 0,1 0 0,0 1 0,-1-2 0,-4-28-3719,14-32-5573,6 22 284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8.247"/>
    </inkml:context>
    <inkml:brush xml:id="br0">
      <inkml:brushProperty name="width" value="0.025" units="cm"/>
      <inkml:brushProperty name="height" value="0.025" units="cm"/>
    </inkml:brush>
  </inkml:definitions>
  <inkml:trace contextRef="#ctx0" brushRef="#br0">62 0 7399,'0'0'24514,"2"12"-23799,1 6-695,-2 1 0,0-1 0,-1 0 0,-1 0-1,-1 1 1,-7 33 0,3-23-20,-11 49 0,4 1 0,-7 130 0,20-208 0,0-1 0,0 1 0,0-1 0,0 1 0,0-1 0,0 0 0,0 1 0,0-1 0,0 1 0,0-1 0,0 1 0,0-1 0,0 0 0,1 1 0,-1-1 0,0 1 0,0-1 0,0 0 0,1 1 0,-1-1 0,0 0 0,0 1 0,1-1 0,-1 0 0,0 1 0,1-1 0,-1 0 0,0 0 0,1 1 0,-1-1 0,0 0 0,1 0 0,-1 0 0,1 1 0,-1-1 0,0 0 0,1 0 0,-1 0 0,1 0 0,-1 0 0,1 0 0,-1 0 0,0 0 0,1 0 0,-1 0 0,1 0 0,-1 0 0,1 0 0,-1 0 0,0-1 0,1 1 0,-1 0 0,1 0 0,-1 0 0,0-1 0,1 1 0,-1 0 0,0 0 0,1-1 0,-1 1 0,0 0 0,1-1 0,-1 1 0,0-1 0,23-22 0,-17 10 0,-1 0 0,0 0 0,-1 0 0,0-1 0,-1 0 0,2-21 0,0-87 0,-5 104 0,0 14 0,-3-33 0,3 36 0,0 0 0,0 0 0,0 0 0,0 0 0,0 0 0,-1 0 0,1 0 0,0 0 0,-1 1 0,1-1 0,-1 0 0,1 0 0,-1 0 0,1 0 0,-1 0 0,1 1 0,-1-1 0,0 0 0,0 1 0,1-1 0,-1 0 0,0 1 0,0-1 0,0 1 0,0-1 0,1 1 0,-1 0 0,0-1 0,0 1 0,-2-1 0,2 2 0,0 0 0,1-1 0,-1 1 0,0 0 0,0 0 0,1-1 0,-1 1 0,0 0 0,1 0 0,-1 0 0,0 0 0,1 0 0,0 0 0,-1 0 0,1 0 0,-1 0 0,1 0 0,0 0 0,0 0 0,0 0 0,0 1 0,0-1 0,0 0 0,0 0 0,0 0 0,0 1 0,0 2 0,0-1 0,0 1 0,0-1 0,1 1 0,-1-1 0,1 0 0,0 1 0,2 5 0,-1-7 0,0 0 0,1 0 0,-1 1 0,1-1 0,0-1 0,0 1 0,0 0 0,-1-1 0,2 1 0,-1-1 0,0 0 0,0 0 0,0 0 0,0-1 0,1 1 0,-1-1 0,0 0 0,1 0 0,-1 0 0,0 0 0,6-1 0,-1 0 0,0 0 0,0 0 0,-1 0 0,1-1 0,-1-1 0,1 1 0,-1-1 0,9-5 0,-7 2 0,0-1 0,0 0 0,-1 0 0,11-12 0,-16 16 0,0-1 0,-1 1 0,1-1 0,-1 0 0,0 1 0,0-1 0,0 0 0,0 0 0,-1 0 0,0 0 0,1-1 0,-2 1 0,2-8 0,-2 11 0,0 1 0,-1-1 0,1 1 0,0-1 0,-1 1 0,1-1 0,-1 1 0,1-1 0,0 1 0,-1 0 0,1-1 0,-1 1 0,1 0 0,-1-1 0,1 1 0,-1 0 0,0-1 0,1 1 0,-1 0 0,1 0 0,-1 0 0,1 0 0,-1 0 0,0 0 0,1 0 0,-1 0 0,1 0 0,-1 0 0,0 0 0,1 0 0,-1 0 0,1 0 0,-1 0 0,0 0 0,1 1 0,-1-1 0,1 0 0,-2 1 0,-24 9 0,21-5 0,0-1 0,0 1 0,1-1 0,0 1 0,0 0 0,0 1 0,0-1 0,1 1 0,0-1 0,0 1 0,0 0 0,1 0 0,0 1 0,-2 10 0,4-16 0,0-1 0,0 1 0,0 0 0,0-1 0,1 1 0,-1 0 0,0-1 0,0 1 0,1-1 0,-1 1 0,0 0 0,1-1 0,-1 1 0,1-1 0,-1 1 0,1-1 0,-1 1 0,1-1 0,-1 0 0,1 1 0,-1-1 0,1 0 0,0 1 0,-1-1 0,1 0 0,0 0 0,-1 1 0,1-1 0,-1 0 0,1 0 0,0 0 0,-1 0 0,1 0 0,1 0 0,32 0 0,-23 0 0,88-3 0,43 1 0,-109 8 0,-32-6 0,-1 0 0,1 0 0,0 0 0,0 1 0,-1-1 0,1 0 0,0 0 0,-1 0 0,1 1 0,0-1 0,-1 0 0,1 0 0,-1 1 0,1-1 0,0 1 0,-1-1 0,1 1 0,-1-1 0,1 1 0,-1-1 0,1 1 0,-1-1 0,0 1 0,1-1 0,-1 1 0,0 0 0,1-1 0,-1 1 0,0 0 0,0-1 0,1 1 0,-1 0 0,0-1 0,0 1 0,0 0 0,0-1 0,0 1 0,0 0 0,0 0 0,0-1 0,0 1 0,-1 0 0,1 0 0,0-1 0,-1 0 0,1 1 0,-1-1 0,1 0 0,0 0 0,-1 0 0,1 1 0,-1-1 0,1 0 0,-1 0 0,1 0 0,-1 0 0,1 0 0,-1 0 0,1 0 0,0 0 0,-1 0 0,1 0 0,-1 0 0,1 0 0,-1 0 0,1 0 0,-1-1 0,1 1 0,-1 0 0,1 0 0,0 0 0,-1-1 0,1 1 0,-1 0 0,1 0 0,0-1 0,-1 1 0,1 0 0,0-1 0,0 1 0,-1 0 0,1-1 0,0 0 0,-14-15 0,-11-55 0,12 31 0,19 45-1604,20 2-5061,-1-7-1049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6.504"/>
    </inkml:context>
    <inkml:brush xml:id="br0">
      <inkml:brushProperty name="width" value="0.025" units="cm"/>
      <inkml:brushProperty name="height" value="0.025" units="cm"/>
    </inkml:brush>
  </inkml:definitions>
  <inkml:trace contextRef="#ctx0" brushRef="#br0">0 73 14446,'0'0'10442,"78"-9"-9289,-32 4-737,6-4-320,-3-4-1633,-1-4-3748,-8-3-9930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8.576"/>
    </inkml:context>
    <inkml:brush xml:id="br0">
      <inkml:brushProperty name="width" value="0.025" units="cm"/>
      <inkml:brushProperty name="height" value="0.025" units="cm"/>
    </inkml:brush>
  </inkml:definitions>
  <inkml:trace contextRef="#ctx0" brushRef="#br0">180 1 16239,'0'0'10987,"-12"0"-7976,0 1-2646,0 0 0,0 1 0,0 0 0,-17 6 0,26-7-339,0 0-1,0 0 0,0 0 0,0 0 0,0 1 0,0-1 1,1 1-1,-1-1 0,0 1 0,1 0 0,0 0 0,-1 1 1,1-1-1,0 0 0,0 1 0,0-1 0,0 1 0,1-1 1,-1 1-1,1 0 0,0 0 0,-1 0 0,1 0 0,0 0 1,1 0-1,-1 0 0,0 5 0,2-7-25,-1 1 0,1-1 0,-1 0 0,1 1 0,0-1 0,-1 0 0,1 0 0,0 0 0,0 0 0,0 0 0,0 0 0,0 0 0,0 0 0,0 0 0,0 0 0,0-1 0,1 1 0,-1 0 0,0-1 0,0 1 0,1-1 0,-1 1 0,0-1 0,1 0 0,-1 0 0,0 1 0,1-1 0,-1 0 0,2 0 0,54 3 0,-44-2 0,1-1 0,-1 1 0,0 1 0,22 6 0,-33-7 0,1-1 0,-1 1 0,0 0 0,0 0 0,0 0 0,0 0 0,0 0 0,0 1 0,0-1 0,0 1 0,-1-1 0,1 1 0,2 2 0,-4-2 0,1-1 0,-1 0 0,1 0 0,-1 0 0,0 1 0,0-1 0,0 0 0,0 0 0,0 1 0,0-1 0,0 0 0,0 0 0,0 1 0,0-1 0,-1 0 0,1 0 0,-1 1 0,1-1 0,-1 0 0,1 0 0,-1 0 0,1 0 0,-1 0 0,0 0 0,0 0 0,0 0 0,-1 1 0,-3 4-93,-1-1 1,0 0-1,0-1 1,0 1-1,-1-1 0,1-1 1,-1 1-1,0-1 1,0 0-1,0 0 0,-1-1 1,-10 2-1,5-1-1024,-1-1 0,1 0 1,-1-1-1,0-1 0,1 0 0,-17-2 0,3-5-16574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9.233"/>
    </inkml:context>
    <inkml:brush xml:id="br0">
      <inkml:brushProperty name="width" value="0.025" units="cm"/>
      <inkml:brushProperty name="height" value="0.025" units="cm"/>
    </inkml:brush>
  </inkml:definitions>
  <inkml:trace contextRef="#ctx0" brushRef="#br0">0 110 19538,'8'-8'3230,"57"-50"2020,-58 52-4834,0 1 0,1 0 1,0 0-1,0 1 0,0 0 0,0 0 0,0 1 0,1 0 1,9-2-1,-17 5-406,0 0 0,0 0 0,0 0 0,0 1 0,0-1 0,-1 0 0,1 0 0,0 0 1,0 1-1,0-1 0,0 0 0,0 1 0,0-1 0,-1 1 0,1-1 0,0 1 0,0-1 0,-1 1 0,1 0 0,0-1 1,-1 1-1,1 0 0,-1 0 0,1-1 0,-1 1 0,1 0 0,-1 0 0,1 0 0,-1 0 0,0 0 0,1-1 0,-1 1 1,0 0-1,0 0 0,0 0 0,0 0 0,0 0 0,0 0 0,0 0 0,0 0 0,0 0 0,0 0 0,0 0 0,-1 1 1,-9 47 122,-16 14-133,20-51 0,0 0 0,1 0 0,0 1 0,1 0 0,0 0 0,-2 23 0,6-35 0,0 0 0,0 0 0,0-1 0,0 1 0,0 0 0,0 0 0,0 0 0,1 0 0,-1 0 0,0 0 0,0-1 0,1 1 0,-1 0 0,1 0 0,-1 0 0,1-1 0,-1 1 0,1 0 0,-1-1 0,1 1 0,0 0 0,-1-1 0,1 1 0,0-1 0,0 1 0,-1-1 0,2 1 0,29 4 0,-20-6 0,-1-1 0,0 0 0,1 0 0,10-4 0,-4-1 0,0 0 0,-1-1 0,0-1 0,19-14 0,-29 19 0,-1 1 0,0-1 0,0 0 0,0-1 0,-1 1 0,1-1 0,-1 0 0,0 0 0,-1 0 0,1-1 0,-1 1 0,0-1 0,-1 0 0,1 0 0,2-11 0,-5 16 0,0-1 0,0 1 0,0-1 0,0 1 0,0 0 0,0-1 0,-1 1 0,1-1 0,0 1 0,-1 0 0,1-1 0,-1 1 0,0 0 0,1-1 0,-1 1 0,0 0 0,0 0 0,0 0 0,0 0 0,0 0 0,-2-2 0,0 0 0,-1 1 0,0-1 0,0 1 0,0 0 0,0 0 0,0 1 0,-5-2 0,-4-1 0,0 2 0,0-1 0,0 2 0,-15-1 0,28 2-25,0 0 0,-1 0 0,1 0 0,-1 0 0,1 0 0,-1 0 0,1 0 0,-1 0 0,1 0 0,0 0 0,-1 0 0,1 0 0,-1 0 0,1 1 0,-1-1 0,1 0 0,0 0 0,-1 0 0,1 1 0,0-1 0,-1 0 0,1 0 0,0 1 0,-1-1 0,1 0 0,0 1 0,-1-1 0,1 1 0,0-1 0,0 0 0,-1 1 0,1-1 0,0 1 0,0-1 0,0 0 0,0 1 0,0-1 0,0 1-1,0-1 1,0 1 0,-1-1 0,2 0 0,-1 1 0,0-1 0,0 1 0,0-1 0,0 1 0,0-1 0,0 1 0,0-1 0,0 0 0,1 1 0,-1-1 0,0 1 0,0-1 0,1 0 0,-1 1 0,0-1 0,0 0 0,1 1 0,-1-1 0,0 0 0,1 0 0,-1 1 0,1-1 0,24 23-4180,0-15-1801,7-2-1831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9.637"/>
    </inkml:context>
    <inkml:brush xml:id="br0">
      <inkml:brushProperty name="width" value="0.025" units="cm"/>
      <inkml:brushProperty name="height" value="0.025" units="cm"/>
    </inkml:brush>
  </inkml:definitions>
  <inkml:trace contextRef="#ctx0" brushRef="#br0">107 0 18930,'0'0'12732,"-9"3"-11750,0-1-951,-1 2 0,1-1-1,0 1 1,-15 10 0,22-13-32,-1 1-1,1-1 1,0 1 0,-1-1 0,1 1 0,0 0-1,0 0 1,0 0 0,0 0 0,0 0 0,1 1 0,-1-1-1,1 0 1,-1 1 0,1-1 0,0 1 0,0 0-1,0-1 1,0 1 0,1 0 0,-1 0 0,1-1 0,-1 1-1,1 0 1,0 4 0,3-6 1,0 0 0,-1 0 0,1 0 0,0-1 0,0 1 0,0-1 0,0 0 0,-1 1 0,1-2 0,0 1 0,0 0 0,0 0 0,4-2 0,11-3 0,0 0 0,27-13 0,-33 12 0,0 1 0,0 1 0,1 0 0,-1 0 0,1 1 0,0 1 0,17-1 0,-28 3 0,-1 0 0,0 0 0,0 0 0,0 0 0,1 1 0,-1-1 0,0 0 0,0 1 0,0-1 0,0 1 0,0-1 0,0 1 0,0 0 0,0-1 0,0 1 0,0 0 0,0 0 0,0-1 0,0 1 0,-1 0 0,1 0 0,0 0 0,-1 0 0,1 0 0,0 0 0,-1 0 0,0 1 0,1-1 0,-1 0 0,0 0 0,1 0 0,-1 0 0,0 1 0,0-1 0,0 0 0,0 0 0,0 0 0,0 3 0,-1-3 0,1 0 0,0 1 0,0-1 0,0 0 0,0 1 0,0-1 0,1 0 0,-1 1 0,0-1 0,1 0 0,-1 1 0,1-1 0,-1 0 0,1 0 0,-1 1 0,1-1 0,0 0 0,0 0 0,0 0 0,0 0 0,-1 0 0,1 0 0,0 0 0,1 0 0,-1 0 0,0-1 0,0 1 0,0 0 0,0-1 0,1 1 0,-1-1 0,0 1 0,0-1 0,1 0 0,-1 1 0,0-1 0,1 0 0,-1 0 0,2 0 0,6-1 0,0 0 0,-1-1 0,1 0 0,-1-1 0,0 1 0,0-2 0,0 1 0,0-1 0,0 0 0,-1-1 0,0 0 0,8-6 0,-7 4 0,0 2 0,1-1 0,-1 1 0,1 1 0,0-1 0,0 1 0,0 1 0,19-5 0,-27 8 0,-1 0 0,1 0 0,-1 0 0,0 0 0,1 0 0,-1 0 0,1 0 0,-1 0 0,1 0 0,-1 0 0,1 0 0,-1 0 0,1 0 0,-1 1 0,1-1 0,-1 0 0,0 0 0,1 0 0,-1 1 0,1-1 0,-1 0 0,0 1 0,1-1 0,-1 0 0,0 1 0,1-1 0,-1 0 0,0 1 0,0-1 0,1 0 0,-1 1 0,0-1 0,0 1 0,0-1 0,1 1 0,-3 22 0,-13 20 0,11-35-344,-9 17-2733,13-24 2697,-1 0-1,1 0 0,-1 0 0,1 0 0,-1 0 0,0-1 0,1 1 0,-1 0 0,0 0 0,0 0 0,0-1 0,0 1 0,0 0 0,0-1 0,0 1 0,-1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00.511"/>
    </inkml:context>
    <inkml:brush xml:id="br0">
      <inkml:brushProperty name="width" value="0.025" units="cm"/>
      <inkml:brushProperty name="height" value="0.025" units="cm"/>
    </inkml:brush>
  </inkml:definitions>
  <inkml:trace contextRef="#ctx0" brushRef="#br0">213 37 8680,'0'0'23222,"-9"-8"-22490,3 3-648,4 3-82,1 0-1,-1 0 1,0 0 0,-1 0 0,1 1-1,0-1 1,0 0 0,-1 1 0,1 0-1,-1 0 1,1-1 0,-1 2 0,1-1-1,-1 0 1,0 0 0,0 1 0,1-1-1,-1 1 1,0 0 0,0 0 0,1 0-1,-1 0 1,0 1 0,0-1 0,1 1 0,-1-1-1,-2 2 1,-13 6-2,1 1 0,-22 16 0,35-23 0,0 1 0,0-1 0,0 1 0,1 0 0,-1 0 0,1 1 0,0-1 0,0 1 0,0 0 0,0 0 0,1-1 0,-1 2 0,1-1 0,0 0 0,1 0 0,-2 5 0,3-8 0,0 0 0,0 0 0,0-1 0,1 1 0,-1 0 0,0-1 0,0 1 0,1-1 0,-1 1 0,1 0 0,-1-1 0,1 1 0,-1-1 0,1 1 0,-1-1 0,1 1 0,-1-1 0,1 1 0,-1-1 0,1 0 0,0 1 0,-1-1 0,1 0 0,0 0 0,-1 1 0,1-1 0,0 0 0,1 0 0,26 6 0,-21-5 0,14 2 0,2 0 0,0 1 0,-1 1 0,1 2 0,32 12 0,-51-17 0,0-1 0,0 1 0,0 0 0,-1 1 0,1-1 0,0 1 0,-1 0 0,1 0 0,-1 0 0,0 0 0,0 0 0,0 1 0,-1-1 0,1 1 0,-1 0 0,0 0 0,0 0 0,0 0 0,0 0 0,-1 0 0,0 0 0,1 1 0,-2-1 0,1 0 0,0 1 0,-1-1 0,0 1 0,0-1 0,0 0 0,-2 6 0,1-5 0,-1 0 0,0 0 0,0 0 0,-1 0 0,0-1 0,0 1 0,0-1 0,0 0 0,0 1 0,-1-1 0,0-1 0,0 1 0,0-1 0,0 1 0,-1-1 0,1 0 0,-1-1 0,0 1 0,0-1 0,0 0 0,0 0 0,0-1 0,-9 3 0,5-2 0,1 0 0,-1 0 0,1-1 0,-1 0 0,0 0 0,1-1 0,-1 0 0,0-1 0,1 1 0,-1-2 0,0 1 0,1-1 0,0-1 0,-9-3 0,-15-18-2290,30 23 1824,1-1 1,-1 1 0,1-1-1,0 0 1,-1 0-1,1 0 1,0 0-1,0 0 1,1 0-1,-1 0 1,0 0 0,1 0-1,-1 0 1,1 0-1,-1-4 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01.443"/>
    </inkml:context>
    <inkml:brush xml:id="br0">
      <inkml:brushProperty name="width" value="0.025" units="cm"/>
      <inkml:brushProperty name="height" value="0.025" units="cm"/>
    </inkml:brush>
  </inkml:definitions>
  <inkml:trace contextRef="#ctx0" brushRef="#br0">187 70 14606,'0'0'7863,"2"-9"-4462,3-28-508,-5 36-2817,0 0 0,0 0 0,0 0 0,-1-1 0,1 1 0,-1 0-1,1 0 1,-1 0 0,1 0 0,-1 0 0,0 0 0,1 1 0,-1-1 0,0 0-1,0 0 1,1 0 0,-1 0 0,0 1 0,0-1 0,0 1 0,0-1 0,0 0 0,0 1-1,0 0 1,0-1 0,0 1 0,0-1 0,-1 1 0,1 0 0,0 0 0,0 0 0,0 0-1,-2 0 1,-36 0 1348,39 0-1424,-6 2 0,0-1 0,1 1 0,-1 0 0,1 0 0,0 1 0,0-1 0,-1 1 0,2 0 0,-1 1 0,0-1 0,1 1 0,0 0 0,-1 0 0,1 0 0,1 1 0,-1-1 0,-4 10 0,3-7 0,0 1 0,1 0 0,0 1 0,0-1 0,1 1 0,0-1 0,1 1 0,0 0 0,0 0 0,0 14 0,2-22 0,0 1 0,0-1 0,1 0 0,-1 0 0,0 0 0,1 1 0,-1-1 0,1 0 0,-1 0 0,1 0 0,0 0 0,0 0 0,-1 0 0,1 0 0,0 0 0,0 0 0,0 0 0,0 0 0,0-1 0,0 1 0,0 0 0,0-1 0,1 1 0,-1-1 0,0 1 0,0-1 0,0 1 0,1-1 0,-1 0 0,0 0 0,0 0 0,1 0 0,-1 0 0,0 0 0,0 0 0,3 0 0,4 0 0,-1-1 0,1 0 0,0 0 0,-1-1 0,10-2 0,3-5 0,-1 0 0,0-1 0,0-1 0,-1-1 0,0-1 0,-1 0 0,-1-1 0,0-1 0,14-16 0,-41 50 0,0 0 0,1 1 0,-12 40 0,21-59 0,0 1 0,1 0 0,-1 0 0,0 0 0,1-1 0,0 1 0,-1 0 0,1 0 0,0 0 0,0 0 0,0 0 0,0 0 0,0 0 0,1 0 0,-1 0 0,0 0 0,1-1 0,0 1 0,-1 0 0,1 0 0,0 0 0,0-1 0,1 3 0,-1-4 0,1 1 0,0 0 0,-1-1 0,1 1 0,0-1 0,-1 1 0,1-1 0,0 0 0,0 1 0,-1-1 0,1 0 0,0 0 0,-1-1 0,1 1 0,0 0 0,0 0 0,-1-1 0,1 1 0,3-2 0,12-5 0,0-1 0,0-1 0,22-15 0,-35 22 0,37-26 0,-11 8 0,40-21 0,-69 40 0,0 1 0,0-1 0,0 1 0,0-1 0,0 1 0,0 0 0,0-1 0,0 1 0,0 0 0,0 0 0,0 0 0,0 0 0,0 0 0,1 0 0,-1 0 0,0 0 0,0 0 0,0 0 0,0 0 0,0 1 0,0-1 0,0 0 0,0 1 0,0-1 0,0 1 0,0-1 0,0 1 0,-1-1 0,1 1 0,0 0 0,0 0 0,0-1 0,-1 1 0,1 0 0,0 0 0,-1 0 0,1 0 0,-1 0 0,1 0 0,-1-1 0,1 1 0,-1 0 0,0 1 0,1-1 0,-1 0 0,0 0 0,0 0 0,0 0 0,0 0 0,0 0 0,0 0 0,0 0 0,0 2 0,0 12 0,0 0 0,-1 0 0,-4 18 0,2-9 0,3-23 0,0 0 0,0-1 0,0 1 0,0 0 0,-1 0 0,1 0 0,1-1 0,-1 1 0,0 0 0,0 0 0,0-1 0,0 1 0,0 0 0,1 0 0,-1 0 0,0-1 0,1 1 0,-1 0 0,0-1 0,1 1 0,-1 0 0,1-1 0,-1 1 0,1-1 0,0 1 0,-1-1 0,1 1 0,-1-1 0,1 1 0,0-1 0,0 1 0,1 0 0,0-1 0,0 0 0,0 0 0,0-1 0,1 1 0,-1 0 0,0-1 0,0 1 0,0-1 0,0 0 0,0 1 0,0-1 0,3-2 0,63-43 0,-58 38 0,-4 4 0,1-1 0,0-1 0,0 1 0,1 0 0,0 1 0,0-1 0,0 2 0,1-1 0,-1 1 0,10-2 0,-17 5 0,-1 0 0,1 0 0,-1 0 0,1 0 0,-1 0 0,1 0 0,-1 0 0,1 0 0,-1 0 0,1 0 0,-1 1 0,1-1 0,-1 0 0,1 0 0,-1 1 0,1-1 0,-1 0 0,0 1 0,1-1 0,-1 0 0,1 1 0,-1-1 0,0 0 0,1 1 0,-1-1 0,0 1 0,0-1 0,1 1 0,-1-1 0,0 1 0,0-1 0,0 0 0,0 1 0,1 0 0,-1 26 0,-13 24 0,10-43-114,-8 17-5009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02.052"/>
    </inkml:context>
    <inkml:brush xml:id="br0">
      <inkml:brushProperty name="width" value="0.025" units="cm"/>
      <inkml:brushProperty name="height" value="0.025" units="cm"/>
    </inkml:brush>
  </inkml:definitions>
  <inkml:trace contextRef="#ctx0" brushRef="#br0">8 1 17040,'0'0'13448,"2"11"-12322,2 20-934,-1 0 0,-1 0 0,-2 0 1,-2 0-1,-7 45 0,2 30-961,7-106 691,0 0 1,0 0-1,0 0 0,0 1 0,0-1 1,0 0-1,-1 0 0,1 0 0,0 1 1,0-1-1,0 0 0,1 0 0,-1 1 0,0-1 1,0 0-1,0 0 0,0 0 0,0 1 1,0-1-1,0 0 0,0 0 0,0 0 0,0 1 1,1-1-1,-1 0 0,0 0 0,0 0 1,0 0-1,0 1 0,1-1 0,-1 0 1,0 0-1,0 0 0,0 0 0,0 0 0,1 0 1,-1 1-1,0-1 0,0 0 0,1 0 1,-1 0-1,0 0 0,0 0 0,0 0 0,1 0 1,-1 0-1,0 0 0,1 0 0,12-9-3054,9-17-2150,-2-8-702,1-7-1783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02.408"/>
    </inkml:context>
    <inkml:brush xml:id="br0">
      <inkml:brushProperty name="width" value="0.025" units="cm"/>
      <inkml:brushProperty name="height" value="0.025" units="cm"/>
    </inkml:brush>
  </inkml:definitions>
  <inkml:trace contextRef="#ctx0" brushRef="#br0">234 1 11147,'0'0'12801,"-4"10"-10895,-7 17-1066,-41 127 2594,47-134-3256,1 0 0,0 0 0,2 1 0,0-1 0,2 0 0,1 27 0,7-25-347,-3-9-2707,-3-4-4366,-15-9-6030</inkml:trace>
  <inkml:trace contextRef="#ctx0" brushRef="#br0" timeOffset="1">1 229 15471,'0'0'15502,"50"-32"-15374,-20 31-96,6-3-608,2-3-2371,-1-4-4772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0.139"/>
    </inkml:context>
    <inkml:brush xml:id="br0">
      <inkml:brushProperty name="width" value="0.025" units="cm"/>
      <inkml:brushProperty name="height" value="0.025" units="cm"/>
    </inkml:brush>
  </inkml:definitions>
  <inkml:trace contextRef="#ctx0" brushRef="#br0">43 0 19250,'0'0'4298,"-6"13"-1907,0 0-1766,0 1-1,0 0 1,2 0 0,0 0-1,1 1 1,0-1-1,-1 24 1,3-24-262,1 0-1,1 1 1,0-1 0,1 0-1,7 24 1,-8-35-422,0 0 0,0 0 1,0-1-1,1 1 0,-1 0 0,1-1 1,0 1-1,-1-1 0,1 0 1,0 0-1,1 0 0,-1 0 0,0 0 1,4 3-1,-3-4-273,0 0 0,0 0 0,0 0 1,0 0-1,0-1 0,0 1 0,0-1 1,0 0-1,0 0 0,1 0 0,-1 0 0,0 0 1,0-1-1,0 1 0,0-1 0,6-2 1,-6 2-475,0-1 1,-1 1 0,1-1 0,0 0-1,0 0 1,-1 0 0,1 0 0,-1 0 0,0-1-1,1 1 1,2-6 0,11-17-6450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0.514"/>
    </inkml:context>
    <inkml:brush xml:id="br0">
      <inkml:brushProperty name="width" value="0.025" units="cm"/>
      <inkml:brushProperty name="height" value="0.025" units="cm"/>
    </inkml:brush>
  </inkml:definitions>
  <inkml:trace contextRef="#ctx0" brushRef="#br0">173 1 14542,'0'0'4719,"-4"11"-1201,-41 104-968,15-47-691,4 2 1,3 1-1,-18 91 1,40-157-2142,-1 24-4848,2-29 4994,0 1 1,0-1 0,0 0 0,0 1-1,0-1 1,0 1 0,0-1 0,0 1-1,1-1 1,-1 1 0,0-1 0,0 1-1,0-1 1,1 0 0,-1 1 0,0-1-1,1 1 1,-1-1 0,0 0 0,0 1-1,1-1 1,-1 0 0,1 0 0,-1 1-1,0-1 1,1 0 0,-1 0 0,1 1-1,-1-1 1,1 0 0,-1 0 0,0 0-1,1 0 1,-1 0 0,1 0-1,-1 0 1,1 0 0,-1 0 0,1 0-1,-1 0 1,1 0 0,-1 0 0,1 0-1,-1 0 1,1 0 0,-1 0 0,1-1-1,6-3-6088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1.386"/>
    </inkml:context>
    <inkml:brush xml:id="br0">
      <inkml:brushProperty name="width" value="0.025" units="cm"/>
      <inkml:brushProperty name="height" value="0.025" units="cm"/>
    </inkml:brush>
  </inkml:definitions>
  <inkml:trace contextRef="#ctx0" brushRef="#br0">131 71 4388,'0'0'5056,"9"-7"-2606,-8 6-1560,33-24-154,-15 6 3337,-11 1 7471,-11 18-11242,0 0 1,1 0-1,-1 1 1,0-1-1,0 1 1,1 0-1,-1 0 1,0 0-1,1 0 1,-1 1-1,-2 1 1,-49 18-303,53-17 0,-1-1 0,1 1 0,0 0 0,0-1 0,0 1 0,0 0 0,1 0 0,-1 0 0,1-1 0,0 1 0,0 0 0,1 0 0,-1 0 0,1 0 0,0-1 0,0 1 0,0 0 0,0-1 0,0 1 0,1-1 0,0 1 0,4 5 0,-5-8 0,10 9 0,0 0 0,-1 1 0,17 22 0,-25-31 0,0 1 0,-1-1 0,1 1 0,-1-1 0,1 1 0,-1 0 0,0 0 0,0-1 0,0 1 0,0 0 0,-1 0 0,1 0 0,-1 0 0,0 0 0,0 0 0,0 0 0,0 0 0,0 0 0,-1 0 0,1 0 0,-1 0 0,0 0 0,0 0 0,0 0 0,0-1 0,-3 6 0,0-5 0,1 1 0,-1-1 0,0 0 0,0-1 0,0 1 0,-1-1 0,1 1 0,0-1 0,-1 0 0,0-1 0,1 1 0,-1-1 0,0 0 0,0 0 0,-9 0 0,2 0 0,1-1 0,0 1 0,-1-2 0,1 0 0,-22-4 0,16-2-1225,21 3-1770,29 2-4220,-15 2 521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0:42.216"/>
    </inkml:context>
    <inkml:brush xml:id="br0">
      <inkml:brushProperty name="width" value="0.025" units="cm"/>
      <inkml:brushProperty name="height" value="0.025" units="cm"/>
    </inkml:brush>
  </inkml:definitions>
  <inkml:trace contextRef="#ctx0" brushRef="#br0">14 24 13837,'0'0'10031,"-2"-5"-9364,-8-11-285,8 14-161,9 13 30,10 13-155,2 0-1,0-1 1,2-2-1,0 0 0,1-1 1,1-1-1,28 17 1,-28-15 32,0 0 1,-2 1-1,-1 1 1,0 1-1,-2 1 1,26 47-1,-17-28 106,36 43-1,279 332 1235,-281-351-1191,2-3-1,3-2 1,3-4 0,119 80-1,-131-101 19,-2 3-1,-1 2 1,-3 3 0,89 102-1,-142-142 215,-13-2 135,-29 0-2666,26-3-3023,-1 1-2114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1.745"/>
    </inkml:context>
    <inkml:brush xml:id="br0">
      <inkml:brushProperty name="width" value="0.025" units="cm"/>
      <inkml:brushProperty name="height" value="0.025" units="cm"/>
    </inkml:brush>
  </inkml:definitions>
  <inkml:trace contextRef="#ctx0" brushRef="#br0">11 0 14478,'0'0'13591,"5"10"-13105,0 1-282,-1 0 0,0 1-1,-1-1 1,-1 1 0,1 0 0,-2 0-1,0 0 1,0 0 0,-1 0-1,0 0 1,-3 15 0,-5 52 1050,8-62-8305,-1-20 6000,1 1 0,-1-1 0,1 1 0,-1-1 1,0 1-1,0-1 0,0 1 0,0 0 1,-1 0-1,1-1 0,-3-2 0,-11-16-11318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2.073"/>
    </inkml:context>
    <inkml:brush xml:id="br0">
      <inkml:brushProperty name="width" value="0.025" units="cm"/>
      <inkml:brushProperty name="height" value="0.025" units="cm"/>
    </inkml:brush>
  </inkml:definitions>
  <inkml:trace contextRef="#ctx0" brushRef="#br0">0 20 13229,'0'0'15310,"59"-8"-15310,-34 8-224,2-2-2659,-2-2-2786,-3-1-7304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2.700"/>
    </inkml:context>
    <inkml:brush xml:id="br0">
      <inkml:brushProperty name="width" value="0.025" units="cm"/>
      <inkml:brushProperty name="height" value="0.025" units="cm"/>
    </inkml:brush>
  </inkml:definitions>
  <inkml:trace contextRef="#ctx0" brushRef="#br0">37 1 12812,'0'0'11851,"0"9"-10623,-18 199 2809,3-75-4169,12-89-2061,2 45 1,5-81-2165,2-11-3084,-1-7-3898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3.058"/>
    </inkml:context>
    <inkml:brush xml:id="br0">
      <inkml:brushProperty name="width" value="0.025" units="cm"/>
      <inkml:brushProperty name="height" value="0.025" units="cm"/>
    </inkml:brush>
  </inkml:definitions>
  <inkml:trace contextRef="#ctx0" brushRef="#br0">24 52 12300,'0'0'11867,"-1"9"-11152,-8 44-188,5-34-971,0 0-1,1 0 0,2 1 1,-1-1-1,4 36 1,-2-55 413,0 0 1,1 0-1,-1 1 1,0-1 0,1 0-1,-1 0 1,0 1 0,1-1-1,-1 0 1,0 0-1,1 0 1,-1 0 0,1 0-1,-1 1 1,0-1 0,1 0-1,-1 0 1,1 0 0,-1 0-1,0 0 1,1 0-1,-1 0 1,1 0 0,-1 0-1,0-1 1,1 1 0,-1 0-1,0 0 1,1 0-1,-1 0 1,1-1 0,-1 1-1,0 0 1,1 0 0,-1 0-1,0-1 1,0 1 0,1 0-1,-1-1 1,0 1-1,0 0 1,1-1 0,-1 1-1,0 0 1,0-1 0,0 1-1,1 0 1,-1-1-1,15-16-402,13-24-3257,44-87 0,-38 53 6361,-64 142 2860,-31 74-1922,55-123-3165,0 1 0,1-1 0,1 1 0,1 0 0,-1 32-1,3-50-461,1-1 0,0 1 0,0-1 0,0 1 0,0-1 0,0 1 0,-1-1 0,1 1 0,0-1 0,0 1-1,0-1 1,1 1 0,-1-1 0,0 1 0,0-1 0,0 1 0,0-1 0,0 1 0,0-1 0,1 0 0,-1 1 0,0-1-1,0 1 1,1-1 0,-1 1 0,0-1 0,1 0 0,-1 1 0,1-1 0,-1 0 0,0 1 0,1-1 0,-1 0 0,1 0-1,-1 1 1,1-1 0,-1 0 0,0 0 0,1 0 0,-1 0 0,1 1 0,-1-1 0,1 0 0,-1 0 0,1 0 0,-1 0-1,1 0 1,-1 0 0,1 0 0,-1 0 0,1-1 0,-1 1 0,1 0 0,-1 0 0,1 0 0,-1 0 0,1-1 0,0 1-1,0-1-398,1 0-1,0-1 1,-1 1-1,1 0 1,0-1-1,-1 1 0,0-1 1,1 1-1,-1-1 1,0 0-1,0 1 0,0-1 1,2-3-1,2-17-5529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3.448"/>
    </inkml:context>
    <inkml:brush xml:id="br0">
      <inkml:brushProperty name="width" value="0.025" units="cm"/>
      <inkml:brushProperty name="height" value="0.025" units="cm"/>
    </inkml:brush>
  </inkml:definitions>
  <inkml:trace contextRef="#ctx0" brushRef="#br0">1 203 15791,'0'0'16976,"64"-27"-16976,-28 23 0,-1 3-545,1 0-3202,-1-2-3108,-5-6-5764</inkml:trace>
  <inkml:trace contextRef="#ctx0" brushRef="#br0" timeOffset="1">594 1 23030,'0'0'9449,"-50"41"-9161,46-25-288,2-2 0,2-1-641,2-3-3458,10-6-3429,0 0-8102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3.787"/>
    </inkml:context>
    <inkml:brush xml:id="br0">
      <inkml:brushProperty name="width" value="0.025" units="cm"/>
      <inkml:brushProperty name="height" value="0.025" units="cm"/>
    </inkml:brush>
  </inkml:definitions>
  <inkml:trace contextRef="#ctx0" brushRef="#br0">12 1 19442,'0'0'13325,"-11"41"-19090,19-54-9738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4.381"/>
    </inkml:context>
    <inkml:brush xml:id="br0">
      <inkml:brushProperty name="width" value="0.025" units="cm"/>
      <inkml:brushProperty name="height" value="0.025" units="cm"/>
    </inkml:brush>
  </inkml:definitions>
  <inkml:trace contextRef="#ctx0" brushRef="#br0">1 0 19058,'0'0'7687,"6"10"-5792,0 1-1520,0 0-1,-1 0 0,-1 0 0,0 0 1,0 1-1,-1 0 0,-1 0 0,0 0 0,1 24 1,-1 0-320,-3 1-1,-1 0 1,-2-1 0,-1 1 0,-2-1 0,-13 39 0,20-75-54,0 0-1,0 1 1,0-1-1,0 0 1,0 1 0,0-1-1,0 1 1,0-1-1,0 0 1,0 1-1,1-1 1,-1 0 0,0 1-1,0-1 1,0 0-1,0 1 1,1-1 0,-1 0-1,0 1 1,0-1-1,1 0 1,-1 1-1,0-1 1,0 0 0,1 0-1,-1 1 1,0-1-1,1 0 1,-1 0 0,0 0-1,1 1 1,-1-1-1,0 0 1,1 0 0,-1 0-1,0 0 1,1 0-1,-1 0 1,1 0-1,-1 0 1,0 0 0,1 0-1,-1 0 1,1 0-1,-1 0 1,0 0 0,1 0-1,-1 0 1,0-1-1,1 1 1,-1 0-1,0 0 1,1 0 0,-1 0-1,0-1 1,1 1-1,-1 0 1,1-1 0,31-10-298,-26 9 14,41-15-3617,-3-2-3501,-15 4-964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4.723"/>
    </inkml:context>
    <inkml:brush xml:id="br0">
      <inkml:brushProperty name="width" value="0.025" units="cm"/>
      <inkml:brushProperty name="height" value="0.025" units="cm"/>
    </inkml:brush>
  </inkml:definitions>
  <inkml:trace contextRef="#ctx0" brushRef="#br0">145 0 20595,'-9'1'2237,"3"-1"-2000,0 1-1,0 0 1,1 0-1,-1 1 1,0 0-1,0 0 1,1 0-1,-1 1 1,1-1-1,0 1 1,0 1-1,0-1 1,0 1-1,0 0 1,1 0-1,0 0 1,0 0 0,0 1-1,0 0 1,1 0-1,-1 0 1,-2 5-1,3-4-156,0 0-1,0 1 1,1-1 0,0 0-1,0 1 1,0-1-1,1 1 1,0 0 0,0 8-1,1-13-73,0 0-1,0-1 0,0 1 1,0 0-1,0 0 0,0 0 1,1-1-1,-1 1 0,1 0 0,0 0 1,-1-1-1,1 1 0,0-1 1,0 1-1,0 0 0,0-1 1,0 0-1,1 1 0,-1-1 1,0 0-1,0 1 0,1-1 1,-1 0-1,1 0 0,-1 0 1,1 0-1,0 0 0,-1-1 1,1 1-1,0 0 0,0-1 0,-1 1 1,1-1-1,0 0 0,0 0 1,2 1-1,1-1 90,0 0-1,1 0 1,-1-1 0,0 1-1,1-1 1,-1 0 0,0-1-1,0 1 1,0-1-1,0 0 1,0 0 0,0 0-1,0-1 1,-1 0 0,1 0-1,-1 0 1,0-1 0,0 1-1,0-1 1,0 0 0,-1 0-1,1 0 1,-1 0 0,0-1-1,-1 1 1,1-1-1,-1 0 1,0 0 0,0 0-1,0 0 1,0 0 0,-1 0-1,0-1 1,0 1 0,-1 0-1,0-7 1,0 11-93,0 0-1,-1-1 1,1 1-1,-1-1 1,1 1-1,-1 0 1,0-1-1,1 1 1,-1 0 0,0 0-1,0 0 1,0 0-1,0-1 1,0 1-1,0 0 1,0 1-1,0-1 1,-1 0-1,1 0 1,0 0 0,-1 1-1,1-1 1,0 1-1,-1-1 1,1 1-1,-1-1 1,1 1-1,0 0 1,-1 0 0,1 0-1,-1 0 1,1 0-1,-1 0 1,1 0-1,-1 0 1,-2 1-1,2-1-10,1 0 0,-1 0 0,0 0-1,0 1 1,0-1 0,1 0 0,-1 1-1,0-1 1,0 1 0,1 0 0,-1-1-1,0 1 1,1 0 0,-1 0 0,1 0-1,-1 0 1,1 1 0,0-1 0,-1 0-1,1 0 1,0 1 0,0-1-1,0 1 1,0-1 0,0 1 0,0-1-1,0 1 1,1 0 0,-1 0 0,0 2-1,1-3-116,0-1 0,1 1 0,-1-1 0,0 1-1,1-1 1,-1 1 0,1-1 0,-1 0-1,1 1 1,-1-1 0,0 0 0,1 1 0,-1-1-1,1 0 1,-1 0 0,1 0 0,0 1 0,-1-1-1,1 0 1,-1 0 0,1 0 0,-1 0-1,1 0 1,-1 0 0,1 0 0,0 0 0,-1 0-1,1 0 1,0-1 0,21-2-2771,-15 1 1282,1-1-1,-1 0 1,0-1 0,0 0 0,0 0-1,11-10 1,12-12-10113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5.161"/>
    </inkml:context>
    <inkml:brush xml:id="br0">
      <inkml:brushProperty name="width" value="0.025" units="cm"/>
      <inkml:brushProperty name="height" value="0.025" units="cm"/>
    </inkml:brush>
  </inkml:definitions>
  <inkml:trace contextRef="#ctx0" brushRef="#br0">98 1 14830,'0'0'8130,"-5"9"-5129,-7 11-2039,-2 2 12,1 1 0,1 0 0,0 1 0,2 0 0,-10 35 0,20-58-974,0 0 0,0 0 0,0 0 0,0-1 0,0 1 0,0 0 0,1 0 0,-1 0 0,0 0 0,0-1 0,1 1 0,-1 0 0,0 0 0,1 0 0,-1-1 0,1 1 0,-1 0 0,1-1 0,-1 1 0,1 0 0,0-1 0,-1 1 0,1-1 0,0 1 0,-1-1 0,1 1 0,0-1 0,0 1 0,-1-1 0,1 0 0,0 1 0,0-1 0,0 0 0,-1 0 0,1 0 0,0 0 0,0 1 0,0-1 0,0 0 0,0-1 0,0 1 0,-1 0 0,1 0 0,0 0 0,0 0 0,0-1 0,0 1 0,-1 0 0,2-1 0,45-14 0,-32 7 0,-7 3 0,0 1 0,0 0 0,0 0 0,0 1 0,1 0 0,0 0 0,-1 1 0,1 0 0,0 1 0,0 0 0,13 0 0,-20 1 0,0 1 0,-1 0 0,1 0 0,0 0 0,0 0 0,-1 0 0,1 0 0,0 0 0,-1 0 0,1 0 0,-1 1 0,0-1 0,1 1 0,-1-1 0,0 1 0,0 0 0,0-1 0,0 1 0,0 0 0,0 0 0,-1-1 0,1 1 0,-1 0 0,1 0 0,-1 0 0,1 0 0,-1 0 0,0 3 0,1 68 0,-1-55 0,32-49 0,-26 23 0,50-49 0,-52 54 0,0-1 0,0 1 0,0 0 0,1 0 0,-1 1 0,1-1 0,0 1 0,0 0 0,0 0 0,0 1 0,0-1 0,9 0 0,-13 2 0,0 0 0,0 0 0,0 0 0,0 0 0,0 0 0,0 0 0,0 0 0,0 1 0,0-1 0,0 0 0,0 1 0,0-1 0,0 1 0,0-1 0,0 1 0,0-1 0,-1 1 0,1 0 0,0-1 0,0 1 0,-1 0 0,1 0 0,0-1 0,-1 1 0,1 0 0,0 1 0,7 29 0,-8-29 0,0 0 0,0 0 0,0 0 0,0 0 0,1 0 0,-1 0 0,1 0 0,-1 0 0,1 0 0,0 0 0,0 0 0,0 0 0,0 0 0,0 0 0,0-1 0,1 1 0,-1 0 0,0-1 0,1 1 0,-1-1 0,1 0 0,2 2 0,16-1-2845,11-7-6183,-21 1 1459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5.500"/>
    </inkml:context>
    <inkml:brush xml:id="br0">
      <inkml:brushProperty name="width" value="0.025" units="cm"/>
      <inkml:brushProperty name="height" value="0.025" units="cm"/>
    </inkml:brush>
  </inkml:definitions>
  <inkml:trace contextRef="#ctx0" brushRef="#br0">1 96 10698,'0'0'17825,"9"-3"-17078,95-13 385,-98 15-1036,0 0-1,0-1 1,0 0-1,-1 0 1,1-1-1,0 1 1,-1-1-1,0 0 1,0-1-1,0 1 1,0-1-1,0 0 1,-1 0-1,0 0 1,1-1 0,-2 0-1,1 0 1,5-9-1,-9 14-84,0 0 0,0 0 0,0-1 0,0 1 0,-1 0 0,1 0 0,0-1 0,0 1 0,0 0 0,0 0 0,0-1 0,-1 1 0,1 0 0,0 0 0,0 0 0,0-1 0,-1 1 0,1 0 0,0 0 0,0 0-1,-1 0 1,1-1 0,0 1 0,0 0 0,-1 0 0,1 0 0,0 0 0,0 0 0,-1 0 0,1 0 0,0 0 0,-1 0 0,1 0 0,0 0 0,0 0 0,-1 0 0,1 0 0,0 0 0,-1 0 0,1 0 0,0 0 0,0 1 0,-1-1 0,1 0 0,0 0 0,0 0 0,-1 0 0,1 0 0,0 1 0,0-1-10,-7 4-1,0 0 0,0 0 0,1 1 0,0 0 0,0 1 0,0-1 0,0 1 0,1 0 0,-6 8 0,-1 3 0,0 1 0,-11 24 0,21-39 0,0 1 0,0-1 0,1 1 0,0 0 0,0 0 0,0-1 0,0 1 0,0 0 0,1 0 0,0 5 0,0-8 0,0 1 0,0-1 0,1 0 0,-1 0 0,1 0 0,-1 0 0,1 0 0,-1 0 0,1 0 0,0 0 0,-1 0 0,1 0 0,0 0 0,0 0 0,0 0 0,0-1 0,0 1 0,0 0 0,0-1 0,0 1 0,0 0 0,0-1 0,0 1 0,0-1 0,0 0 0,1 1 0,-1-1 0,0 0 0,0 0 0,0 0 0,0 0 0,1 0 0,-1 0 0,2 0 0,18 1-112,-14 0-237,0-1-1,1 1 1,-1-1 0,1 0 0,-1-1 0,0 0-1,1 0 1,-1 0 0,0-1 0,0 0-1,13-6 1,-14 0-5945,-6-3-2872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0:43.995"/>
    </inkml:context>
    <inkml:brush xml:id="br0">
      <inkml:brushProperty name="width" value="0.025" units="cm"/>
      <inkml:brushProperty name="height" value="0.025" units="cm"/>
    </inkml:brush>
  </inkml:definitions>
  <inkml:trace contextRef="#ctx0" brushRef="#br0">30 147 9705,'8'-32'5345,"5"-19"5707,-12 51-10992,-1 0 0,0 0 1,0 0-1,0 1 0,0-1 0,0 0 1,0 0-1,0 0 0,0 0 0,0 0 0,0 0 1,0 0-1,0 0 0,0 0 0,1 0 1,-1 0-1,0 1 0,0-1 0,0 0 0,0 0 1,0 0-1,0 0 0,0 0 0,0 0 0,1 0 1,-1 0-1,0 0 0,0 0 0,0 0 1,0 0-1,0 0 0,0 0 0,0 0 0,1 0 1,-1 0-1,0 0 0,0 0 0,0 0 1,0-1-1,0 1 0,0 0 0,0 0 0,0 0 1,1 0-1,-1 0 0,0 0 0,0 0 1,0 0-1,0 0 0,0 0 0,0 0 0,0-1 1,0 1-1,0 0 0,0 0 0,2 32-125,-2-6 47,-4 113-1184,2-118-199,-1-1 0,-9 29-1,3-31-133,-2-17-810,10-3 2136,-1 1 1,1 0-1,0-1 0,0 1 1,0-1-1,0 0 1,0 1-1,0-1 1,0 0-1,1 1 1,-1-1-1,0 0 1,1 0-1,0 0 1,-1 0-1,1-2 1,-2-20-1093,2 1-1,1-1 1,3-24 0,9-32 1883,-12 71-114,1-6 4765,1 23-2115,-2 4-2724,2 0 0,-1-1 0,2 1 0,-1-1 1,2 1-1,-1-1 0,1 0 0,10 14 0,-13-22-184,0 1 0,0-1 0,1 1 0,-1-1-1,1 0 1,0 0 0,0 0 0,0 0 0,0 0-1,1-1 1,-1 1 0,1-1 0,-1 0 0,1 0-1,0-1 1,0 1 0,0-1 0,0 0 0,0 1-1,0-2 1,0 1 0,0-1 0,0 1 0,1-1-1,-1 0 1,0 0 0,6-2 0,-6 0-120,1 0 0,-1 0 0,0 0 0,-1-1 0,1 1-1,0-1 1,-1 0 0,1 0 0,-1-1 0,0 1 0,0-1 0,0 0 0,-1 1 0,1-1 0,-1 0 0,0 0 0,2-6 0,3-6 152,-1 0 1,0 0-1,4-22 1,-8 21-237,0-1 0,-1 1 0,-2-25 0,1 7-612,1 29-3382,5-1-4895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5.844"/>
    </inkml:context>
    <inkml:brush xml:id="br0">
      <inkml:brushProperty name="width" value="0.025" units="cm"/>
      <inkml:brushProperty name="height" value="0.025" units="cm"/>
    </inkml:brush>
  </inkml:definitions>
  <inkml:trace contextRef="#ctx0" brushRef="#br0">0 82 19795,'0'0'6342,"70"-59"-4036,-31 45-2146,4 10-384,3 0-2082,2 3-3812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6.217"/>
    </inkml:context>
    <inkml:brush xml:id="br0">
      <inkml:brushProperty name="width" value="0.025" units="cm"/>
      <inkml:brushProperty name="height" value="0.025" units="cm"/>
    </inkml:brush>
  </inkml:definitions>
  <inkml:trace contextRef="#ctx0" brushRef="#br0">8 1 22325,'0'0'3555,"-3"71"-1505,1-34-1217,0 2-480,2-1-257,0 1-64,0-7-160,2-5-705,3-8-1025,-3-5-929,-2-10-736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6.560"/>
    </inkml:context>
    <inkml:brush xml:id="br0">
      <inkml:brushProperty name="width" value="0.025" units="cm"/>
      <inkml:brushProperty name="height" value="0.025" units="cm"/>
    </inkml:brush>
  </inkml:definitions>
  <inkml:trace contextRef="#ctx0" brushRef="#br0">1 31 16560,'0'0'4644,"50"-7"-2978,-16 6-834,10 0-575,7 0-225,5-3-1314,1-3-3234,0-3-6022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6.887"/>
    </inkml:context>
    <inkml:brush xml:id="br0">
      <inkml:brushProperty name="width" value="0.025" units="cm"/>
      <inkml:brushProperty name="height" value="0.025" units="cm"/>
    </inkml:brush>
  </inkml:definitions>
  <inkml:trace contextRef="#ctx0" brushRef="#br0">269 1 17521,'-9'0'3752,"2"1"-3455,-1 0 0,1 0 0,0 1 0,-1 0 0,1 1 0,0-1 0,0 1 0,1 1 0,-1-1 0,1 1 0,-1 1 0,1-1 0,0 1 0,1 0 0,-10 10 0,0 0-109,1 2 0,0 0 0,2 0 0,-1 1 0,2 0 0,1 1 0,0 1 0,1 0 0,2 0-1,0 0 1,0 1 0,2 0 0,-4 33 0,9-51-147,0 0 0,0 1-1,0-1 1,0 1-1,1-1 1,-1 0 0,1 1-1,0-1 1,0 0 0,0 0-1,0 0 1,0 0-1,1 0 1,-1 0 0,1 0-1,0 0 1,0 0-1,0-1 1,0 1 0,1-1-1,2 3 1,0-2 54,-1 0 0,1-1 1,0 1-1,0-1 0,0-1 0,0 1 1,0-1-1,0 0 0,0 0 0,1 0 1,-1-1-1,8 1 0,1-2 62,0 0 0,1-1 0,-1 0-1,0-1 1,0-1 0,0 0 0,-1-1-1,0 0 1,18-10 0,-30 14-150,4-1 18,0-1 1,0 0-1,0 0 0,-1 0 0,1 0 1,-1-1-1,0 1 0,0-1 0,0 0 1,-1 0-1,1-1 0,-1 1 0,0-1 1,0 0-1,3-9 0,-6 13-25,0 0 0,-1 0 0,1 1 0,-1-1 0,1 0 0,-1 0 0,0 1 0,1-1 0,-1 0 0,0 1 0,1-1 0,-1 1 0,0-1 0,0 1 0,1-1 0,-1 1 0,0-1 0,0 1 0,0 0 0,0 0 0,1-1 0,-1 1 0,0 0 0,0 0 0,0 0 0,0 0 0,0 0 0,0 0 0,0 0 0,0 0 0,0 0 0,-1 1 0,-33 2 0,27-1 0,1 0 0,0 1 0,0 0 0,0 1 0,-11 7 0,-23 10 0,55-44 0,51-45 0,-59 62 0,0 1 0,1 0 0,-1 1 0,1-1 0,0 1 0,0 1 0,0-1 0,1 1 0,14-4 0,-21 7 0,0 0 0,0 0 0,0 1 0,0-1 0,0 0 0,0 0 0,0 0 0,-1 0 0,1 1 0,0-1 0,0 1 0,0-1 0,0 0 0,0 1 0,-1-1 0,1 1 0,0 0 0,0-1 0,-1 1 0,1 0 0,-1-1 0,1 1 0,0 0 0,-1 0 0,1-1 0,-1 1 0,0 0 0,1 0 0,-1 0 0,0 0 0,1 0 0,-1 0 0,0 0 0,0 0 0,0-1 0,0 1 0,0 0 0,0 0 0,0 2 0,-1 46 0,1-38 0,-2 1 0,0-1 0,-1 1 0,-7 21 0,-5 28 0,15-61-25,-1 0-1,1 0 1,0 1-1,0-1 1,0 0-1,0 0 1,0 1-1,0-1 1,0 0-1,0 1 1,0-1-1,0 0 1,0 0-1,0 1 1,0-1-1,0 0 1,0 0-1,0 1 1,0-1-1,0 0 1,0 1-1,0-1 1,1 0-1,-1 0 1,0 0-1,0 1 1,0-1-1,0 0 1,1 0-1,-1 1 1,0-1-1,0 0 1,0 0-1,1 0 1,-1 0-1,0 0 1,0 1-1,1-1 1,-1 0-1,0 0 1,0 0-1,1 0 1,-1 0-1,0 0 1,0 0-1,1 0 1,-1 0-1,0 0 1,1 0-1,-1 0 1,0 0-1,0 0 1,1 0-1,-1 0 1,0 0-1,0 0 1,1 0-1,-1 0 1,0-1-1,0 1 1,1 0-1,-1 0 1,0 0-1,0 0 1,0-1-1,1 1 1,-1 0-1,0 0 1,13-11-4344,2-9-2550,2-5-3800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7.263"/>
    </inkml:context>
    <inkml:brush xml:id="br0">
      <inkml:brushProperty name="width" value="0.025" units="cm"/>
      <inkml:brushProperty name="height" value="0.025" units="cm"/>
    </inkml:brush>
  </inkml:definitions>
  <inkml:trace contextRef="#ctx0" brushRef="#br0">25 152 20756,'0'0'10554,"9"-3"-10186,10-2-292,-1-1-1,1-2 1,25-12-1,-40 17-57,1 1 0,0-1-1,-1 1 1,0-1-1,0-1 1,0 1 0,0 0-1,0-1 1,-1 0 0,1 0-1,-1 0 1,0 0 0,0-1-1,-1 1 1,1-1-1,-1 0 1,0 1 0,0-1-1,-1 0 1,2-7 0,-3 11-13,0 0 0,0 0 0,0 1 0,0-1 0,0 0 0,0 0 0,0 0 1,-1 1-1,1-1 0,0 0 0,0 0 0,-1 0 0,1 1 0,0-1 0,-1 0 1,1 1-1,-1-1 0,1 0 0,-1 1 0,1-1 0,-1 1 0,0-1 0,1 1 1,-1-1-1,0 1 0,1-1 0,-1 1 0,0 0 0,0-1 0,1 1 0,-1 0 1,0-1-1,0 1 0,1 0 0,-1 0 0,0 0 0,0 0 0,0 0 0,0 0 1,1 0-1,-1 0 0,0 0 0,0 0 0,0 1 0,1-1 0,-1 0 0,0 0 1,0 1-1,-1 0 0,-3 0 18,0 1 0,1 0-1,-1 0 1,0 0 0,1 0 0,-9 6 0,0 5-23,-1 0 0,1 1 0,1 0 0,1 1 0,-16 26 0,21-31 0,0 0 0,1 1 0,0 0 0,1-1 0,0 2 0,1-1 0,0 0 0,1 1 0,0-1 0,0 13 0,2-22-12,0-1 0,0 1 0,0-1 0,1 0 1,-1 1-1,0-1 0,1 0 0,-1 1 0,1-1 0,0 0 0,-1 0 0,1 1 0,0-1 0,0 0 1,-1 0-1,1 0 0,0 0 0,0 0 0,0 0 0,0 0 0,1-1 0,1 2 0,0 0-69,1 0 0,0-1 0,0 1 0,-1-1 0,1 0 0,0 0 0,0-1-1,4 1 1,5-1-376,0 0 0,-1 0 0,1-1 1,18-5-1,-23 4-461,0 0-1,0-1 1,0 0 0,-1-1 0,1 0 0,12-9 0,18-20-7587,-11 0-3287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7.606"/>
    </inkml:context>
    <inkml:brush xml:id="br0">
      <inkml:brushProperty name="width" value="0.025" units="cm"/>
      <inkml:brushProperty name="height" value="0.025" units="cm"/>
    </inkml:brush>
  </inkml:definitions>
  <inkml:trace contextRef="#ctx0" brushRef="#br0">140 1 12300,'0'0'6790,"-11"9"-3432,-5 6-2290,2 0 1,0 0-1,-18 27 1,25-32-578,0 1 1,1-1-1,0 1 0,1 0 1,1 1-1,0-1 0,0 1 1,-4 23-1,8-32-456,-1 0-1,1 0 1,0 0-1,0 1 1,0-1-1,0 0 1,0 0-1,1 0 1,-1 0-1,1 1 1,0-1-1,0 0 1,0 0-1,0 0 1,1-1-1,-1 1 1,1 0-1,0 0 1,0-1-1,0 1 1,4 3-1,-4-4-23,1-1-1,-1 0 0,1 0 1,-1 0-1,1-1 1,0 1-1,-1-1 1,1 1-1,0-1 1,0 0-1,-1 0 0,1 0 1,0 0-1,0-1 1,-1 1-1,1-1 1,0 1-1,-1-1 1,1 0-1,-1 0 0,1 0 1,-1-1-1,1 1 1,-1 0-1,0-1 1,3-2-1,19-15 86,-20 15-93,1 0 1,-1 0 0,1 0 0,0 1 0,0-1-1,0 1 1,1 1 0,-1-1 0,9-2 0,-13 5-2,-1 1 1,1-1 0,-1 1 0,1-1 0,-1 1 0,1-1 0,-1 1 0,1 0 0,-1-1 0,0 1 0,1-1-1,-1 1 1,0 0 0,1-1 0,-1 1 0,0 0 0,0 0 0,0-1 0,0 1 0,0 0 0,0-1-1,0 1 1,0 0 0,0 0 0,0-1 0,0 1 0,0 0 0,0 0 0,-1-1 0,1 2 0,-5 26 296,-24 65-240,49-110-59,-2-5-813,6-8-3974,-8 15-3322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7.962"/>
    </inkml:context>
    <inkml:brush xml:id="br0">
      <inkml:brushProperty name="width" value="0.025" units="cm"/>
      <inkml:brushProperty name="height" value="0.025" units="cm"/>
    </inkml:brush>
  </inkml:definitions>
  <inkml:trace contextRef="#ctx0" brushRef="#br0">88 29 20595,'0'0'9562,"-9"-1"-9520,6 0-33,0 1 0,1-1-1,-1 1 1,0 0-1,0 0 1,0 0 0,1 1-1,-1-1 1,0 1 0,0-1-1,1 1 1,-1 0 0,0 0-1,1 0 1,-1 1 0,1-1-1,-1 0 1,1 1-1,0 0 1,0-1 0,0 1-1,0 0 1,0 0 0,0 0-1,0 0 1,0 1 0,1-1-1,-1 0 1,1 1 0,0-1-1,0 1 1,0 0-1,0-1 1,0 1 0,0 0-1,1-1 1,-1 1 0,1 0-1,0 0 1,0 0 0,0 5-1,1-8-1,-1 0 0,1 1 0,-1-1 0,1 0 0,-1 1 0,1-1 0,0 0 1,-1 0-1,1 0 0,-1 1 0,1-1 0,-1 0 0,1 0 0,0 0 0,-1 0 0,1 0 0,0 0 0,-1 0 0,1 0 0,-1 0 0,1 0 0,0-1 0,-1 1 0,1 0 0,-1 0 0,1-1 0,-1 1 0,2-1 0,18-6 104,-6-4-92,0 0 0,0-1-1,-1-1 1,0 0 0,13-19-1,-28 59-349,-18 22 339,16-42-35,1 1 1,0-1-1,0 1 1,0 0 0,1 0-1,0 0 1,0 0 0,1 0-1,0 1 1,0 12-1,2-20-39,-1 0-1,0-1 0,0 1 0,0-1 0,1 1 0,-1-1 0,0 1 0,1-1 1,-1 1-1,1-1 0,-1 1 0,0-1 0,1 1 0,-1-1 0,1 0 1,-1 1-1,1-1 0,-1 1 0,1-1 0,-1 0 0,1 0 0,0 1 1,-1-1-1,1 0 0,-1 0 0,1 0 0,0 0 0,-1 0 0,1 0 0,-1 0 1,1 0-1,0 0 0,-1 0 0,1 0 0,-1 0 0,1 0 0,0 0 1,-1-1-1,1 1 0,-1 0 0,1 0 0,-1-1 0,1 1 0,-1 0 0,1-1 1,-1 1-1,1-1 0,0 0 0,27-19-3500,-9-6-1040,1-5-1506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8.792"/>
    </inkml:context>
    <inkml:brush xml:id="br0">
      <inkml:brushProperty name="width" value="0.025" units="cm"/>
      <inkml:brushProperty name="height" value="0.025" units="cm"/>
    </inkml:brush>
  </inkml:definitions>
  <inkml:trace contextRef="#ctx0" brushRef="#br0">88 35 16752,'0'0'12241,"-6"10"-10645,-9 26-1324,1 0 0,2 1 1,1 1-1,2 0 0,1 0 0,3 0 1,-2 49-1,7-87-272,0 0 0,0 1 0,0-1 0,0 0 0,0 1 0,0-1 0,0 1 0,0-1 0,0 0 0,0 1 0,0-1 0,0 1 0,0-1 0,0 0 0,0 1 0,1-1 0,-1 0 0,0 1 0,0-1 0,0 0 0,1 1 0,-1-1 0,0 0 0,0 1 0,1-1 0,-1 0 0,0 0 0,1 1 0,-1-1 0,0 0 0,1 0 0,-1 0 0,0 0 0,1 1 0,-1-1 0,1 0 0,-1 0 0,0 0 0,1 0 0,-1 0 0,1 0 0,-1 0 0,0 0 0,1 0 0,-1 0 0,0 0 0,1 0 0,-1 0 0,1-1 0,-1 1 0,0 0 0,1 0 0,-1 0 0,0 0 0,1-1 0,16-9 0,-17 10 0,23-20-176,-1 0-1,-1-2 1,0 0-1,32-48 1,-25 26-94,-1 0 0,21-51 0,-32 52 1152,-13 31-323,-14 27-308,-97 204-251,95-188 0,1 1 0,2 0 0,2 0 0,1 1 0,-4 43 0,10-75 0,1-1 0,0 0 0,0 1 0,-1-1 0,1 1 0,0-1 0,0 1 0,0-1 0,0 1 0,0-1 0,0 1 0,0-1 0,0 1 0,0-1 0,0 1 0,0-1 0,0 1 0,0-1 0,0 1 0,0-1 0,0 1 0,1-1 0,-1 1 0,0-1 0,0 1 0,1-1 0,-1 0 0,0 1 0,1-1 0,-1 1 0,0-1 0,1 0 0,-1 1 0,1-1 0,-1 0 0,0 1 0,1-1 0,-1 0 0,1 0 0,16-15 0,13-34 0,-24 37 0,-2 0 0,0 0 0,0 0 0,-1 0 0,-1-1 0,0 0 0,-1 1 0,0-24 0,-5 28 0,-4 16 0,-6 19 0,14-26 0,0 0 0,-1 0 0,1 0 0,0 0 0,0 0 0,0 0 0,0 0 0,0 0 0,0 0 0,0 0 0,0 0 0,0 0 0,0 0 0,1 0 0,-1 0 0,0 0 0,1 0 0,-1 0 0,1 0 0,-1-1 0,1 1 0,-1 0 0,1 0 0,0 0 0,-1-1 0,1 1 0,0 0 0,0 0 0,-1-1 0,1 1 0,0-1 0,0 1 0,0-1 0,0 1 0,0-1 0,0 0 0,0 1 0,0-1 0,0 0 0,0 0 0,0 1 0,0-1 0,0 0 0,0 0 0,0 0 0,0 0 0,0-1 0,0 1 0,0 0 0,0 0 0,0-1 0,0 1 0,0 0 0,0-1 0,-1 1 0,1-1 0,2 0 0,7-3 0,-1-1 0,1 0 0,-1 0 0,9-7 0,-18 12 0,1 0 0,-1 0 0,0 0 0,0-1 0,1 1 0,-1 0 0,0 0 0,0 0 0,1 0 0,-1 0 0,0 0 0,0 0 0,1 0 0,-1 0 0,0 1 0,0-1 0,1 0 0,-1 0 0,0 0 0,0 0 0,1 0 0,-1 0 0,0 0 0,0 1 0,1-1 0,-1 0 0,0 0 0,0 0 0,0 1 0,0-1 0,1 0 0,-1 0 0,0 0 0,0 1 0,0-1 0,0 0 0,0 0 0,0 1 0,0-1 0,0 0 0,1 0 0,-1 1 0,0-1 0,0 0 0,0 0 0,0 1 0,0-1 0,0 0 0,0 0 0,-1 1 0,1-1 0,0 0 0,0 1 0,0-1 0,0 0 0,0 0 0,0 0 0,0 1 0,-1-1 0,1 0 0,0 1 0,-3 17 0,-3 3 0,3-10 0,0 1 0,0 0 0,1 1 0,-1 18 0,3-30 0,1 0 0,-1-1 0,1 1 0,0 0 0,-1 0 0,1-1 0,-1 1 0,1 0 0,0-1 0,0 1 0,-1-1 0,1 1 0,0-1 0,0 1 0,0-1 0,0 1 0,0-1 0,-1 0 0,1 1 0,0-1 0,0 0 0,0 0 0,0 0 0,0 0 0,0 0 0,0 0 0,0 0 0,0 0 0,0 0 0,1 0 0,35-5 0,-23 0 0,0 0 0,0-2 0,-1 0 0,0 0 0,0-2 0,21-16 0,-33 24 0,-1 1 0,1-1 0,-1 0 0,1 1 0,0-1 0,-1 0 0,1 1 0,-1-1 0,1 0 0,-1 1 0,0-1 0,1 0 0,-1 0 0,0 0 0,0 1 0,1-1 0,-1 0 0,0 0 0,0 0 0,0 0 0,0 0 0,0 1 0,0-1 0,0 0 0,0 0 0,0 0 0,-1 0 0,1 1 0,0-1 0,0 0 0,-1 0 0,1 0 0,-1 1 0,1-1 0,-1 0 0,1 1 0,-1-1 0,1 0 0,-1 1 0,1-1 0,-1 0 0,0 1 0,1-1 0,-1 1 0,0 0 0,0-1 0,0 0 0,-48-24 0,32 18 0,2 0 0,-15-8 0,28 10 0,16 3 0,202 2-6091,-236-5-13186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9.198"/>
    </inkml:context>
    <inkml:brush xml:id="br0">
      <inkml:brushProperty name="width" value="0.025" units="cm"/>
      <inkml:brushProperty name="height" value="0.025" units="cm"/>
    </inkml:brush>
  </inkml:definitions>
  <inkml:trace contextRef="#ctx0" brushRef="#br0">1 28 24663,'0'0'6791,"81"-22"-7432,-43 21-3683,-4-3-8744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9.975"/>
    </inkml:context>
    <inkml:brush xml:id="br0">
      <inkml:brushProperty name="width" value="0.025" units="cm"/>
      <inkml:brushProperty name="height" value="0.025" units="cm"/>
    </inkml:brush>
  </inkml:definitions>
  <inkml:trace contextRef="#ctx0" brushRef="#br0">0 165 16976,'5'-8'4057,"4"-10"-2724,1 1 0,1 1 1,1 0-1,15-16 0,-23 27-1185,0 0 1,1 0-1,0 1 0,-1-1 1,2 1-1,-1 1 1,0-1-1,1 1 0,0-1 1,0 2-1,0-1 1,0 1-1,0 0 0,0 0 1,1 0-1,-1 1 1,13-1-1,-18 2-151,0 0-1,0 1 1,0-1-1,0 0 1,0 0 0,-1 1-1,1-1 1,0 1-1,0-1 1,0 0 0,0 1-1,-1 0 1,1-1-1,0 1 1,-1-1 0,1 1-1,0 0 1,-1-1-1,1 1 1,-1 0 0,1 0-1,-1 0 1,1 0-1,-1-1 1,1 2 0,3 31-39,-13 32 199,1-44-69,0 1 1,-15 25-1,15-33-27,1 0 0,0 0 0,2 1 0,-1 0 0,2 0 0,0 0 0,-2 19-1,5-34-47,1 1-1,0 0 0,1 0 1,-1-1-1,0 1 0,0 0 0,0 0 1,0-1-1,1 1 0,-1 0 1,0 0-1,0-1 0,1 1 0,-1 0 1,1-1-1,-1 1 0,1 0 1,-1-1-1,1 1 0,-1-1 0,1 1 1,-1-1-1,1 1 0,0-1 1,-1 1-1,1-1 0,0 0 0,1 1 1,28 3 531,-20-5-400,0 0-1,0-1 0,0 0 1,11-4-1,-3-1-143,0-1 0,0-1 0,24-17 0,-34 21 0,0-1 0,-1 0 0,1 0 0,-1-1 0,-1 0 0,1 0 0,-1 0 0,-1-1 0,8-11 0,-13 17-29,1 1 1,0 0-1,0-1 0,-1 1 1,1 0-1,-1-1 0,1 1 1,-1-1-1,0 1 0,0-1 1,1 1-1,-1-1 0,0 1 1,0-1-1,0 1 0,-1-1 1,1 1-1,0-1 0,-1 1 1,1-1-1,-1 1 0,1-1 1,-1 1-1,1 0 0,-1-1 1,0 1-1,0 0 0,0 0 1,0-1-1,0 1 1,0 0-1,0 0 0,0 0 1,0 0-1,0 0 0,-1 0 1,1 1-1,0-1 0,-1 0 1,1 1-1,-3-2 0,1 1-157,-1 0 0,0 0-1,0 0 1,0 1-1,1-1 1,-1 1 0,0 0-1,0 0 1,0 0 0,0 1-1,0 0 1,0-1 0,1 1-1,-1 0 1,-5 3 0,8-4-257,0 1 0,0 0-1,0-1 1,0 1 0,0 0 0,0 0 0,1 0 0,-1-1 0,0 1 0,1 0 0,-1 0 0,0 0 0,1 0 0,-1 0-1,1 1 1,-1-1 0,1 0 0,0 0 0,-1 0 0,1 2 0,0 8-6310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2:02.246"/>
    </inkml:context>
    <inkml:brush xml:id="br0">
      <inkml:brushProperty name="width" value="0.025" units="cm"/>
      <inkml:brushProperty name="height" value="0.025" units="cm"/>
    </inkml:brush>
  </inkml:definitions>
  <inkml:trace contextRef="#ctx0" brushRef="#br0">55 1 8456,'-3'0'7596,"-12"11"-5524,9 0-1789,0 1 0,2 1 0,-1-1 0,1 0-1,1 1 1,0 0 0,1 0 0,0 0 0,1 0 0,1 0 0,0 0 0,1 0 0,2 16 0,-3-27-206,0-1 0,1 0 0,-1 1 0,0-1 0,1 0 0,-1 1 0,1-1 0,0 0 0,-1 0 0,1 1 0,0-1 0,0 0 0,0 0 0,0 0 0,0 0 0,0 0 0,0 0 0,0 0 0,0 0 0,0-1 0,0 1 0,1 0 1,-1-1-1,0 1 0,0-1 0,1 1 0,-1-1 0,0 1 0,1-1 0,-1 0 0,1 0 0,-1 0 0,0 0 0,1 0 0,-1 0 0,1 0 0,-1 0 0,0 0 0,1-1 0,-1 1 0,0-1 0,2 0 0,2 0 276,-1-1 0,0 0 0,0 0 0,0 0 0,0-1 0,0 1 0,0-1 0,-1 0 0,1 0 0,-1 0 0,5-7 0,-4 4-175,-1 0-1,0-1 1,0 1-1,-1-1 1,1 0-1,-2 0 1,1 0-1,-1 0 1,0 0-1,0 0 1,-1-8-1,29 57-630,-26-38 481,1-1 0,0 1 0,-1-1 0,1 0 0,0 0 0,1 0 0,-1-1 0,1 1 0,-1-1 0,1 0 0,-1-1 0,1 1 0,0-1 0,0 0 0,0 0 0,0 0 0,0-1 0,0 1 0,0-1 0,0-1 0,0 1 0,0-1 0,0 0 0,0 0 0,0 0 0,0 0 0,-1-1 0,1 0 0,0 0 0,-1-1 0,0 1 0,1-1 0,-1 0 1,0 0-1,0 0 0,-1 0 0,1-1 0,-1 0 0,1 1 0,-1-1 0,0 0 0,-1-1 0,1 1 0,-1-1 0,0 1 0,0-1 0,0 1 0,0-1 0,-1 0 0,0 0 0,1-10 0,-2 14-23,-1-1 0,1 0 0,0 1 0,-1 0-1,0-1 1,1 1 0,-1-1 0,0 1 0,0-1 0,1 1 0,-1 0 0,0 0 0,0 0 0,-1-1-1,1 1 1,0 0 0,0 0 0,0 0 0,-2 0 0,2 0-31,-1 0 0,1 1 0,0-1 0,0 0 0,0 0 0,0 0 0,0 0 0,0 0 0,1 0 0,-1 0 1,0 0-1,0 0 0,1-1 0,-1 1 0,1 0 0,-1 0 0,1-1 0,-1 0 0,45 1-16192,-26 1 9353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0.380"/>
    </inkml:context>
    <inkml:brush xml:id="br0">
      <inkml:brushProperty name="width" value="0.025" units="cm"/>
      <inkml:brushProperty name="height" value="0.025" units="cm"/>
    </inkml:brush>
  </inkml:definitions>
  <inkml:trace contextRef="#ctx0" brushRef="#br0">47 0 15214,'0'0'14628,"-5"12"-14303,0-3-241,-1 1 175,1 1-1,0 0 1,0 0-1,1 1 0,1-1 1,0 1-1,-2 21 1,5-32-250,0-1 0,1 1 0,-1-1 0,1 1 0,-1-1 0,1 1 0,-1-1 0,1 1 0,0-1 0,-1 0 1,1 1-1,-1-1 0,1 0 0,0 0 0,-1 1 0,1-1 0,0 0 0,-1 0 0,1 0 0,0 0 0,-1 0 1,1 0-1,0 0 0,-1 0 0,1 0 0,0 0 0,0 0 0,-1 0 0,1-1 0,0 1 0,-1 0 0,1 0 1,-1-1-1,1 1 0,0 0 0,0-1 0,28-10 103,42-35-112,-59 37 0,0 0 0,1 0 0,0 2 0,0-1 0,1 2 0,0 0 0,26-8 0,-39 14 0,0 0 0,0-1 0,0 1 0,0 0 0,0 0 0,0 0 0,0 0 0,0 0 0,0 1 0,0-1 0,0 0 0,0 0 0,0 1 0,0-1 0,0 0 0,0 1 0,0-1 0,0 1 0,0-1 0,0 1 0,-1 0 0,1-1 0,0 1 0,0 0 0,-1 0 0,1-1 0,0 1 0,-1 0 0,2 2 0,-1 0 0,0 1 0,1-1 0,-1 1 0,-1 0 0,1-1 0,0 1 0,-1 0 0,0 7 0,-1 2 0,0 1 0,-1 0 0,-7 26 0,5-23 0,4-17 0,0 0 0,0 1 0,0-1 0,-1 0 0,1 1 0,0-1 0,0 0 0,0 1 0,0-1 0,0 0 0,1 1 0,-1-1 0,0 0 0,0 1 0,0-1 0,0 0 0,0 1 0,0-1 0,0 0 0,1 0 0,-1 1 0,0-1 0,0 0 0,0 1 0,1-1 0,-1 0 0,0 0 0,0 0 0,1 1 0,-1-1 0,0 0 0,1 0 0,-1 0 0,0 0 0,0 1 0,1-1 0,-1 0 0,0 0 0,1 0 0,-1 0 0,0 0 0,1 0 0,-1 0 0,0 0 0,1 0 0,-1 0 0,0 0 0,1 0 0,-1 0 0,0 0 0,1 0 0,-1-1 0,0 1 0,1 0 0,-1 0 0,0 0 0,0 0 0,1-1 0,-1 1 0,0 0 0,0 0 0,1-1 0,-1 1 0,9-6 0,0-1 0,-1 0 0,0 0 0,0-1 0,12-15 0,-15 16 0,0 0 0,1 0 0,0 1 0,0 0 0,0 0 0,1 1 0,0 0 0,0 0 0,1 0 0,-1 1 0,10-4 0,-16 8 3,-1 0 0,1 0-1,0 0 1,0 0 0,0 1 0,-1-1 0,1 0-1,0 0 1,-1 1 0,1-1 0,0 0 0,-1 1-1,1-1 1,0 1 0,-1-1 0,1 0 0,0 1-1,-1 0 1,1-1 0,-1 1 0,1-1 0,-1 1-1,0 0 1,1-1 0,-1 1 0,0 0 0,1-1-1,-1 1 1,0 0 0,0 0 0,1-1 0,-1 1-1,0 0 1,0 0 0,0 0 0,0-1 0,0 1-1,0 0 1,0 0 0,-1 1 0,0 43-298,1-36-5,-2 10-2535,-2-9-2418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1.193"/>
    </inkml:context>
    <inkml:brush xml:id="br0">
      <inkml:brushProperty name="width" value="0.025" units="cm"/>
      <inkml:brushProperty name="height" value="0.025" units="cm"/>
    </inkml:brush>
  </inkml:definitions>
  <inkml:trace contextRef="#ctx0" brushRef="#br0">267 6 5349,'0'0'22395,"-9"-2"-20404,0 0-1775,0 2 1,0-1 0,0 1-1,-1 0 1,1 1-1,0 0 1,0 1-1,0 0 1,0 0 0,0 1-1,0 0 1,1 0-1,-11 7 1,1-2-217,8-5 0,1 1 0,-1 1 0,1-1 0,0 2 0,1-1 0,-1 1 0,-10 10 0,19-16 0,0 1 0,0-1 0,-1 0 1,1 0-1,0 0 0,0 1 0,0-1 0,0 0 0,0 0 0,0 1 1,0-1-1,0 0 0,0 0 0,0 1 0,0-1 0,0 0 0,0 0 1,0 1-1,0-1 0,0 0 0,0 0 0,0 1 0,0-1 0,0 0 1,0 0-1,0 1 0,0-1 0,1 0 0,-1 0 0,0 0 0,0 1 1,0-1-1,0 0 0,1 0 0,-1 0 0,0 0 0,0 1 0,0-1 1,1 0-1,-1 0 0,0 0 0,0 0 0,1 0 0,-1 0 1,0 0-1,0 0 0,1 1 0,-1-1 0,0 0 0,0 0 0,1 0 1,17 4-18,-14-4-6,31 8-604,62 22 0,-89-27 547,1 1-1,0 0 1,-1 0-1,0 0 1,0 1-1,-1 1 1,1-1-1,-1 1 0,0 0 1,0 1-1,-1 0 1,9 12-1,-14-18 106,1 1-1,-1 0 1,0 0-1,0 0 1,0 0 0,0 0-1,0 0 1,0 0-1,-1 0 1,1 1-1,-1-1 1,1 0-1,-1 0 1,0 1 0,0-1-1,0 0 1,0 0-1,0 1 1,0-1-1,-1 0 1,1 0-1,-1 1 1,0-1 0,0 0-1,0 0 1,0 0-1,0 0 1,0 0-1,0 0 1,0 0 0,-1-1-1,1 1 1,-1 0-1,1-1 1,-1 1-1,0-1 1,0 1-1,0-1 1,0 0 0,0 0-1,0 0 1,0 0-1,0 0 1,0 0-1,0-1 1,-4 2 0,-10 2 171,1-1 0,0 0 1,-1-1-1,0 0 1,-20-1-1,29-1-196,-1 0 0,1-1 0,-1 1 0,1-2 0,0 1 0,-1-1 0,1 0 0,0 0 0,0-1 0,0 0 0,1 0 0,-1-1 0,1 0 0,-1 0 0,1 0 0,1-1 0,-1 0 0,1 0 0,-7-8 0,12 13-43,0 0 0,0-1 0,0 1 0,0 0 0,0 0 0,0-1 0,0 1 0,0 0 0,0 0 0,0 0 0,0-1 0,0 1 0,0 0 0,0 0 0,1 0 0,-1-1 0,0 1 0,0 0 0,0 0 0,0 0-1,0 0 1,0-1 0,1 1 0,-1 0 0,0 0 0,0 0 0,0 0 0,1 0 0,-1 0 0,0-1 0,0 1 0,0 0 0,1 0 0,-1 0 0,0 0 0,0 0 0,1 0 0,-1 0 0,0 0 0,0 0 0,0 0 0,1 0 0,-1 0 0,0 0 0,0 0 0,1 0 0,-1 0 0,0 0 0,0 1 0,0-1 0,1 0 0,-1 0 0,0 0 0,0 0 0,0 0 0,0 0 0,1 1 0,-1-1 0,14 3-7188,9 5-4140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2.070"/>
    </inkml:context>
    <inkml:brush xml:id="br0">
      <inkml:brushProperty name="width" value="0.025" units="cm"/>
      <inkml:brushProperty name="height" value="0.025" units="cm"/>
    </inkml:brush>
  </inkml:definitions>
  <inkml:trace contextRef="#ctx0" brushRef="#br0">227 66 18834,'0'0'3379,"0"-8"326,0 5-3416,0 1 0,0-1-1,0 1 1,0-1 0,-1 1 0,1-1 0,-1 1-1,0-1 1,1 1 0,-1-1 0,0 1 0,-1 0 0,1 0-1,0-1 1,-3-2 0,1 3-161,1 0 0,-1 0 1,0 1-1,1-1 0,-1 1 0,0 0 1,0 0-1,0 0 0,0 0 0,-1 0 1,1 1-1,0 0 0,0-1 0,0 1 1,0 0-1,-4 1 0,0-1-124,1 2-1,-1-1 1,0 1 0,1 0 0,-1 0-1,1 1 1,-1-1 0,1 1 0,0 1-1,0-1 1,1 1 0,-1 0 0,1 1-1,0-1 1,-7 9 0,6-7-5,0 0 0,1 0 0,0 0 1,1 1-1,-1 0 0,1 0 0,0 0 0,1 1 0,0-1 0,0 1 1,1 0-1,0 0 0,-2 8 0,5-15 1,-1 0 0,0 0 0,0 0 0,1 0 0,-1 0 0,1 0 0,-1 0 0,1 1 0,-1-1 0,1-1 0,0 1 0,-1 0 0,1 0 0,0 0 0,0 0 0,-1 0 0,1-1 0,0 1 0,0 0 0,0-1 0,0 1 0,0-1 0,0 1 0,0-1 0,0 1 0,1-1 0,-1 0 0,0 1 0,0-1 0,0 0 0,0 0 0,0 0 0,1 0 0,-1 0 0,2 0 0,47-4 0,-40 1 0,0 0 0,0-1 0,0 0 0,0-1 0,0 0 0,-1 0 0,0-1 0,0 0 0,11-11 0,32-20 0,-52 37 0,1-1 0,-1 1 0,0 0 0,0 0 0,0 0 0,1 0 0,-1 0 0,0 0 0,0-1 0,1 1 0,-1 0 0,0 0 0,0 0 0,0 0 0,1 0 0,-1 0 0,0 0 0,0 0 0,1 0 0,-1 0 0,0 0 0,0 0 0,1 0 0,-1 0 0,0 1 0,0-1 0,1 0 0,-1 0 0,0 0 0,0 0 0,0 0 0,1 0 0,-1 1 0,0-1 0,0 0 0,0 0 0,0 0 0,1 0 0,-1 1 0,0-1 0,0 0 0,0 0 0,0 0 0,0 1 0,0-1 0,0 0 0,0 0 0,1 1 0,0 18 0,-8 20 0,3-22 0,0-1 0,1 0 0,0 1 0,-1 19 0,4-35 0,0-1 0,0 1 0,0-1 0,0 1 0,0-1 0,0 1 0,0-1 0,1 1 0,-1-1 0,0 0 0,0 1 0,0-1 0,1 1 0,-1-1 0,0 1 0,0-1 0,1 0 0,-1 1 0,0-1 0,1 0 0,-1 1 0,1-1 0,-1 0 0,0 0 0,1 1 0,-1-1 0,1 0 0,-1 0 0,1 1 0,-1-1 0,0 0 0,1 0 0,0 0 0,23-2 0,19-17 0,14-21 0,-37 25 0,1 1 0,41-22 0,-62 35 0,1 1 0,0-1 0,-1 1 0,1-1 0,0 1 0,-1 0 0,1-1 0,0 1 0,0 0 0,0-1 0,-1 1 0,1 0 0,0 0 0,0 0 0,0 0 0,-1 0 0,1 0 0,0 0 0,0 0 0,0 0 0,0 0 0,-1 0 0,1 0 0,0 1 0,0-1 0,0 0 0,-1 1 0,1-1 0,0 1 0,0-1 0,-1 0 0,1 1 0,-1 0 0,1-1 0,0 1 0,-1-1 0,1 1 0,-1 0 0,1-1 0,-1 1 0,1 0 0,-1 0 0,0-1 0,1 1 0,-1 0 0,0 0 0,0-1 0,1 3 0,-1 5 0,1 0 0,-1 0 0,0 0 0,-3 14 0,1 17 0,3-39 0,-1 1 0,1-1 0,-1 0 0,1 1 0,0-1 0,-1 0 0,1 1 0,-1-1 0,1 0 0,0 0 0,-1 0 0,1 0 0,-1 0 0,1 1 0,0-1 0,-1 0 0,1 0 0,0-1 0,-1 1 0,1 0 0,0 0 0,-1 0 0,1 0 0,-1 0 0,1-1 0,0 1 0,-1 0 0,1-1 0,0 0 0,19-8 0,20-21 0,-33 25 0,-1-1 0,1 1 0,0 0 0,0 0 0,0 0 0,0 1 0,1 1 0,0-1 0,0 1 0,12-3 0,-19 6 4,0 1 0,0 0 0,-1-1 0,1 1 0,0 0 0,-1 0 0,1 0 0,0-1 0,-1 1 0,1 0 0,-1 0 0,1 0-1,-1 0 1,0 0 0,1 0 0,-1 0 0,0 0 0,0 0 0,0 0 0,0 0 0,0 0 0,0 0 0,0 0 0,0 0 0,0 0 0,0 0 0,0 0 0,-1 0 0,1 0 0,-1 2 0,-6 35-618,-2-20-2733,1-5-4058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3.967"/>
    </inkml:context>
    <inkml:brush xml:id="br0">
      <inkml:brushProperty name="width" value="0.025" units="cm"/>
      <inkml:brushProperty name="height" value="0.025" units="cm"/>
    </inkml:brush>
  </inkml:definitions>
  <inkml:trace contextRef="#ctx0" brushRef="#br0">128 1 17585,'0'0'9715,"-6"12"-8166,-16 35-731,-5 9 215,1 1 1,-17 64-1,42-119-1059,0 1-1,1-1 1,-1 0 0,1 1 0,0-1-1,-1 1 1,1-1 0,0 1 0,1-1-1,-1 0 1,0 1 0,1-1 0,0 4-1,-1-6-4,1 1 0,-1-1-1,1 1 1,-1-1 0,0 1-1,1-1 1,-1 1 0,1-1-1,0 1 1,-1-1 0,1 0-1,-1 1 1,1-1 0,0 0-1,-1 0 1,1 1 0,-1-1-1,1 0 1,0 0 0,0 0-1,-1 0 1,1 0-1,0 0 1,-1 0 0,1 0-1,0 0 1,-1 0 0,1 0-1,0 0 1,6-2-260,-1-1 0,0 1-1,0-1 1,-1 0 0,1-1 0,-1 1-1,1-1 1,4-4 0,3-4-1099,0-1 0,0 0 0,-1 0 1,-1-2-1,-1 1 0,14-23 0,10-30-991,-4-3 3996,-20 51 5734,-12 32-5303,-6 22-951,-30 40 308,-7 16 453,42-84-1956,0 1 1,0 0-1,1 0 1,0 0-1,1 0 0,0 1 1,0-1-1,1 0 1,1 11-1,1-10-2644,0-4-4623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4.310"/>
    </inkml:context>
    <inkml:brush xml:id="br0">
      <inkml:brushProperty name="width" value="0.025" units="cm"/>
      <inkml:brushProperty name="height" value="0.025" units="cm"/>
    </inkml:brush>
  </inkml:definitions>
  <inkml:trace contextRef="#ctx0" brushRef="#br0">1 74 24567,'0'0'6598,"60"-50"-4996,-21 36-1602,-1 6 0,-2 6 0,-3 2-256,-4 0-6791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3.633"/>
    </inkml:context>
    <inkml:brush xml:id="br0">
      <inkml:brushProperty name="width" value="0.025" units="cm"/>
      <inkml:brushProperty name="height" value="0.025" units="cm"/>
    </inkml:brush>
  </inkml:definitions>
  <inkml:trace contextRef="#ctx0" brushRef="#br0">0 0 24663,'0'0'4677,"48"40"-25785</inkml:trace>
  <inkml:trace contextRef="#ctx0" brushRef="#br0" timeOffset="1">18 223 21140,'0'0'9417,"26"3"-16111,-9-19-2691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4.144"/>
    </inkml:context>
    <inkml:brush xml:id="br0">
      <inkml:brushProperty name="width" value="0.025" units="cm"/>
      <inkml:brushProperty name="height" value="0.025" units="cm"/>
    </inkml:brush>
  </inkml:definitions>
  <inkml:trace contextRef="#ctx0" brushRef="#br0">1 0 18578,'0'0'8616,"53"35"-7175,-44-3-480,-3 8-320,-3 4-353,-1 1-224,-1-3-288,1-2-1218,-1-5-1408,-1-8-1090,0-7-224,0-10-1762,-14-4-6053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4.472"/>
    </inkml:context>
    <inkml:brush xml:id="br0">
      <inkml:brushProperty name="width" value="0.025" units="cm"/>
      <inkml:brushProperty name="height" value="0.025" units="cm"/>
    </inkml:brush>
  </inkml:definitions>
  <inkml:trace contextRef="#ctx0" brushRef="#br0">1 83 1986,'0'0'23734,"78"21"-22324,-34-30-417,4-8-385,4-2-320,-3-1-223,-8 5-65,-10 3-1025,-13 6-1922,-13 0-1826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4.812"/>
    </inkml:context>
    <inkml:brush xml:id="br0">
      <inkml:brushProperty name="width" value="0.025" units="cm"/>
      <inkml:brushProperty name="height" value="0.025" units="cm"/>
    </inkml:brush>
  </inkml:definitions>
  <inkml:trace contextRef="#ctx0" brushRef="#br0">8 109 20083,'0'0'6534,"-7"-59"-3939,19 44-1602,12 2-225,6 0-351,6 7-417,5 3 0,3 3-64,-1 0-769,-5 8-993,-6 6-1889,-10 0-2691,-5-2-7303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5.156"/>
    </inkml:context>
    <inkml:brush xml:id="br0">
      <inkml:brushProperty name="width" value="0.025" units="cm"/>
      <inkml:brushProperty name="height" value="0.025" units="cm"/>
    </inkml:brush>
  </inkml:definitions>
  <inkml:trace contextRef="#ctx0" brushRef="#br0">1 27 16015,'0'0'3972,"0"10"-369,0 29-362,0-38-3159,1 0 1,-1 1 0,0-1-1,0 0 1,1 0 0,-1 0-1,1 1 1,-1-1-1,1 0 1,-1 0 0,1 0-1,0 0 1,-1 0 0,1 0-1,0 0 1,0 0 0,0 0-1,0 0 1,0-1-1,0 1 1,0 0 0,0-1-1,0 1 1,0-1 0,0 1-1,0-1 1,1 1 0,-1-1-1,0 0 1,0 1-1,1-1 1,-1 0 0,0 0-1,0 0 1,1 0 0,-1 0-1,0 0 1,0 0 0,1-1-1,-1 1 1,0 0 0,1-1-1,5-1-5,0 1 0,-1-1 0,1 0 0,0-1-1,10-5 1,26-24 86,-35 25-135,0 0 1,1 0 0,-1 2-1,1-1 1,0 1 0,18-8-1,-26 13-18,-1 0-1,1 0 0,-1 0 0,1 0 1,-1 0-1,1 0 0,-1 0 1,1 0-1,-1 0 0,0 0 1,1 0-1,-1 0 0,1 0 1,-1 0-1,1 0 0,-1 1 1,1-1-1,-1 0 0,1 0 1,-1 1-1,0-1 0,1 0 1,-1 0-1,0 1 0,1-1 0,-1 0 1,0 1-1,1-1 0,-1 1 1,1 0-1,5 20 323,-7 35 254,1-41-453,-2 13-2,1-21-129,0 1-1,0-1 1,1 0 0,0 1 0,1-1 0,-1 0 0,1 0 0,1 1 0,2 7 0,-4-14-122,1 0 1,0 0 0,-1 0 0,1-1 0,0 1 0,-1 0-1,1-1 1,0 1 0,0-1 0,-1 1 0,1-1 0,0 1-1,0-1 1,0 0 0,0 1 0,0-1 0,0 0 0,0 0-1,-1 1 1,1-1 0,0 0 0,0 0 0,0 0 0,0 0-1,0 0 1,0 0 0,0-1 0,0 1 0,0 0 0,0 0-1,0-1 1,0 1 0,0-1 0,-1 1 0,1 0-1,0-1 1,0 0 0,0 1 0,-1-1 0,1 1 0,0-2-1,29-29-11733,-13 6-2577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2:03.006"/>
    </inkml:context>
    <inkml:brush xml:id="br0">
      <inkml:brushProperty name="width" value="0.025" units="cm"/>
      <inkml:brushProperty name="height" value="0.025" units="cm"/>
    </inkml:brush>
  </inkml:definitions>
  <inkml:trace contextRef="#ctx0" brushRef="#br0">52 55 10442,'0'0'20766,"-9"2"-20766,7-2-2,-27 9 16,28-9-16,0 1 0,1-1 0,-1 1 0,0-1-1,1 1 1,-1-1 0,0 1 0,1-1 0,-1 1 0,1-1-1,-1 1 1,1 0 0,-1-1 0,1 1 0,0 0-1,-1-1 1,1 1 0,0 0 0,-1 0 0,1-1 0,0 1-1,0 0 1,0 0 0,-1-1 0,1 1 0,0 0 0,0 0-1,0 0 1,0-1 0,1 1 0,-1 0 0,0 0 0,0 0-1,0-1 1,1 1 0,-1 0 0,0 0 0,1-1 0,0 2-1,0 0-1,1-1-1,0 1 0,0-1 0,0 0 0,0 1 0,0-1 1,0 0-1,1 0 0,-1-1 0,0 1 0,0 0 0,1-1 1,-1 1-1,0-1 0,1 0 0,-1 0 0,1 0 0,-1 0 0,5 0 1,0-1 25,0 1 1,1-1-1,-1 0 1,1-1-1,8-2 0,26-25 125,-40 28-110,0-1 0,1 0 0,-1 0-1,0 0 1,-1 0 0,1-1 0,0 1 0,-1 0 0,1-1 0,-1 1 0,1-1 0,-1 0 0,0 1 0,0-1 0,0-3 0,-29 28 76,25-19-190,0 0 0,0 1 0,1 0 0,-1-1-1,1 1 1,0 0 0,0 1 0,0-1 0,1 0 0,-1 0-1,1 1 1,0-1 0,0 8 0,26-15-1689,-19-1 1629,0-1 1,0 0 0,-1 0-1,0 0 1,0 0-1,4-8 1,-5 8-129,-1 0 0,1 1 0,0-1 1,1 1-1,-1 0 0,1 0 0,-1 0 0,1 1 0,0-1 0,8-3 1,-12 8 210,0-1 0,-1 1 0,1 0 0,0-1 0,-1 1 0,1 0 0,-1-1 0,1 1 0,-1 0 0,1 0 0,-1 0 0,1 0 0,-1-1 0,0 1 0,1 0 0,-1 0 0,0 0 0,0 0 0,0 0 0,0 0 0,0 0 0,0 0 0,0 0 0,0 0 0,0 0-1,0-1 1,-1 2 1,0 34 833,1-36-782,-3 42 1778,0-28-1409,2 0 1,0 0 0,1 0 0,0 0-1,1 1 1,1-1 0,3 14 0,-1-15-237,-1 0 1,-1 0-1,0 0 1,-1 0 0,-1 21-1,0-30-53,0 0 0,-1 0 0,0 0 0,0 1 0,0-1 0,0 0 0,-1 0 0,1-1 0,-5 7-1,5-8-10,0 0-1,0-1 1,-1 1-1,1-1 0,-1 1 1,1-1-1,-1 0 0,1 0 1,-1 0-1,0 0 0,0 0 1,0 0-1,1 0 1,-1 0-1,0-1 0,0 1 1,0-1-1,0 1 0,0-1 1,-4 0-1,5 0-47,-1 0 1,1-1-1,0 1 1,-1-1-1,1 0 1,0 1-1,0-1 1,-1 0-1,1 0 1,0 1-1,0-1 0,0 0 1,0 0-1,0 0 1,0 0-1,0-1 1,0 1-1,1 0 1,-1 0-1,0 0 0,1-1 1,-1 1-1,1 0 1,-1-1-1,1 1 1,-1-1-1,1 1 1,0 0-1,0-1 1,0 1-1,0-1 0,0-1 1,0-57-96,0 54 68,1 0 10,0 0-1,0 0 1,1 1-1,-1-1 0,1 1 1,0-1-1,1 1 1,-1 0-1,1-1 1,0 1-1,0 1 0,1-1 1,-1 0-1,1 1 1,0 0-1,0 0 1,1 0-1,-1 0 0,1 1 1,5-4-1,13-6 23,1 1-1,0 0 1,32-9 0,9-6 0,-57 24-23,10-5 0,-1-2 0,21-13 0,-35 21 0,0 0 0,0 0 0,0 0 0,0-1 0,-1 1 0,1-1 0,-1 0 0,1 1 0,-1-1 0,0 0 0,0-1 0,-1 1 0,1 0 0,0 0 0,-1-1 0,0 1 0,0-1 0,0 1 0,0-5 0,-1 6 0,-1 1 0,0 0 0,1 0 0,-1 0 0,0-1 0,0 1 0,0 0 0,0 0 0,0 1 0,0-1 0,-1 0 0,1 0 0,0 0 0,0 1 0,-1-1 0,1 1 0,0-1 0,-1 1 0,1-1 0,0 1 0,-1 0 0,1 0 0,0-1 0,-1 1 0,1 0 0,-1 0 0,1 0 0,-1 1 0,-1-1 0,-46 4 0,43-2 0,1 0 0,-1 0 0,1 0 0,0 1 0,0 0 0,0-1 0,0 2 0,-5 4 0,8-7 0,0 1 0,0-1 0,0 1 0,0 0 0,1 0 0,-1 0 0,1 0 0,0 0 0,-1 0 0,1 0 0,0 0 0,0 0 0,0 1 0,0-1 0,1 1 0,-1-1 0,1 0 0,-1 1 0,1-1 0,0 1 0,0 4 0,1-6-23,0 1 0,0 0 1,0 0-1,0-1 0,0 1 0,0-1 1,0 1-1,0-1 0,0 0 0,1 1 1,-1-1-1,1 0 0,-1 0 0,1 0 1,-1 0-1,1 0 0,0 0 0,-1 0 1,1-1-1,0 1 0,0-1 0,-1 1 0,1-1 1,0 1-1,0-1 0,0 0 0,3 0 1,60-1-3457,-59 1 2753,50-6-7853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5.529"/>
    </inkml:context>
    <inkml:brush xml:id="br0">
      <inkml:brushProperty name="width" value="0.025" units="cm"/>
      <inkml:brushProperty name="height" value="0.025" units="cm"/>
    </inkml:brush>
  </inkml:definitions>
  <inkml:trace contextRef="#ctx0" brushRef="#br0">14 45 16335,'0'0'10848,"-3"13"-9540,0 1-1027,0-1 1,1 1-1,0-1 1,1 1-1,2 26 1,-1-36-259,1-1-1,-1 1 1,1-1 0,0 1 0,0-1 0,0 1 0,0-1 0,1 0 0,-1 1 0,1-1 0,0 0 0,0 0 0,0 0-1,0 0 1,0-1 0,1 1 0,0-1 0,-1 1 0,1-1 0,0 0 0,0 0 0,0 0 0,0 0 0,0-1 0,1 1 0,-1-1-1,0 0 1,1 0 0,-1 0 0,1 0 0,-1-1 0,7 1 0,-6-1 22,0 1 0,0-1 0,0 0 0,1-1 0,-1 1 0,0-1 0,0 1 0,0-1 0,0 0 0,0-1 0,0 1 0,0-1 0,-1 0 0,1 0 0,0 0 0,-1 0 0,0-1 0,1 1 0,-1-1 0,0 0 0,0 0 0,0 0 0,3-5 0,-2 1 17,0 0 1,-1 0-1,0-1 1,0 1 0,0-1-1,-1 0 1,0 0 0,-1 1-1,0-1 1,0 0-1,0-13 1,-1 20-63,-4-33 0,4 33 0,0 0 0,0 1 0,0-1 0,0 1 0,0-1 0,0 1 0,0-1 0,-1 1 0,1-1 0,0 1 0,0-1 0,-1 1 0,1-1 0,0 1 0,-1-1 0,1 1 0,0 0 0,-1-1 0,1 1 0,-1 0 0,1-1 0,0 1 0,-1 0 0,1-1 0,-1 1 0,1 0 0,-1 0 0,1 0 0,-1-1 0,1 1 0,-1 0 0,0 0 0,1 0 0,-1 0 0,1 0 0,-1 0 0,1 0 0,-1 0 0,1 0 0,-1 0 0,1 1 0,-1-1 0,1 0 0,-1 0 0,0 0 0,1 1 0,0-1 0,-1 0 0,1 0 0,-1 1 0,1-1 0,-1 0 0,1 1 0,0-1 0,-1 1 0,1-1 0,-1 1 0,-1 2 0,0 0 0,0 0 0,0 0 0,1 1 0,-1-1 0,1 0 0,0 1 0,0-1 0,0 1 0,0 5 0,0-8 0,1 1 0,-1-1 0,1 1 0,0-1 0,0 0 0,-1 1 0,1-1 0,0 1 0,0-1 0,0 1 0,1-1 0,-1 1 0,0-1 0,1 0 0,-1 1 0,0-1 0,1 1 0,0-1 0,-1 0 0,1 1 0,0-1 0,0 0 0,-1 0 0,1 0 0,0 0 0,0 0 0,0 0 0,3 2 0,3-2 0,0 0 0,0 0 0,0-1 0,0 0 0,0 0 0,0 0 0,0-1 0,0 0 0,0-1 0,0 0 0,0 0 0,0 0 0,-1-1 0,1 1 0,10-8 0,-9 5 0,1 0 0,-1 0 0,-1 0 0,1-1 0,-1-1 0,0 1 0,-1-1 0,1 0 0,-1-1 0,-1 1 0,7-13 0,-7-2 0,-5 21 0,0 1 0,0-1 0,0 1 0,0 0 0,-1-1 0,1 1 0,0 0 0,0-1 0,-1 1 0,1 0 0,0-1 0,-1 1 0,1 0 0,0-1 0,-1 1 0,1 0 0,0 0 0,-1 0 0,1-1 0,0 1 0,-1 0 0,1 0 0,-1 0 0,1 0 0,0 0 0,-1 0 0,1 0 0,-1 0 0,0 0 0,-1 0 0,0 0 0,-1 1 0,1-1 0,0 1 0,0 0 0,0-1 0,-1 1 0,1 0 0,0 1 0,0-1 0,0 0 0,0 0 0,1 1 0,-1-1 0,-2 3 0,-8 9 0,0 1 0,1 0 0,-13 21 0,21-30 0,0 1 0,0-1 0,1 0 0,-1 1 0,1-1 0,1 1 0,-1 0 0,1 0 0,0 0 0,0 0 0,0 0 0,1 0 0,0 0 0,1 6 0,-1-11 2,1 0 0,0 0 0,0 1-1,-1-1 1,1 0 0,0 0 0,0 0 0,0 0 0,0 0 0,0-1-1,0 1 1,0 0 0,0 0 0,1-1 0,-1 1 0,0 0 0,0-1-1,1 1 1,-1-1 0,0 0 0,1 1 0,-1-1 0,0 0 0,1 0-1,1 0 1,42 2-121,-35-2-13,11 1-674,17 0-3684,-2-6-4350,-7-6-2445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5.872"/>
    </inkml:context>
    <inkml:brush xml:id="br0">
      <inkml:brushProperty name="width" value="0.025" units="cm"/>
      <inkml:brushProperty name="height" value="0.025" units="cm"/>
    </inkml:brush>
  </inkml:definitions>
  <inkml:trace contextRef="#ctx0" brushRef="#br0">165 1 19603,'-10'0'3929,"1"0"-3390,0 1 1,0 0-1,0 1 1,0 0-1,0 0 1,0 1-1,1 0 1,-1 1-1,1-1 1,0 2-1,0-1 0,0 1 1,1 0-1,-1 1 1,1 0-1,-7 8 1,14-14-542,-1 0-1,1 1 1,0-1-1,-1 0 1,1 1 0,0-1-1,0 0 1,0 1-1,-1-1 1,1 0 0,0 1-1,0-1 1,0 1-1,0-1 1,0 0 0,0 1-1,0-1 1,0 1-1,0-1 1,0 0 0,0 1-1,0-1 1,0 1-1,0-1 1,0 0 0,0 1-1,0-1 1,0 0 0,1 1-1,-1-1 1,0 1-1,0-1 1,0 0 0,1 1-1,-1-1 1,1 1-1,18 5-340,35-6-705,-42 0 692,12-1-67,-12 0 22,-1 1 1,0 0-1,1 0 1,-1 1-1,14 3 1,-23-3 377,0-1 1,0 1 0,0 0-1,-1-1 1,1 1 0,0 0-1,0 0 1,-1 0 0,1 1-1,0-1 1,-1 0 0,1 0-1,-1 1 1,0-1 0,1 1-1,-1 0 1,0-1-1,0 1 1,0 0 0,0-1-1,0 1 1,0 0 0,-1 0-1,1 0 1,-1 0 0,1 0-1,-1 0 1,0 0 0,1 0-1,-1 0 1,0 0 0,0 0-1,-1 0 1,1 0 0,-1 3-1,0-3 200,0 1 0,0 0 0,-1 0 0,1 0-1,-1-1 1,0 1 0,0 0 0,1-1-1,-2 0 1,1 1 0,0-1 0,0 0-1,-1 0 1,1 0 0,-1-1 0,0 1 0,1-1-1,-5 2 1,-3 2 330,-1 0 0,1-1 0,-21 5 0,16-6-346,0 0 0,0-2 1,-22 1-1,34-2-243,0-1-1,0 1 0,0 0 1,0-1-1,0 1 1,0-1-1,0 0 0,0 0 1,0 0-1,1 0 0,-4-3 1,5 3-96,0 1 1,0-1-1,1 0 1,-1 0-1,0 0 1,1 0-1,-1 0 1,1 1-1,-1-1 1,1 0-1,0 0 0,-1 0 1,1-1-1,0 1 1,0 0-1,0 0 1,-1 0-1,1 0 1,0 0-1,0 0 1,1 0-1,-1 0 1,0 0-1,0 0 1,0 0-1,1 0 0,-1 0 1,1 0-1,-1 0 1,1 0-1,0-2 1,11-10-5060,8-1-1965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6.244"/>
    </inkml:context>
    <inkml:brush xml:id="br0">
      <inkml:brushProperty name="width" value="0.025" units="cm"/>
      <inkml:brushProperty name="height" value="0.025" units="cm"/>
    </inkml:brush>
  </inkml:definitions>
  <inkml:trace contextRef="#ctx0" brushRef="#br0">183 0 13325,'0'0'10623,"-6"9"-7831,-1 3-2261,1 1 0,0 0 0,1 1 1,0-1-1,1 1 0,0 0 0,1 0 0,1 0 0,-1 24 1,3-35-517,-1 37 234,6 61 1,-3-89-326,0-1 0,0 1 0,1-1 0,1 1 0,0-1 0,0 0 0,1 0 0,0-1 0,13 19 0,-17-29-570,-2-6 98,0 0 0,0 1 0,-1-1 0,0 0 0,0 0 0,0 1 1,0-1-1,-1 1 0,0 0 0,0-1 0,-1 1 0,1 1 0,-1-1 0,-6-6 0,-6-4-997,0 0 0,-28-19-1,16 17 1310,4 3 2046,10 3 3492,20 12-1835,11-4-2398,-8 2-416,120-4 2050,-75 4-4196,12 0-7217,-45 0-2981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7.115"/>
    </inkml:context>
    <inkml:brush xml:id="br0">
      <inkml:brushProperty name="width" value="0.025" units="cm"/>
      <inkml:brushProperty name="height" value="0.025" units="cm"/>
    </inkml:brush>
  </inkml:definitions>
  <inkml:trace contextRef="#ctx0" brushRef="#br0">0 9 16528,'5'-7'4228,"0"6"3235,-2 13-5606,-2 11-511,1 7-321,0 5-705,0 3-320,-1-1 0,2-4 0,-1-4 0,3-7-128,0-8-1410,1-8-864,1-6-1185,-2-9-1602,0-17-3780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7.708"/>
    </inkml:context>
    <inkml:brush xml:id="br0">
      <inkml:brushProperty name="width" value="0.025" units="cm"/>
      <inkml:brushProperty name="height" value="0.025" units="cm"/>
    </inkml:brush>
  </inkml:definitions>
  <inkml:trace contextRef="#ctx0" brushRef="#br0">70 0 16271,'0'0'9951,"-5"8"-8643,-2 5-1150,1-1-1,1 1 0,0 0 1,1 0-1,0 0 1,1 1-1,1-1 1,0 1-1,0 27 1,1 156 114,4-187-182,3-12 38,4-17 81,-6-1-147,-1 1-1,-1-1 0,0 0 1,-2 0-1,-4-39 1,4 60-65,0 0 0,0 0 0,-1-1 1,1 1-1,0 0 0,-1-1 0,1 1 1,0 0-1,-1-1 0,1 1 0,-1 0 1,1-1-1,-1 1 0,0-1 0,1 1 1,-1-1-1,0 1 0,1-1 0,-1 0 1,0 1-1,1-1 0,-1 0 0,0 1 1,0-1-1,1 0 0,-1 0 0,0 0 1,0 0-1,1 0 0,-1 0 0,0 0 1,0 0-1,0 0 0,1 0 0,-1 0 1,0 0-1,0 0 0,1-1 0,-1 1 1,0 0-1,0-1 0,1 1 0,-1 0 1,0-1-1,1 1 0,-1-1 0,1 1 1,-1-1-1,0 1 0,1-1 0,-1 0 1,1 1-1,0-1 0,-1 0 0,1 1 1,-1-1-1,1 0 0,0 1 0,0-1 1,-1 0-1,1 0 0,0 1 0,0-1 1,0 0-1,0-1 0,-4 13 32,1 1 0,0-1 0,1 1 0,1 0-1,0 0 1,0 19 0,1-28 10,0 0 0,0 0-1,1 0 1,-1 0 0,0 0 0,1 0-1,0 0 1,0 0 0,0-1-1,0 1 1,0 0 0,1-1 0,-1 1-1,1 0 1,-1-1 0,1 0 0,0 1-1,0-1 1,0 0 0,0 0-1,1 0 1,-1 0 0,0-1 0,1 1-1,-1-1 1,1 1 0,0-1 0,0 0-1,-1 0 1,1 0 0,4 1-1,2-2 12,0 0-1,-1 0 1,1-1-1,-1 0 1,1 0-1,-1-1 0,0 0 1,1-1-1,-1 1 1,0-2-1,-1 1 1,1-1-1,-1 0 0,1-1 1,-1 0-1,0 0 1,-1 0-1,1-1 1,-1 0-1,0 0 0,-1-1 1,0 1-1,0-1 1,0-1-1,-1 1 1,5-10-1,-7 50-49,-6-5 0,-6 58 0,10-86 0,0 0 0,0 1 0,0-1 0,0 0 0,0 1 0,0-1 0,0 0 0,0 1 0,0-1 0,0 0 0,1 1 0,-1-1 0,0 0 0,0 0 0,0 1 0,0-1 0,1 0 0,-1 0 0,0 1 0,0-1 0,0 0 0,1 0 0,-1 1 0,0-1 0,1 0 0,-1 0 0,0 0 0,0 0 0,1 1 0,-1-1 0,0 0 0,1 0 0,-1 0 0,0 0 0,1 0 0,0 0 0,16-3 0,13-13 0,-20 8-7,0 0-1,-1 0 1,0 0-1,-1-1 1,1-1-1,-2 1 1,1-1-1,-2-1 1,7-11-1,-13 22-792,-5 3-6868,-2-3 2995,5 0 1756,-7 0-10898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8.082"/>
    </inkml:context>
    <inkml:brush xml:id="br0">
      <inkml:brushProperty name="width" value="0.025" units="cm"/>
      <inkml:brushProperty name="height" value="0.025" units="cm"/>
    </inkml:brush>
  </inkml:definitions>
  <inkml:trace contextRef="#ctx0" brushRef="#br0">0 0 21877,'0'0'8296,"54"58"-14478,-36-36 416,1 1-4964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8.409"/>
    </inkml:context>
    <inkml:brush xml:id="br0">
      <inkml:brushProperty name="width" value="0.025" units="cm"/>
      <inkml:brushProperty name="height" value="0.025" units="cm"/>
    </inkml:brush>
  </inkml:definitions>
  <inkml:trace contextRef="#ctx0" brushRef="#br0">748 560 15887,'0'0'8205,"-10"6"-4617,-44 27 84,112-67-3089,21-12 7,-73 43-570,0 0 0,0 1 0,0 0 1,0 0-1,1 1 0,-1 0 0,0 0 0,1 0 0,-1 1 1,1 0-1,7 0 0,-13 1-20,1-1 0,-1 0 0,1 1 0,-1-1 0,1 0 0,-1 1 0,0 0 0,1-1 0,-1 1 0,0 0 0,1 0 0,-1-1 0,0 1 0,0 0 0,0 0 0,0 1 0,0-1 0,0 0 0,0 0 0,0 0 0,0 1 0,1 1 0,5 35 0,-7-34 0,0 1 0,1-1 0,0 1 0,0-1 0,0 1 0,0-1 0,3 5 0,-3-7 0,0-1 0,0 0 0,0 1 0,0-1 0,0 0 0,0 0 0,1 0 0,-1 0 0,0 0 0,1 0 0,-1 0 0,1 0 0,-1-1 0,1 1 0,-1 0 0,1-1 0,0 1 0,-1-1 0,1 0 0,0 1 0,-1-1 0,1 0 0,0 0 0,2 0 0,5-1-503,1 0 1,-1-1-1,1 0 0,-1 0 1,17-8-1,-17 7-1061,0 0 0,0 0-1,0 1 1,0 0 0,18-1 0</inkml:trace>
  <inkml:trace contextRef="#ctx0" brushRef="#br0" timeOffset="1">1 35 20595,'0'0'2595,"67"-26"-6951,-41 18-7624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9.424"/>
    </inkml:context>
    <inkml:brush xml:id="br0">
      <inkml:brushProperty name="width" value="0.025" units="cm"/>
      <inkml:brushProperty name="height" value="0.025" units="cm"/>
    </inkml:brush>
  </inkml:definitions>
  <inkml:trace contextRef="#ctx0" brushRef="#br0">62 157 17553,'0'0'10377,"-8"2"-9272,5-1-1052,0 0 0,1 0 0,-1 1-1,0-1 1,1 0 0,-1 1-1,1 0 1,0-1 0,-1 1 0,1 0-1,0 0 1,0 1 0,0-1-1,1 0 1,-1 0 0,0 1 0,-1 4-1,0-1-15,1 1-1,0 0 0,1 1 0,-1-1 0,2 0 1,-1 0-1,1 13 0,0-18-34,0 0 0,-1 0 1,1 0-1,1 0 0,-1 0 0,0 0 0,0 0 0,1 0 1,-1 0-1,1 0 0,0 0 0,0 0 0,0 0 1,0 0-1,0 0 0,0-1 0,0 1 0,0 0 1,0-1-1,3 3 0,-1-3 11,-1 0 1,1 0-1,0 0 0,0 0 0,0 0 1,0-1-1,0 1 0,0-1 1,0 0-1,0 0 0,-1 0 1,1 0-1,0 0 0,4-1 1,4-2 127,0 0 0,-1 0 1,1-1-1,-1 0 1,0-1-1,0 0 1,-1 0-1,0-1 1,0-1-1,13-10 1,-7 5 88,-1 2 1,31-17-1,-44 27-230,0-1 0,0 1 0,0-1-1,0 1 1,0 0 0,0-1 0,0 1 0,0 0 0,0 0-1,1 0 1,-1 0 0,0 0 0,0 0 0,0 0 0,0 0 0,0 0-1,0 0 1,0 1 0,0-1 0,1 0 0,-1 1 0,0-1-1,0 1 1,0-1 0,-1 1 0,1 0 0,0-1 0,0 1 0,0 0-1,0 0 1,-1 0 0,1-1 0,0 1 0,0 0 0,-1 0-1,1 0 1,-1 0 0,1 0 0,-1 0 0,0 0 0,1 0 0,-1 0-1,0 1 1,0-1 0,1 0 0,-1 0 0,0 1 0,2 12-16,-1-1 0,0 0 1,-1 19-1,1-7-47,-1-22-14,0 0 1,0 0-1,1 0 1,-1 0-1,1 0 1,0-1-1,-1 1 1,2 0-1,-1 0 1,0 0-1,0-1 1,1 1-1,0-1 1,-1 1-1,5 3 1,-4-4-23,0-1-1,0 0 1,0 0 0,0 0 0,1 0 0,-1-1-1,0 1 1,1 0 0,-1-1 0,0 0 0,1 0 0,-1 1-1,0-1 1,1-1 0,-1 1 0,0 0 0,1-1-1,-1 1 1,0-1 0,0 1 0,4-3 0,15-6-1268,-1-1 1,0-1 0,-1 0 0,0-2 0,17-15-1,20-12-4294,-11 10 506,-7 5 4022,-12 8 6263,-33 24 1100,-5 4-3552,-29 34-2416,34-37 801,-16 26 179,22-33-1227,1-1-1,0 0 1,0 1-1,0-1 1,0 1-1,0-1 1,0 1-1,0-1 1,0 0-1,0 1 1,0-1-1,0 1 1,0-1-1,0 1 1,0-1-1,0 1 1,0-1-1,0 0 1,0 1-1,1-1 1,-1 1-1,0-1 1,0 0-1,0 1 1,1-1-1,-1 0 1,0 1-1,1-1 1,21 3 143,-10-5-167,0-1-1,-1-1 1,1 1 0,-1-2-1,0 0 1,-1 0-1,1-1 1,-1 0 0,15-12-1,-8 5-8,-1 0-1,-1-2 0,-1 1 1,23-30-1,-31 35 355,-1 1-1,0-1 1,-1 0-1,0-1 0,0 1 1,-1-1-1,0 1 1,-1-1-1,0 0 1,0 0-1,-1 0 1,-1-16-1,-2 21 56,-5 11-347,-4 11-126,11-15 82,-15 32 495,-10 42 0,22-67-397,1 1 1,0 0-1,0 0 1,1 0-1,0 0 1,1 0-1,0 0 1,1 1-1,3 14 1,-3-22-156,0 0 0,0 0-1,1-1 1,-1 1 0,1-1 0,-1 1 0,1-1-1,0 1 1,0-1 0,0 0 0,0 0 0,1 0-1,-1 0 1,1-1 0,-1 1 0,1 0 0,-1-1-1,1 0 1,0 0 0,5 2 0,1 0-784,0-1 0,1 0 0,-1 0 1,0-1-1,14 0 0,4-1-9088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0.856"/>
    </inkml:context>
    <inkml:brush xml:id="br0">
      <inkml:brushProperty name="width" value="0.025" units="cm"/>
      <inkml:brushProperty name="height" value="0.025" units="cm"/>
    </inkml:brush>
  </inkml:definitions>
  <inkml:trace contextRef="#ctx0" brushRef="#br0">3 1 12364,'1'4'10705,"1"12"-5338,1 90-4447,-7-59-771,2-37-432,1-1 1,0 1 0,0-1 0,1 1 0,0-1-1,1 1 1,2 11 0,-1-27-8630,1-7 4649,-3-9-5805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1.212"/>
    </inkml:context>
    <inkml:brush xml:id="br0">
      <inkml:brushProperty name="width" value="0.025" units="cm"/>
      <inkml:brushProperty name="height" value="0.025" units="cm"/>
    </inkml:brush>
  </inkml:definitions>
  <inkml:trace contextRef="#ctx0" brushRef="#br0">1 34 13869,'0'0'14446,"80"-29"-13005,-46 28-640,6 0-449,0-1-288,-3 2-96,-6 0-1153,-8 0-1217,-12 0-1250,-11 6-1280,0 1-2307</inkml:trace>
  <inkml:trace contextRef="#ctx0" brushRef="#br0" timeOffset="1">46 143 17232,'0'0'11948,"77"1"-10283,-37-10-448,3-2-704,-1 3-449,-6 3-128,-9 5-993,-14 0-1666,-13 12-8039,-23 0-256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4.976"/>
    </inkml:context>
    <inkml:brush xml:id="br0">
      <inkml:brushProperty name="width" value="0.025" units="cm"/>
      <inkml:brushProperty name="height" value="0.025" units="cm"/>
    </inkml:brush>
  </inkml:definitions>
  <inkml:trace contextRef="#ctx0" brushRef="#br0">1 58 7944,'0'0'14830,"56"-47"-14798,-29 42-161,1 2-799,1 3-1283,1 0-1280,1-2-2082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1.559"/>
    </inkml:context>
    <inkml:brush xml:id="br0">
      <inkml:brushProperty name="width" value="0.025" units="cm"/>
      <inkml:brushProperty name="height" value="0.025" units="cm"/>
    </inkml:brush>
  </inkml:definitions>
  <inkml:trace contextRef="#ctx0" brushRef="#br0">1 22 14542,'0'0'15086,"76"6"-13388,-36-15-641,5 0-673,3 3-384,-7 2 0,-2 4-1121,-11 0-1409,-12 4-1698,-9 4-2595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1.978"/>
    </inkml:context>
    <inkml:brush xml:id="br0">
      <inkml:brushProperty name="width" value="0.025" units="cm"/>
      <inkml:brushProperty name="height" value="0.025" units="cm"/>
    </inkml:brush>
  </inkml:definitions>
  <inkml:trace contextRef="#ctx0" brushRef="#br0">1 100 13036,'0'0'18904,"11"-8"-18200,0 0-636,4-4-61,0 0 0,1 2 0,1 0 0,-1 0-1,2 2 1,-1 0 0,21-6 0,-37 14-7,-1 1 0,1-1 0,0 0 0,0 0 0,-1 0 0,1 0 0,0 1 0,-1-1 0,1 0 0,-1 1 0,1-1 0,0 0 0,-1 1 0,1-1 0,-1 1 0,1-1 0,-1 1 0,1-1 0,-1 1 0,1-1 0,-1 1 0,0-1 0,1 1 0,-1 0 0,0-1 0,1 1 0,-1 0 0,0-1 0,0 1 0,0 0 0,0-1 0,0 1 0,0 0 0,0 0 0,0-1 0,0 1 0,0 0 0,0-1 0,0 1 0,0 0 0,0-1 0,-1 1 0,1 1 0,-8 34 0,1-20 0,0 0 0,-19 28 0,-12 26 0,67-95 0,-16 7-7,-2-1 0,0 0 0,-1-1 1,-1 0-1,-1 0 0,11-40 0,-18 63-287,0-1 1,1 0-1,-1 0 0,1 0 0,-1 0 1,1 0-1,0 0 0,0-1 1,0 1-1,0-1 0,0 1 0,0-1 1,0 0-1,1 0 0,-1 0 1,1 0-1,-1 0 0,0 0 0,1 0 1,-1-1-1,4 1 0,2 0-2316,1 0 0,1 0 0,-1-1 0,16-2 0,4-4-5440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2.325"/>
    </inkml:context>
    <inkml:brush xml:id="br0">
      <inkml:brushProperty name="width" value="0.025" units="cm"/>
      <inkml:brushProperty name="height" value="0.025" units="cm"/>
    </inkml:brush>
  </inkml:definitions>
  <inkml:trace contextRef="#ctx0" brushRef="#br0">157 0 14638,'0'0'7426,"-9"6"-4933,6-5-2314,-48 34 2033,46-31-1994,1-1 1,0 1-1,0-1 0,1 1 1,-1 0-1,1 1 1,0-1-1,0 0 1,0 1-1,1 0 1,-4 7-1,8-11-183,0 0-1,0 0 0,-1 0 1,1-1-1,0 1 0,0-1 1,0 1-1,0-1 1,0 0-1,0 1 0,0-1 1,0 0-1,0 0 0,0 0 1,3-1-1,6 1 41,-2 1-186,-1 1 0,1 0 0,-1 1-1,0-1 1,0 2 0,0-1 0,0 1 0,0 0 0,-1 1 0,11 8-1,-16-12 93,0 0-1,0 1 0,0-1 0,-1 1 1,1-1-1,-1 1 0,1 0 0,-1 0 0,1 0 1,-1 0-1,0 0 0,0 0 0,0 0 1,0 0-1,0 0 0,0 0 0,-1 1 0,1-1 1,-1 0-1,1 0 0,-1 1 0,0-1 1,0 0-1,0 1 0,0-1 0,-1 0 0,1 1 1,-1-1-1,1 0 0,-1 0 0,0 0 1,0 1-1,0-1 0,0 0 0,0 0 0,0 0 1,0 0-1,-1 0 0,1-1 0,-1 1 1,1 0-1,-1-1 0,-3 3 0,-5 4 237,-1 0 0,1-1 0,-1 0 0,0-1 0,-1 0 0,1-1 0,-1 0 0,0-1 0,0 0 0,-1-1 0,1-1 0,-1 0 0,-21 1 0,33-3-323,1 0 0,-1 0 1,1 0-1,-1 0 0,1 0 0,-1 0 1,1-1-1,-1 1 0,1 0 0,-1 0 1,1-1-1,-1 1 0,1 0 0,0 0 1,-1-1-1,1 1 0,-1-1 0,1 1 1,0 0-1,-1-1 0,1 1 0,0-1 1,-1 1-1,1-1 0,0 1 0,0-1 1,0 1-1,-1-1 0,1 1 1,0-1-1,0 1 0,0-1 0,0 1 1,0-1-1,0 1 0,0-1 0,0 0 1,6-24-5988,11-3-2379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2.694"/>
    </inkml:context>
    <inkml:brush xml:id="br0">
      <inkml:brushProperty name="width" value="0.025" units="cm"/>
      <inkml:brushProperty name="height" value="0.025" units="cm"/>
    </inkml:brush>
  </inkml:definitions>
  <inkml:trace contextRef="#ctx0" brushRef="#br0">155 1 17777,'-7'10'2957,"-14"24"-1299,2 1 0,2 1 1,1 0-1,-16 56 0,23-53-1545,-3 50 0,8-52 769,-13 57 1,42-124 377,12-24-1410,-3-1-1,-2-2 1,-3-1-1,-3-2 1,24-77 0,-39 116-370,-6 34-362,-5-8 793,0 0 0,0 1 0,0-1 0,-1 0 0,0 0 0,0 0 0,-3 10 0,-2-7 175,0 1 0,0-1 0,-1 0 0,0-1 0,-1 0 0,0 0 0,0 0-1,0-1 1,-1 0 0,1-1 0,-2 0 0,1 0 0,0-1 0,-1 0 0,0-1 0,0 0 0,0 0 0,-16 1 0,26-4-191,0 0 0,-1 0 0,1 0-1,0 0 1,-1 0 0,1 0 0,0 0-1,0 0 1,-1 0 0,1 0 0,0 0 0,0 0-1,-1 0 1,1 0 0,0 0 0,-1 0-1,1 0 1,0-1 0,0 1 0,-1 0 0,1 0-1,0 0 1,0 0 0,0-1 0,-1 1-1,1 0 1,0 0 0,0 0 0,0-1 0,0 1-1,-1 0 1,1 0 0,0-1 0,0 1-1,0 0 1,0 0 0,0-1 0,0 1 0,0 0-1,0 0 1,0-1 0,0 1 0,0 0-1,0-1 1,0 1 0,0 0 0,0 0 0,0-1-1,0 1 1,0 0 0,0 0 0,0-1-1,0 1 1,0 0 0,1 0 0,-1-1-1,0 1 1,0 0 0,0 0 0,0-1 0,1 1-1,-1 0 1,0 0 0,0 0 0,0 0-1,1-1 1,-1 1 0,15-15-8814,4 3-3209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3.429"/>
    </inkml:context>
    <inkml:brush xml:id="br0">
      <inkml:brushProperty name="width" value="0.025" units="cm"/>
      <inkml:brushProperty name="height" value="0.025" units="cm"/>
    </inkml:brush>
  </inkml:definitions>
  <inkml:trace contextRef="#ctx0" brushRef="#br0">158 22 14638,'0'0'3587,"-8"1"-389,-8 3-1796,0 1 1,1 0-1,-17 8 1,27-11-1089,0 0 1,0 1 0,0-1-1,0 1 1,1 0 0,-1 0-1,1 1 1,0-1 0,0 1 0,0 0-1,0 0 1,1 0 0,-1 1-1,1-1 1,-3 8 0,10-11-238,0 0 1,0 0 0,1 0-1,-1-1 1,1 0 0,-1 1 0,1-2-1,5 0 1,15-2-228,-11 1-80,0 1 1,0 0 0,0 1-1,28 2 1,-41-1 251,0-1 0,0 1 0,-1-1 0,1 1 0,0-1-1,0 1 1,0 0 0,0-1 0,0 1 0,-1 0 0,1-1 0,0 1 0,-1 0 0,1 0 0,0 0 0,-1 0 0,1 0 0,-1 0 0,1 0 0,-1 0 0,0 0 0,1 0 0,-1 0 0,0 0 0,0 0 0,0 0-1,0 0 1,0 2 0,0 4 432,2-19-247,19-108-207,-21 121-25,0 1-1,1-1 1,-1 1 0,0 0-1,1-1 1,-1 1 0,0-1 0,1 1-1,0-1 1,-1 0 0,1 1-1,0-1 1,0 1 0,0-1-1,0 0 1,0 0 0,0 0-1,0 0 1,0 1 0,0-1-1,3 1 1,0 0-131,0 0-1,0 0 1,0 0-1,1 0 1,-1-1-1,0 0 1,8 1 0,5 0-535,0 0 0,33-3 0,-45 1 725,0 0 0,0-1 0,0 0 0,-1 0 1,1 0-1,0 0 0,-1-1 0,1 0 0,-1 0 0,0 0 0,1-1 0,-1 1 1,0-1-1,-1 0 0,1 0 0,0-1 0,-1 1 0,0-1 0,1 1 0,-1-1 1,-1 0-1,4-6 0,-42 54 1188,26-31-1006,-18 28 806,26-38-976,1-1-1,0 1 1,-1-1-1,1 1 0,0-1 1,1 1-1,-1 0 1,0 0-1,1-1 0,-1 1 1,1 0-1,0 0 1,0 4-1,4-6-45,0 0 0,-1 0 0,1-1 0,0 1 0,-1-1 0,1 0 0,0 0 0,-1-1 0,1 1 0,6-2 0,6-3 0,-1-1 0,1 0 0,25-15 0,-28 13 0,2 0 0,-1 2 0,1 0 0,22-7 0,-36 14 0,-1-1 0,1 0 0,-1 1 0,1-1 0,-1 0 0,0 1 0,1-1 0,-1 0 0,1 1 0,-1-1 0,0 1 0,1-1 0,-1 0 0,0 1 0,0-1 0,1 1 0,-1-1 0,0 1 0,0-1 0,0 1 0,0 0 0,0-1 0,0 1 0,0-1 0,0 1 0,0-1 0,0 1 0,0-1 0,0 1 0,0-1 0,0 2 0,-1 15 0,1-17 0,-1 9 9,-3 15-812,4-24 694,0 0 0,0 1 0,0-1 0,0 1 0,0-1 0,0 1 0,0-1-1,0 0 1,0 1 0,0-1 0,0 1 0,0-1 0,0 1 0,0-1 0,0 0 0,0 1 0,0-1 0,1 1 0,-1-1 0,0 0-1,0 1 1,0-1 0,1 1 0,-1-1 0,0 0 0,1 0 0,-1 1 0,0-1 0,1 0 0,-1 1 0,0-1 0,1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4.177"/>
    </inkml:context>
    <inkml:brush xml:id="br0">
      <inkml:brushProperty name="width" value="0.025" units="cm"/>
      <inkml:brushProperty name="height" value="0.025" units="cm"/>
    </inkml:brush>
  </inkml:definitions>
  <inkml:trace contextRef="#ctx0" brushRef="#br0">13 96 3972,'-1'0'628,"0"-1"1,0 0-1,0 1 1,0-1-1,1 0 1,-1 0-1,0 0 1,0 0-1,1 0 1,-1 0-1,1 0 1,-1 0-1,1 0 1,-1 0-1,1 0 1,0 0-1,-1 0 1,1 0-1,0 0 1,0 0-1,0 0 1,0-3 0,0 3-178,1 0 0,-1-1 1,1 1-1,0 0 0,-1 0 1,1 0-1,0-1 0,0 1 1,0 0-1,0 0 0,0 0 1,0 0-1,0 0 0,0 1 1,3-3-1,7-2 554,0 0 0,0 0 0,20-5 0,-10 3 161,-14 4-1032,1 0-85,0 0 0,0 0 0,0 0 0,1 1 0,8-1 0,-16 3-56,0-1-1,1 1 1,-1 0-1,0 0 0,1 0 1,-1 0-1,0 1 1,0-1-1,1 0 0,-1 1 1,0-1-1,0 0 1,1 1-1,-1-1 0,0 1 1,0 0-1,0-1 1,0 1-1,0 0 1,0 0-1,0 0 0,0 0 1,0 0-1,0 0 1,-1 0-1,1 0 0,0 0 1,-1 0-1,1 0 1,0 0-1,-1 0 0,0 1 1,1-1-1,-1 0 1,0 0-1,1 1 0,-1-1 1,0 0-1,0 1 1,0 0-1,0 16 69,0-1-1,-6 33 1,2-19-51,5-37-4730,6-9 2,1-2-2606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4.522"/>
    </inkml:context>
    <inkml:brush xml:id="br0">
      <inkml:brushProperty name="width" value="0.025" units="cm"/>
      <inkml:brushProperty name="height" value="0.025" units="cm"/>
    </inkml:brush>
  </inkml:definitions>
  <inkml:trace contextRef="#ctx0" brushRef="#br0">51 1 6246,'0'0'21108,"-42"57"-20243,36-28-129,3 1-351,3-2-289,0-6-32,0-3 32,5-6-96,3-4 0,2-6-192,0-3-449,-4 0-1633,-1-11-2466,1-6-3684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4.880"/>
    </inkml:context>
    <inkml:brush xml:id="br0">
      <inkml:brushProperty name="width" value="0.025" units="cm"/>
      <inkml:brushProperty name="height" value="0.025" units="cm"/>
    </inkml:brush>
  </inkml:definitions>
  <inkml:trace contextRef="#ctx0" brushRef="#br0">1 1 19955,'0'0'11178,"66"9"-14541,-36 1-352,3 0-1154,-2 1-1313,-4 0-2402</inkml:trace>
  <inkml:trace contextRef="#ctx0" brushRef="#br0" timeOffset="1">230 75 2210,'1'1'688,"0"0"0,1-1 0,-1 1 0,0 0 0,0 0 0,0 0 0,1 1 0,-1-1 0,0 0 0,-1 0 0,1 1 0,0-1 1,0 0-1,0 1 0,-1-1 0,1 1 0,-1-1 0,1 1 0,-1-1 0,0 1 0,1-1 0,-1 3 0,0-2-265,-1 0 1,0 0-1,1 0 0,-1 0 1,0 0-1,0 0 1,0 0-1,0-1 0,0 1 1,0 0-1,0 0 0,-1-1 1,1 1-1,-4 2 1,-7 5-147,0 0 0,-1-1 1,-27 13-1,22-11 947,-25 10 284,20-9 142,55-16-1264,-18 2-564,0 1 0,0 1-1,0 0 1,0 1 0,1 0-1,-1 1 1,21 5 0,-30-5 50,0 0 0,0 1 1,0 0-1,0 0 1,0 0-1,-1 0 1,1 1-1,-1 0 1,1 0-1,4 5 0,-6-6 72,-1 1 0,0-1 0,0 1 0,-1-1 0,1 1-1,-1 0 1,1 0 0,-1 0 0,0 0 0,0 0 0,0 0-1,0 0 1,-1 0 0,1 1 0,-1-1 0,0 0 0,0 0-1,0 5 1,-1-5 156,0 0 0,0 0-1,0 0 1,0 0-1,-1 0 1,0 0 0,1 0-1,-1-1 1,0 1-1,0 0 1,0-1 0,-1 0-1,1 1 1,-1-1 0,1 0-1,-1 0 1,0 0-1,1-1 1,-1 1 0,0-1-1,0 0 1,0 1 0,0-1-1,-1 0 1,1-1-1,-4 1 1,-9 3 302,1-1 0,-1 0 0,-32-1 0,44-2-481,0 0 1,1 0 0,-1-1 0,0 1-1,1-1 1,-1 0 0,0 0 0,1-1-1,-1 1 1,-5-4 0,8 4-127,0 0 0,0 0 0,0 1-1,0-1 1,0 0 0,0 0 0,1 0 0,-1 0 0,0 0 0,1 0-1,-1 0 1,0 0 0,1 0 0,0 0 0,-1 0 0,1-2 0,-1 2-282,1-1 0,0 0 0,0 1 0,1-1 0,-1 1 0,0-1 0,0 0 0,1 1 0,-1-1 0,1 1 0,-1-1 0,1 1 0,0-1 0,0 1 0,1-2 0,17-17-9197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5.204"/>
    </inkml:context>
    <inkml:brush xml:id="br0">
      <inkml:brushProperty name="width" value="0.025" units="cm"/>
      <inkml:brushProperty name="height" value="0.025" units="cm"/>
    </inkml:brush>
  </inkml:definitions>
  <inkml:trace contextRef="#ctx0" brushRef="#br0">153 1 13741,'0'0'8782,"-10"-1"-5264,5 1-3143,-61 1 3326,60 0-3571,1 0 0,-1 0 0,1 0 0,0 0 0,0 1 0,-1 0 0,1 0 0,0 1 1,1-1-1,-1 1 0,-7 6 0,9-1-162,15-3 10,25-2 22,-25-3 27,-6 1-41,1 1-1,0 0 0,-1 0 1,1 1-1,-1-1 1,0 1-1,0 1 0,0-1 1,-1 1-1,1 0 0,-1 0 1,0 1-1,8 8 1,-9-9-26,-1-1 1,0 1 0,0 0 0,0 0 0,0 0 0,-1 0 0,0 1-1,0-1 1,0 1 0,0-1 0,-1 1 0,0 0 0,0 0 0,0-1-1,0 1 1,-1 0 0,0 0 0,0 0 0,-1 9 0,-1-11 84,1 0-1,-1-1 1,0 1 0,0 0 0,0-1 0,0 0 0,-1 1-1,1-1 1,0 0 0,-1 0 0,0 0 0,1-1 0,-1 1 0,0-1-1,0 1 1,0-1 0,0 0 0,0 0 0,0 0 0,-1 0 0,1-1-1,-4 1 1,5-1-106,0 1 0,0 0 0,0-1 0,0 0 0,0 1 0,-1-1-1,1 0 1,0 0 0,0 0 0,0-1 0,0 1 0,0 0 0,0-1 0,-1 1 0,1-1-1,0 0 1,0 0 0,0 0 0,1 0 0,-1 0 0,0 0 0,0 0 0,1-1-1,-1 1 1,0 0 0,1-1 0,-1 0 0,1 1 0,0-1 0,0 0 0,-1 0 0,1 0-1,-1-2 1,2 1-668,-1-1 0,1 1-1,0 0 1,0-1-1,0 1 1,0-1-1,1 1 1,-1 0 0,1-1-1,1-3 1,11-14-6323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5.546"/>
    </inkml:context>
    <inkml:brush xml:id="br0">
      <inkml:brushProperty name="width" value="0.025" units="cm"/>
      <inkml:brushProperty name="height" value="0.025" units="cm"/>
    </inkml:brush>
  </inkml:definitions>
  <inkml:trace contextRef="#ctx0" brushRef="#br0">46 121 16400,'0'0'11733,"10"-9"-10014,-1 2-1462,-1 1-173,0 0 1,0 0-1,-1-1 0,0 0 1,0-1-1,0 1 1,-1-1-1,0 0 1,-1-1-1,6-10 0,-10 19-82,-1-1-1,0 1 1,0 0-1,0-1 0,0 1 1,0-1-1,0 1 1,1 0-1,-1-1 0,0 1 1,0-1-1,0 1 1,0 0-1,0-1 0,-1 1 1,1-1-1,0 1 1,0 0-1,0-1 1,0 1-1,0-1 0,0 1 1,-1 0-1,1-1 1,0 1-1,0 0 0,-1-1 1,1 1-1,0 0 1,0 0-1,-1-1 0,1 1 1,0 0-1,-1 0 1,1-1-1,0 1 0,-1 0 1,1 0-1,0 0 1,-1 0-1,1-1 0,-1 1 1,-22 5 5,-21 18 11,38-17 35,0-1-1,0 1 1,0 0 0,1 0 0,0 1-1,0-1 1,1 1 0,-1 0 0,2 1-1,-1-1 1,1 1 0,0-1 0,0 1-1,1 0 1,0 0 0,-1 16 0,3-23-46,0 0 0,0 0 0,1 0 0,-1 0 1,0 0-1,1 0 0,-1 0 0,0 0 0,1 0 1,0 0-1,-1 0 0,1 0 0,-1-1 0,1 1 1,0 0-1,0 0 0,-1-1 0,1 1 0,0-1 1,0 1-1,0 0 0,0-1 0,0 1 0,-1-1 1,3 1-1,34 3 112,-26-5-87,-1 0-1,1 0 1,-1-1-1,18-6 1,34-28 112,-26 14-21,-56 58-3251,5-18-851,4-7-3781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5.347"/>
    </inkml:context>
    <inkml:brush xml:id="br0">
      <inkml:brushProperty name="width" value="0.025" units="cm"/>
      <inkml:brushProperty name="height" value="0.025" units="cm"/>
    </inkml:brush>
  </inkml:definitions>
  <inkml:trace contextRef="#ctx0" brushRef="#br0">1 16 16592,'0'0'4959,"12"6"-4916,-5-1-52,-3-3-15,0 1 0,0-1 0,0 0 0,0 0 0,1 0 0,-1-1 0,0 1 0,1-1 0,-1 0 0,1 0 0,-1-1 0,1 0 0,0 1 0,-1-1 0,1-1 0,-1 1 0,1-1 0,6-1 0,26-10-1781,0 3 0,76-11 0,-95 19 753,0 0 0,-1 1 0,1 1 0,0 1 0,-1 0 0,1 2 0,-1-1 0,31 13 0,51 21-1831,-65-25 2435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6.184"/>
    </inkml:context>
    <inkml:brush xml:id="br0">
      <inkml:brushProperty name="width" value="0.025" units="cm"/>
      <inkml:brushProperty name="height" value="0.025" units="cm"/>
    </inkml:brush>
  </inkml:definitions>
  <inkml:trace contextRef="#ctx0" brushRef="#br0">83 0 19282,'0'0'7234,"-8"0"-4309,5 0-2822,1 0 0,0 0-1,0 0 1,-1 1 0,1-1-1,0 0 1,0 1 0,-1 0-1,1-1 1,0 1 0,0 0-1,0 0 1,0 0 0,0 0-1,0 1 1,-2 1 0,1 1-32,0-1 1,0 1-1,1 0 1,-1 0-1,1 1 1,0-1-1,0 0 1,1 1 0,-2 6-1,0-3-42,1 0-1,0 0 0,0 1 1,1-1-1,0 1 0,1-1 1,0 1-1,0-1 0,2 14 1,-1-19-27,0 0 1,0 0-1,0 0 0,0 0 1,0 0-1,1-1 0,-1 1 1,1 0-1,0-1 1,0 1-1,0-1 0,0 0 1,0 1-1,0-1 0,1 0 1,-1-1-1,1 1 0,-1 0 1,1-1-1,0 1 1,0-1-1,0 0 0,-1 0 1,1 0-1,0 0 0,0 0 1,0-1-1,6 1 1,1 0 15,-1 0 0,1-1 0,0 0 0,-1-1 0,1 0 0,-1-1 1,1 0-1,-1 0 0,0-1 0,0 0 0,0 0 0,0-1 0,-1-1 1,13-7-1,-16 8-8,0 0 1,0 0-1,0-1 1,-1 1-1,1-1 0,-1 0 1,-1-1-1,1 1 1,-1-1-1,1 1 1,-2-1-1,1 0 1,-1 0-1,1-1 0,-2 1 1,1 0-1,-1-1 1,0 1-1,0-1 1,-1 1-1,0-1 1,0-6-1,0 11-10,0 1 0,0-1 0,0 1 0,0-1 1,-1 1-1,1-1 0,0 1 0,-1-1 0,1 1 0,-1 0 0,1-1 0,-1 1 1,0-1-1,1 1 0,-1 0 0,0 0 0,0 0 0,0-1 0,0 1 0,0 0 0,0 0 1,0 0-1,-1 0 0,1 1 0,0-1 0,0 0 0,-1 0 0,1 1 0,0-1 1,-1 1-1,1-1 0,-1 1 0,1 0 0,-1-1 0,1 1 0,-1 0 0,1 0 0,-1 0 1,1 0-1,-1 0 0,1 1 0,-1-1 0,1 0 0,-2 1 0,-1 0-1,1 0-1,-1 0 1,1 1-1,-1-1 1,1 1-1,0 0 1,-1 0-1,1 0 1,0 0 0,0 0-1,1 1 1,-1 0-1,0-1 1,1 1-1,0 0 1,-1 0-1,-1 4 1,4-6-115,-1-1 1,0 1 0,1 0 0,-1 0-1,1 0 1,-1 0 0,1 0 0,0 0-1,-1 0 1,1 0 0,0 0 0,0 0-1,0 0 1,0 0 0,0 0 0,0 0-1,0 0 1,0 0 0,0 0 0,0 0-1,0 0 1,1 0 0,-1 0 0,0 0-1,1 0 1,-1 0 0,1 0 0,-1-1 0,1 1-1,-1 0 1,1 0 0,0 0 0,-1-1-1,1 1 1,0 0 0,0-1 0,-1 1-1,1 0 1,0-1 0,0 1 0,2 0-1,2 0-1068,1 1-1,0-1 1,0 0 0,0-1-1,-1 0 1,8 0-1,-8 0 426,32 0-7686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6.544"/>
    </inkml:context>
    <inkml:brush xml:id="br0">
      <inkml:brushProperty name="width" value="0.025" units="cm"/>
      <inkml:brushProperty name="height" value="0.025" units="cm"/>
    </inkml:brush>
  </inkml:definitions>
  <inkml:trace contextRef="#ctx0" brushRef="#br0">116 1 18193,'0'0'3630,"-12"12"-341,1-1-2541,-5 5 454,0 0 1,1 1-1,-24 36 0,38-52-1147,0 0 0,1-1 0,-1 1 0,1 0 0,-1 0 0,1 0 0,-1 0 0,1 0 0,-1 0 0,1 0 0,0 0 0,0 0 0,-1 0 0,1 0 0,0 0 0,0 0 0,0 0 0,0 0 0,0 0 0,0 0 0,1 0 0,-1 0 0,0 0 0,0 0 0,1 0 0,0 1 0,0-1-30,0 0-1,0-1 1,0 1 0,1-1-1,-1 1 1,0-1 0,0 1-1,1-1 1,-1 0 0,0 0 0,0 0-1,1 1 1,-1-1 0,0-1-1,1 1 1,-1 0 0,2 0 0,8-3 10,0 1 0,0-1 1,17-8-1,14-9-18,38-25 0,23-13-24,-102 58 7,0-1 0,0 1 0,0-1 0,0 0 0,0 1 0,0 0 0,1-1 0,-1 1 0,0 0 0,0-1 0,0 1 0,0 0 0,0 0 0,1 0 0,-1 0 0,0 0 0,0 0 0,0 1 0,0-1 0,0 0 0,0 0 0,3 2 0,-4-1 0,1-1 0,0 1 0,-1 0 0,1 0 0,-1 0 0,1 0 0,-1 0 0,1 0 0,-1 1 0,0-1 0,0 0 0,1 0 0,-1 0 0,0 0 0,0 0 0,0 0 0,0 0 0,0 1 0,-1 0 0,-1 13 0,-1-1 0,-1 0 0,-6 16 0,2-3 0,4-4-4757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8.529"/>
    </inkml:context>
    <inkml:brush xml:id="br0">
      <inkml:brushProperty name="width" value="0.025" units="cm"/>
      <inkml:brushProperty name="height" value="0.025" units="cm"/>
    </inkml:brush>
  </inkml:definitions>
  <inkml:trace contextRef="#ctx0" brushRef="#br0">27 1 20115,'-1'0'125,"0"0"0,0 0 0,0 1 0,0-1-1,0 1 1,0-1 0,0 1 0,0-1 0,0 1 0,0 0 0,0-1 0,0 1 0,0 0-1,1 0 1,-1 0 0,0 0 0,0 0 0,1 0 0,-1 0 0,1 0 0,-1 0-1,1 0 1,-1 0 0,1 0 0,0 0 0,-1 0 0,1 0 0,0 0 0,0 3 0,-4 39 336,4-36-227,-1 10 79,1-6-142,-1-1 0,1 1 0,1 0 0,0-1 0,2 13 0,-2-20-103,-1-1 0,1 0 1,0 0-1,0 1 0,0-1 0,0 0 0,0 0 0,1 0 0,-1 0 0,1 0 1,-1-1-1,1 1 0,0 0 0,-1-1 0,1 1 0,0-1 0,0 1 0,0-1 0,0 0 1,0 0-1,1 0 0,-1 0 0,0 0 0,0-1 0,1 1 0,-1-1 0,0 1 1,4-1-1,4 0 113,-1-1 0,0 0 1,0 0-1,0-1 0,0 0 1,0-1-1,0 0 0,-1 0 1,1-1-1,-1 0 0,0 0 1,0-1-1,0 0 0,-1-1 1,0 0-1,9-8 0,-4 2 5,-1 1 0,0-2 0,0 1 0,-1-1 0,-1-1 0,0 0 0,-1 0 0,9-22 0,-24 53-229,-1 3-458,0 0 0,1 1 0,2 0 0,0 0 0,1 0 0,1 1-1,-1 29 1,4-50 280,0 0-1,0 0 0,0 0 0,0 0 0,0 0 1,1 0-1,-1 1 0,0-1 0,0 0 1,1 0-1,-1 0 0,1 0 0,-1 0 0,1 0 1,-1-1-1,1 1 0,0 0 0,0 0 0,-1 0 1,1 0-1,0-1 0,0 1 0,0 0 1,0-1-1,0 1 0,-1-1 0,1 1 0,0-1 1,1 1-1,-1-1 0,0 0 0,2 1 0,18 0-6045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9.169"/>
    </inkml:context>
    <inkml:brush xml:id="br0">
      <inkml:brushProperty name="width" value="0.025" units="cm"/>
      <inkml:brushProperty name="height" value="0.025" units="cm"/>
    </inkml:brush>
  </inkml:definitions>
  <inkml:trace contextRef="#ctx0" brushRef="#br0">0 1 18481,'0'0'10314,"17"48"-9161,-14-13-448,1 6-545,1-1-320,2-4-1730,1-9-2146,4-9-1921,1-11-7656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9.589"/>
    </inkml:context>
    <inkml:brush xml:id="br0">
      <inkml:brushProperty name="width" value="0.025" units="cm"/>
      <inkml:brushProperty name="height" value="0.025" units="cm"/>
    </inkml:brush>
  </inkml:definitions>
  <inkml:trace contextRef="#ctx0" brushRef="#br0">0 1 20435,'0'0'3876,"1"52"-1570,-1-16-1249,0 2-480,0 1-289,0-3-224,0-6-32,7-10-384,8-7-769,3-12-641,4-1-128,3-19-384,-1-8-641,-3-9-2145,-3-4-866,-1-2 1025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9.946"/>
    </inkml:context>
    <inkml:brush xml:id="br0">
      <inkml:brushProperty name="width" value="0.025" units="cm"/>
      <inkml:brushProperty name="height" value="0.025" units="cm"/>
    </inkml:brush>
  </inkml:definitions>
  <inkml:trace contextRef="#ctx0" brushRef="#br0">201 49 2306,'8'-27'5093,"-3"9"-1185,-5 14 1889,0 22-4291,-8 12-33,-2 6-416,0 6-641,0 1-127,4-5 479,1-3 610,5-7-321,0-6-801,0-3-256,0-7-1441,0-6-2499</inkml:trace>
  <inkml:trace contextRef="#ctx0" brushRef="#br0" timeOffset="1">1 194 15855,'0'0'10218,"59"0"-8649,-27-2-1024,5-2-417,5 2-160,-2 2-1666,-4-1-2242,-3 1-3106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0.291"/>
    </inkml:context>
    <inkml:brush xml:id="br0">
      <inkml:brushProperty name="width" value="0.025" units="cm"/>
      <inkml:brushProperty name="height" value="0.025" units="cm"/>
    </inkml:brush>
  </inkml:definitions>
  <inkml:trace contextRef="#ctx0" brushRef="#br0">1 0 18449,'0'0'4901,"1"62"-3331,-1-35-1122,0 4-320,0-4-128,3-5-2306,5-6-4164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2.706"/>
    </inkml:context>
    <inkml:brush xml:id="br0">
      <inkml:brushProperty name="width" value="0.025" units="cm"/>
      <inkml:brushProperty name="height" value="0.025" units="cm"/>
    </inkml:brush>
  </inkml:definitions>
  <inkml:trace contextRef="#ctx0" brushRef="#br0">148 85 8072,'39'-27'4326,"-26"17"-1936,2 0 0,-1 0 0,2 2 0,25-11 0,-47 25 1635,-9 10-3272,-110 60 1434,6-5-1085,118-70-1100,0 0 1,-1 0 0,1-1 0,0 1 0,0 0-1,0 0 1,0 0 0,0 1 0,0-1-1,0 0 1,0 0 0,0 0 0,0 1-1,1-1 1,-2 3 0,2-4-3,0 1-1,1-1 1,-1 1 0,0-1-1,0 0 1,0 1 0,1-1-1,-1 1 1,0-1 0,1 0-1,-1 1 1,0-1 0,1 0-1,-1 1 1,0-1 0,1 0-1,-1 1 1,1-1 0,-1 0-1,0 0 1,1 1 0,-1-1-1,1 0 1,-1 0 0,1 0-1,-1 0 1,1 0 0,-1 0-1,1 0 1,0 0 0,56 1-75,-40-2 62,-8 1 9,2-1-59,1 1 0,-1 1 0,1 0 0,-1 1 0,17 4 0,-25-5 43,1 0-1,-1 1 0,1 0 0,-1 0 1,0 0-1,0 0 0,0 0 1,0 1-1,0-1 0,0 1 1,-1 0-1,1 0 0,-1 0 0,0 0 1,0 0-1,0 0 0,0 1 1,-1-1-1,1 1 0,1 6 1,0 1 52,0 0 1,-1 0 0,-1 1 0,0-1 0,0 0 0,-1 1 0,-1-1 0,1 0 0,-2 1-1,0-1 1,0 0 0,-1 0 0,-1 0 0,1 0 0,-2-1 0,-7 15 0,7-17-4,1-1-1,-1 0 1,0 0 0,-1 0 0,1 0 0,-1-1 0,-1 0-1,1-1 1,-1 1 0,0-1 0,0 0 0,-1-1 0,1 0-1,-1 0 1,0-1 0,0 0 0,0 0 0,0 0 0,-1-1-1,1-1 1,-1 0 0,-10 1 0,17-2-55,1 0 0,-1 0-1,0 0 1,0 0 0,1 0 0,-1-1 0,0 1 0,1 0-1,-1-1 1,0 1 0,1-1 0,-1 0 0,1 0-1,-1 1 1,1-1 0,-1 0 0,1 0 0,0-1-1,-1 1 1,1 0 0,0 0 0,0-1 0,0 1 0,-1-2-1,0 0-143,1 0 0,0-1-1,0 1 1,0-1 0,0 1-1,1-1 1,-1 1 0,1-1-1,0 1 1,0-1 0,1-4-1,0-5-1285,2 1 0,0-1 0,0 1 0,1-1 0,9-19 0,12-11-13950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7.567"/>
    </inkml:context>
    <inkml:brush xml:id="br0">
      <inkml:brushProperty name="width" value="0.025" units="cm"/>
      <inkml:brushProperty name="height" value="0.025" units="cm"/>
    </inkml:brush>
  </inkml:definitions>
  <inkml:trace contextRef="#ctx0" brushRef="#br0">10 1 21140,'0'0'1602,"-8"51"-962,6-17 1090,2 9-65,0 4-576,0 3-288,10-3-481,4-5-223,1-5-65,2-10-97,-2-4-447,-4-9-833,-4-11-1538,-7-16-10954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7.893"/>
    </inkml:context>
    <inkml:brush xml:id="br0">
      <inkml:brushProperty name="width" value="0.025" units="cm"/>
      <inkml:brushProperty name="height" value="0.025" units="cm"/>
    </inkml:brush>
  </inkml:definitions>
  <inkml:trace contextRef="#ctx0" brushRef="#br0">1 1 20307,'0'0'4228,"63"36"-1601,-22-25-994,8-6-768,5-3-417,0-2-351,-5 0-290,-6 0-1504,-15-9-1538,-15-1-1121,-13 0-3908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5.676"/>
    </inkml:context>
    <inkml:brush xml:id="br0">
      <inkml:brushProperty name="width" value="0.025" units="cm"/>
      <inkml:brushProperty name="height" value="0.025" units="cm"/>
    </inkml:brush>
  </inkml:definitions>
  <inkml:trace contextRef="#ctx0" brushRef="#br0">1 26 6182,'0'0'1922,"62"-17"-481,-35 13-864,0 0-513,-5 4-257,0 0 161,0 2-416,-2 9-1570,1 2 160,0 1 577,1-3-3011</inkml:trace>
  <inkml:trace contextRef="#ctx0" brushRef="#br0" timeOffset="1">665 112 16400,'0'0'1857,"66"0"-1472,-38-3-225,2-2-64,1 0-64,1 1 0,-2 3-32,-2 0 0,-2-1 64,-2 2-128,1-1 128,-5-3-32,4 2-544,-3-3-1218,-4-2-1922,0-1-1825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8.251"/>
    </inkml:context>
    <inkml:brush xml:id="br0">
      <inkml:brushProperty name="width" value="0.025" units="cm"/>
      <inkml:brushProperty name="height" value="0.025" units="cm"/>
    </inkml:brush>
  </inkml:definitions>
  <inkml:trace contextRef="#ctx0" brushRef="#br0">5 4 13293,'0'0'9224,"64"9"-7750,-27-15-1218,-2 2-256,-4 1-1890,-3 3-3491,-16 0-6534</inkml:trace>
  <inkml:trace contextRef="#ctx0" brushRef="#br0" timeOffset="1">0 284 18674,'0'0'7078,"62"11"-6053,-21-25-576,3-2-321,4-1-1121,-3 1-3716,-3-2-5092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8.594"/>
    </inkml:context>
    <inkml:brush xml:id="br0">
      <inkml:brushProperty name="width" value="0.025" units="cm"/>
      <inkml:brushProperty name="height" value="0.025" units="cm"/>
    </inkml:brush>
  </inkml:definitions>
  <inkml:trace contextRef="#ctx0" brushRef="#br0">270 0 21588,'0'0'1826,"-49"45"-449,18-9-448,-2 1-833,0 3-32,5-1-31,0-5-322,7-4-1729,3-9-1057,5-8-32,2-10-192,7-3-2018</inkml:trace>
  <inkml:trace contextRef="#ctx0" brushRef="#br0" timeOffset="1">139 14 19122,'0'0'7591,"26"49"-6662,-16-26-96,8 4-96,3-4-481,4-1-128,0-5-1377,1-4-3203,0-9-2659</inkml:trace>
  <inkml:trace contextRef="#ctx0" brushRef="#br0" timeOffset="2">583 135 10730,'0'0'10410,"-10"55"-8648,-4-21 95,8 0-543,5 0-706,1-1-352,1-8-832,13-6-4325,7-10-6405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8.965"/>
    </inkml:context>
    <inkml:brush xml:id="br0">
      <inkml:brushProperty name="width" value="0.025" units="cm"/>
      <inkml:brushProperty name="height" value="0.025" units="cm"/>
    </inkml:brush>
  </inkml:definitions>
  <inkml:trace contextRef="#ctx0" brushRef="#br0">14 0 21652,'0'0'5894,"-13"50"-3812,16-27-1505,12 5-449,3 2-64,5 1-385,-5 0-896,-6 0-224,-3-3 576,-5-1-128,-4-5-320,0-6-1346,-4-4-2305,-10-7-9034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9.293"/>
    </inkml:context>
    <inkml:brush xml:id="br0">
      <inkml:brushProperty name="width" value="0.025" units="cm"/>
      <inkml:brushProperty name="height" value="0.025" units="cm"/>
    </inkml:brush>
  </inkml:definitions>
  <inkml:trace contextRef="#ctx0" brushRef="#br0">55 439 20083,'0'0'8616,"74"-9"-7271,-14-4-63,8-6-482,7 1-479,-6-4-257,-10 2-160,-12 1-865,-17 3-545,-12 0-1312,-16 2-1635,-4 1-703,-22-1-5254</inkml:trace>
  <inkml:trace contextRef="#ctx0" brushRef="#br0" timeOffset="1">1 28 20083,'0'0'8968,"59"-23"-7494,-5 20 223,7 1-1152,5 2-545,-1 0 0,-8 2 0,-15 12-2114,-9-1-3171,-11 1-3331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9.651"/>
    </inkml:context>
    <inkml:brush xml:id="br0">
      <inkml:brushProperty name="width" value="0.025" units="cm"/>
      <inkml:brushProperty name="height" value="0.025" units="cm"/>
    </inkml:brush>
  </inkml:definitions>
  <inkml:trace contextRef="#ctx0" brushRef="#br0">5 1 19955,'0'0'3817,"-1"10"-278,0-1-2962,0-3-164,0 0 1,1 0-1,0 0 0,0 0 1,0 0-1,1 0 1,2 9-1,-2-12-375,0-1 0,0 0 0,0 0 0,0 1-1,1-1 1,-1 0 0,1 0 0,0-1 0,-1 1 0,1 0 0,0 0 0,0-1 0,0 1 0,0-1-1,1 0 1,-1 0 0,0 1 0,0-1 0,1-1 0,-1 1 0,1 0 0,-1-1 0,1 1 0,3 0-1,7 0-97,0 0-1,0-1 0,-1 0 1,1-1-1,0-1 1,0 0-1,-1 0 0,1-1 1,-1-1-1,0 0 0,21-10 1,-32 14 56,2-2 71,0 1 0,1-1 0,-1 1 0,0 0 0,1 1 0,-1-1 0,1 1 0,-1-1 0,5 1 0,-7 0-46,0 1 1,0-1-1,0 1 1,0-1-1,-1 0 1,1 1-1,0 0 1,0-1-1,0 1 0,0 0 1,-1-1-1,1 1 1,0 0-1,-1 0 1,1 0-1,0 0 0,-1-1 1,1 1-1,-1 0 1,1 0-1,-1 0 1,0 0-1,1 0 1,-1 0-1,0 0 0,0 0 1,0 0-1,0 0 1,0 1-1,0-1 1,0 1-1,0 0-21,1 0 0,-1-1 0,0 1 0,1 0 0,-1-1 0,1 1 0,0-1 0,0 1 0,-1-1 0,1 1 0,0-1 0,0 1 0,1-1 0,-1 0 0,0 0 0,0 1 0,0-1 0,1 0 0,-1 0 0,1 0 0,-1-1 0,1 1 0,-1 0 0,1 0 0,-1-1 0,1 1 0,0-1 0,-1 0 0,1 1 0,0-1 0,-1 0 0,1 0 0,0 0 0,0 0 0,-1 0 0,1 0 0,0-1 0,-1 1 0,3-1 0,11-2 0,1 0 0,-1-1 0,19-7 0,-21 7 0,0-1 0,1 1 0,-1 0 0,0 1 0,1 0 0,0 2 0,0-1 0,20 2 0,-33 0 0,0 0 0,0 0 0,0 0 0,0 1 0,0-1 0,0 0 0,0 1 0,0-1 0,0 1 0,-1-1 0,1 1 0,0 0 0,0-1 0,0 1 0,0 0 0,-1-1 0,1 1 0,0 0 0,-1 0 0,1 0 0,-1 0 0,1-1 0,-1 1 0,1 0 0,-1 0 0,1 0 0,-1 2 0,1 1 0,0-1 0,-1 1 0,0 0 0,0 0 0,0 0 0,0 0 0,-2 7 0,-19 61 0,19-67-428,0 1 1,0-1-1,0 1 0,1-1 0,0 1 1,0 0-1,1 8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9.993"/>
    </inkml:context>
    <inkml:brush xml:id="br0">
      <inkml:brushProperty name="width" value="0.025" units="cm"/>
      <inkml:brushProperty name="height" value="0.025" units="cm"/>
    </inkml:brush>
  </inkml:definitions>
  <inkml:trace contextRef="#ctx0" brushRef="#br0">0 0 23606,'0'0'5574,"0"56"-3524,2-36-1314,4-1-640,4-1-288,1-3-1762,1-6-2754,-1-6-2723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0.351"/>
    </inkml:context>
    <inkml:brush xml:id="br0">
      <inkml:brushProperty name="width" value="0.025" units="cm"/>
      <inkml:brushProperty name="height" value="0.025" units="cm"/>
    </inkml:brush>
  </inkml:definitions>
  <inkml:trace contextRef="#ctx0" brushRef="#br0">1 1 20243,'0'0'10250,"44"43"-12332,-26-60-2563,-4-9-4387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0.694"/>
    </inkml:context>
    <inkml:brush xml:id="br0">
      <inkml:brushProperty name="width" value="0.025" units="cm"/>
      <inkml:brushProperty name="height" value="0.025" units="cm"/>
    </inkml:brush>
  </inkml:definitions>
  <inkml:trace contextRef="#ctx0" brushRef="#br0">31 0 21556,'0'0'1378,"-10"53"-481,-1-16 1024,4 5-1120,5-2-545,2-1-95,3-8-97,14-7-321,1-7-1344,2-10-673,-6-7 0,-5-2-1378,-9-20-3747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1.023"/>
    </inkml:context>
    <inkml:brush xml:id="br0">
      <inkml:brushProperty name="width" value="0.025" units="cm"/>
      <inkml:brushProperty name="height" value="0.025" units="cm"/>
    </inkml:brush>
  </inkml:definitions>
  <inkml:trace contextRef="#ctx0" brushRef="#br0">0 0 15855,'0'0'5669,"59"26"-2305,-24-25-1154,5-1-449,5 0-351,4 0-898,-6-4-448,-5-5-320,-9 3-1249,-15-1-1474</inkml:trace>
  <inkml:trace contextRef="#ctx0" brushRef="#br0" timeOffset="1">20 171 14446,'0'0'9577,"48"10"-7623,-14-10-289,4-5-928,0 1-673,-4 2-897,-13 2-2274,-8 0-3363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1.364"/>
    </inkml:context>
    <inkml:brush xml:id="br0">
      <inkml:brushProperty name="width" value="0.025" units="cm"/>
      <inkml:brushProperty name="height" value="0.025" units="cm"/>
    </inkml:brush>
  </inkml:definitions>
  <inkml:trace contextRef="#ctx0" brushRef="#br0">0 207 18353,'0'0'7944,"48"8"-6663,-9-16-320,7-3-673,3 2-416,2 3-1441,-2-1-2051,-3 1-1505,0-2-5316</inkml:trace>
  <inkml:trace contextRef="#ctx0" brushRef="#br0" timeOffset="1">815 0 15759,'0'0'5061,"-50"39"-2467,11-6-1537,-10 6-769,-2 4 161,5-5-65,7-3-96,11-7-191,12-11-129,10-11-545,10-12-3139,8-17 674,2-11-1667,2-7-3843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6.716"/>
    </inkml:context>
    <inkml:brush xml:id="br0">
      <inkml:brushProperty name="width" value="0.025" units="cm"/>
      <inkml:brushProperty name="height" value="0.025" units="cm"/>
    </inkml:brush>
  </inkml:definitions>
  <inkml:trace contextRef="#ctx0" brushRef="#br0">13 126 11147,'-1'-10'2941,"0"-6"-2649,-2-54 9409,1 60-5500,1 47-4093,0 10-48,-1-30-34,1-1-1,1 0 1,1 1-1,0-1 1,6 27-1,-7-42-11,0 0 0,0 0-1,0 0 1,1 0 0,-1 0 0,0-1-1,1 1 1,-1 0 0,1 0 0,-1 0-1,1-1 1,-1 1 0,1 0 0,-1-1-1,1 1 1,-1 0 0,1-1 0,0 1-1,0-1 1,-1 1 0,1-1 0,0 1-1,0-1 1,-1 0 0,1 1 0,0-1-1,0 0 1,0 0 0,0 0 0,0 1-1,0-1 1,-1 0 0,1 0 0,0 0-1,0 0 1,0-1 0,0 1 0,0 0-1,0 0 1,-1 0 0,1-1 0,0 1-1,0 0 1,0-1 0,-1 1 0,1-1-1,0 1 1,0-1 0,-1 1 0,1-1-1,0 0 1,0 0 0,34-37 1179,36-78 822,-51 81-1788,-20 35-227,0 0 0,0-1 0,0 1 0,0-1 0,0 1 0,0 0 0,0-1 0,0 1 0,0-1 0,1 1 0,-1 0 0,0-1 0,0 1 0,0 0 0,1 0 0,-1-1 0,0 1 0,1 0 0,-1-1 0,0 1 0,0 0 0,1 0 0,-1-1 0,0 1 0,1 0 0,-1 0 0,1 0 0,-1 0 0,0 0 0,1-1 0,-1 1 0,0 0 0,1 0 0,-1 0 0,1 0 0,-1 0 0,0 0 0,1 0 0,-1 0 0,1 0 0,-1 1 0,0-1 0,1 0 0,6 21 0,-5 43 0,-2-56 0,0-2 0,1-1 0,-1 1 0,1 0 0,0 0 0,0 0 0,1-1 0,4 11 0,-6-15 0,1 0 0,-1 0 0,1-1 0,-1 1 0,1 0 0,-1 0 0,1-1 0,0 1 0,-1 0 0,1-1 0,0 1 0,-1-1 0,1 1 0,0-1 0,0 1 0,0-1 0,-1 0 0,1 1 0,0-1 0,0 0 0,0 1 0,1-1 0,0 0 0,0-1 0,-1 1 0,1-1 0,0 1 0,-1-1 0,1 0 0,0 1 0,-1-1 0,1 0 0,-1 0 0,0 0 0,1 0 0,-1 0 0,0-1 0,1 1 0,1-3 0,11-13 0,-1-1 0,-1-1 0,0 0 0,17-41 0,-10 21 0,-18 38-120,-1 0 0,0 0 0,1 0 0,-1 1-1,0-1 1,1 0 0,-1 0 0,1 1 0,-1-1 0,1 0 0,0 1 0,-1-1 0,1 0-1,0 1 1,-1-1 0,1 1 0,0-1 0,0 1 0,0-1 0,-1 1 0,1 0 0,0-1-1,0 1 1,2 0 0,16 11-8920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1.691"/>
    </inkml:context>
    <inkml:brush xml:id="br0">
      <inkml:brushProperty name="width" value="0.025" units="cm"/>
      <inkml:brushProperty name="height" value="0.025" units="cm"/>
    </inkml:brush>
  </inkml:definitions>
  <inkml:trace contextRef="#ctx0" brushRef="#br0">56 1 8712,'0'0'20179,"-55"61"-18801,54-42-546,1-1-223,9 0-193,14-5-159,8-3-129,11 1-64,1 0-929,2-5-3107,-3 0-5509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2.191"/>
    </inkml:context>
    <inkml:brush xml:id="br0">
      <inkml:brushProperty name="width" value="0.025" units="cm"/>
      <inkml:brushProperty name="height" value="0.025" units="cm"/>
    </inkml:brush>
  </inkml:definitions>
  <inkml:trace contextRef="#ctx0" brushRef="#br0">36 0 18065,'0'0'2365,"-2"14"-854,-13 269 2410,-4 34-1660,26-411-1329,9-76-845,-10 141-79,-3 4-36,1 0-1,2 0 0,0 0 1,2 1-1,1 0 1,20-40-1,-27 62 22,-1-1 1,1 1-1,0-1 0,0 1 0,0 0 1,0 0-1,0 0 0,1 0 1,-1 0-1,1 0 0,-1 1 0,1-1 1,0 1-1,-1 0 0,1-1 1,0 1-1,0 1 0,0-1 0,0 0 1,4 0-1,-3 2-2,0-1 0,0 0 0,0 1 1,1 0-1,-1 0 0,0 0 0,0 1 0,-1-1 0,1 1 0,0 0 1,0 0-1,-1 0 0,5 3 0,-1 1 3,0 0 1,-1 0 0,1 0-1,-1 1 1,-1 0-1,1 0 1,-1 0-1,0 1 1,-1 0-1,0-1 1,0 2-1,-1-1 1,3 10-1,-4-12 81,-1-1-1,-1 1 1,1 0-1,-1-1 0,0 1 1,0 0-1,-1-1 1,0 1-1,0 0 0,0-1 1,0 1-1,-1-1 1,0 1-1,0-1 0,-1 0 1,-5 9-1,5-11 43,1 1-1,-2-1 0,1 0 0,0 0 1,-1 0-1,1-1 0,-1 1 1,0-1-1,1 1 0,-1-1 1,0-1-1,-1 1 0,1 0 0,0-1 1,0 0-1,-1 0 0,1 0 1,-1-1-1,1 1 0,-1-1 1,1 0-1,-5-1 0,5 0-155,1 1-1,-1-1 1,0-1 0,1 1-1,-1 0 1,1-1 0,0 0-1,-1 0 1,1 0-1,0 0 1,0 0 0,0-1-1,0 1 1,1-1 0,-1 0-1,1 0 1,0 0 0,-1 0-1,1 0 1,-1-4-1,-14-34-2560,15 0-3454,3 41 5816,-1-1 0,0 0 1,0 0-1,1 1 0,-1-1 0,0 1 0,1-1 0,-1 0 0,1 1 0,-1-1 0,0 1 1,1-1-1,-1 1 0,1-1 0,0 1 0,-1-1 0,1 1 0,-1-1 0,1 1 0,0 0 1,-1 0-1,1-1 0,0 1 0,-1 0 0,1 0 0,0 0 0,0-1 0,-1 1 0,1 0 1,0 0-1,-1 0 0,1 0 0,0 0 0,1 1 0,1-1-554,21-1-7071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2.564"/>
    </inkml:context>
    <inkml:brush xml:id="br0">
      <inkml:brushProperty name="width" value="0.025" units="cm"/>
      <inkml:brushProperty name="height" value="0.025" units="cm"/>
    </inkml:brush>
  </inkml:definitions>
  <inkml:trace contextRef="#ctx0" brushRef="#br0">87 188 17264,'0'0'5499,"-8"-5"-4079,5 3-1362,-2-2 290,-1 1 1,1 0-1,0 0 1,-1 0-1,1 1 0,-1 0 1,0 0-1,0 0 0,1 1 1,-1 0-1,-8 0 1,14 1-350,0 0 0,0 0 1,0 0-1,1 0 0,-1 0 1,0 0-1,0 0 0,0 0 1,0 0-1,0 0 0,0 0 1,0 0-1,0 0 0,0 0 1,0 0-1,0 1 0,0-1 1,0 0-1,0 0 0,0 0 1,0 0-1,0 0 1,0 0-1,0 0 0,0 0 1,0 0-1,0 0 0,0 0 1,0 1-1,0-1 0,0 0 1,0 0-1,0 0 0,0 0 1,0 0-1,0 0 0,0 0 1,0 0-1,0 0 0,0 0 1,0 0-1,0 0 0,0 0 1,0 1-1,-1-1 0,1 0 1,0 0-1,0 0 1,0 0-1,0 0 0,0 0 1,11 3-4,13-4 11,25 2-438,-47-1 377,0 1-1,-1-1 0,1 1 1,0 0-1,0-1 0,-1 1 1,1 0-1,-1 0 0,1 0 0,0 0 1,-1 0-1,0 1 0,1-1 1,-1 0-1,0 1 0,0-1 1,0 1-1,0-1 0,0 1 1,0-1-1,0 1 0,1 3 1,-1-5-75,-1 1 1,1 0-1,0 0 1,0 0 0,0 0-1,0 0 1,0-1 0,0 1-1,0-1 1,0 1 0,0 0-1,0-1 1,0 1-1,0-1 1,0 0 0,0 1-1,0-1 1,1 0 0,-1 0-1,0 0 1,0 0-1,0 0 1,1 0 0,0 0-1,32-5-996,-23 1 561,1-1 0,-1 0 0,0-1-1,0 0 1,-1 0 0,1-1 0,-1-1 0,-1 0 0,0 0 0,0-1 0,0 0 0,-1 0 0,-1-1 0,1 0-1,-2 0 1,1-1 0,6-17 0,-2-7-3194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2.984"/>
    </inkml:context>
    <inkml:brush xml:id="br0">
      <inkml:brushProperty name="width" value="0.025" units="cm"/>
      <inkml:brushProperty name="height" value="0.025" units="cm"/>
    </inkml:brush>
  </inkml:definitions>
  <inkml:trace contextRef="#ctx0" brushRef="#br0">50 0 13293,'0'0'3187,"-3"10"-935,-11 48-1228,3 0 0,2 1-1,-3 110 1,12-169-1039,0 1 0,0 0 0,0-1 0,0 1 0,0 0 0,0-1 0,0 1 0,0 0 1,0-1-1,0 1 0,0 0 0,0-1 0,0 1 0,0 0 0,0-1 0,1 1 0,-1-1 0,0 1 0,1 0 0,-1-1 0,0 1 0,1-1 1,-1 1-1,0-1 0,1 1 0,-1-1 0,1 1 0,-1-1 0,1 1 0,0-1 0,-1 0 0,1 1 0,-1-1 0,1 0 0,0 0 0,-1 1 1,1-1-1,-1 0 0,1 0 0,0 0 0,-1 0 0,1 0 0,0 0 0,-1 0 0,1 0 0,0 0 0,-1 0 0,1 0 0,0 0 0,-1 0 1,1 0-1,0-1 0,-1 1 0,1 0 0,0-1 0,2-1-13,0 1 1,0-1 0,0 0-1,0 0 1,0 0-1,-1 0 1,1-1-1,-1 1 1,4-5 0,2-6 201,-1-1 0,0 0 0,6-20 1,-4 14 1599,30 56 356,-30-33-2039,-1 1 1,1-2-1,0 1 0,0-1 0,0-1 0,0 1 0,0-2 0,0 1 1,0-1-1,0-1 0,1 1 0,-1-2 0,0 1 0,0-1 0,-1 0 1,1-1-1,0 0 0,-1-1 0,1 0 0,-1 0 0,0 0 0,-1-1 1,1 0-1,-1-1 0,0 0 0,12-13 0,-18 18 0,1 0-1,-1-1 1,0 1 0,-1-1-1,1 1 1,0 0 0,0-1-1,-1 0 1,1 1 0,0-1-1,-1 1 1,0-1-1,1 0 1,-1 1 0,0-1-1,0 0 1,0 1 0,0-1-1,0 0 1,-1-2-1,1 3-46,-1 0-1,0 0 0,1 0 0,-1 0 0,0 0 0,0 0 0,0 0 0,0 0 0,0 0 0,0 1 1,0-1-1,0 0 0,0 1 0,0-1 0,0 1 0,-1-1 0,1 1 0,0-1 0,0 1 0,-3-1 1,0 1 6,-1-1 1,0 1 0,0 0-1,0 0 1,1 0 0,-1 1-1,0-1 1,0 1 0,0 0-1,1 1 1,-1-1 0,1 1 0,-5 2-1,2 1-17,1 0 0,0 0 0,0 1 0,1 0 1,-1 0-1,1 1 0,1-1 0,-1 1 0,1 0 0,-4 10 0,6-14-38,1 1 1,0-1-1,0 1 0,0-1 1,0 1-1,0-1 0,1 1 1,-1 0-1,1-1 0,0 1 1,1 4-1,-1-6-29,1 0 0,0 0 0,-1 0 0,1 0 1,0 0-1,0 0 0,0-1 0,0 1 0,0 0 0,0-1 0,1 1 0,-1-1 0,0 1 1,1-1-1,-1 1 0,1-1 0,0 0 0,-1 0 0,1 0 0,0 0 0,3 1 0,2 1-871,0-1-1,1-1 1,-1 1-1,1-1 1,-1 0-1,1-1 1,7 0-1,26 1-8911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3.687"/>
    </inkml:context>
    <inkml:brush xml:id="br0">
      <inkml:brushProperty name="width" value="0.025" units="cm"/>
      <inkml:brushProperty name="height" value="0.025" units="cm"/>
    </inkml:brush>
  </inkml:definitions>
  <inkml:trace contextRef="#ctx0" brushRef="#br0">11 5 6022,'0'0'17259,"-2"10"-15829,-1 1-1218,1 0-1,0 1 0,1-1 0,1 1 1,1 20-1,-1-29-202,0 0 1,1 0-1,-1 0 1,1 0-1,0 0 1,0 0-1,0 0 0,0 0 1,1 0-1,-1-1 1,1 1-1,0-1 1,-1 1-1,1-1 1,0 1-1,0-1 0,1 0 1,-1 0-1,0 0 1,1 0-1,0 0 1,-1-1-1,1 1 0,0-1 1,0 0-1,-1 0 1,1 0-1,0 0 1,0 0-1,0 0 0,4-1 1,-2 1 40,0-1-1,0-1 1,0 1 0,0-1 0,0 0 0,0 0-1,0 0 1,0-1 0,0 1 0,-1-1-1,1-1 1,0 1 0,-1-1 0,0 1 0,1-1-1,-1 0 1,-1-1 0,1 1 0,0-1-1,-1 1 1,1-1 0,-1 0 0,3-7 0,0 4 89,-1-1-1,-1-1 1,0 1 0,0-1 0,0 1 0,-1-1 0,0 0 0,-1-1 0,0 1 0,1-18-1,-5 79-150,1 45 117,2-88-111,0 1 1,0 0-1,1-1 1,0 1-1,1-1 1,0 0-1,6 13 0,-8-20-106,0 0-1,0 0 0,0 0 1,0-1-1,1 1 0,-1 0 1,1-1-1,-1 1 0,1-1 1,0 0-1,-1 0 0,1 1 1,0-1-1,0 0 0,0 0 1,0-1-1,0 1 0,0 0 1,2 0-1,-1-1-320,0 0 1,0 1-1,0-1 0,-1 0 0,1-1 1,0 1-1,0 0 0,0-1 1,-1 0-1,1 0 0,0 1 0,-1-2 1,1 1-1,3-2 0,22-18-6325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4.044"/>
    </inkml:context>
    <inkml:brush xml:id="br0">
      <inkml:brushProperty name="width" value="0.025" units="cm"/>
      <inkml:brushProperty name="height" value="0.025" units="cm"/>
    </inkml:brush>
  </inkml:definitions>
  <inkml:trace contextRef="#ctx0" brushRef="#br0">11 0 13773,'0'0'9673,"-8"55"-7431,6-35-1249,2-5-801,0-3-160,12-11-960,6-1-3909,1-22-10217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4.420"/>
    </inkml:context>
    <inkml:brush xml:id="br0">
      <inkml:brushProperty name="width" value="0.025" units="cm"/>
      <inkml:brushProperty name="height" value="0.025" units="cm"/>
    </inkml:brush>
  </inkml:definitions>
  <inkml:trace contextRef="#ctx0" brushRef="#br0">0 1 20499,'0'0'769,"3"65"288,8-25 641,4 2-1410,0-2-288,3-3 32,2 0-1313,-4-7-2403,-4-5-1441,-4-9-1537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4.762"/>
    </inkml:context>
    <inkml:brush xml:id="br0">
      <inkml:brushProperty name="width" value="0.025" units="cm"/>
      <inkml:brushProperty name="height" value="0.025" units="cm"/>
    </inkml:brush>
  </inkml:definitions>
  <inkml:trace contextRef="#ctx0" brushRef="#br0">48 451 14061,'0'0'7848,"77"4"-6279,-40-4-480,9-8-256,5-3-256,1-2-417,2 0-128,-8 3-513,-9 2-1601,-11-1-1025,-16 1-1345,-10 0-3459</inkml:trace>
  <inkml:trace contextRef="#ctx0" brushRef="#br0" timeOffset="1">3 115 17264,'0'0'4965,"-2"-48"-2659,19 31-1089,2 3 289,4 1-289,2 0-1025,-2 7-160,7 2-160,-1 4-705,2 0-1249,2 12-768,0 3-1122,2 2-2178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5.106"/>
    </inkml:context>
    <inkml:brush xml:id="br0">
      <inkml:brushProperty name="width" value="0.025" units="cm"/>
      <inkml:brushProperty name="height" value="0.025" units="cm"/>
    </inkml:brush>
  </inkml:definitions>
  <inkml:trace contextRef="#ctx0" brushRef="#br0">10 17 6534,'0'0'7212,"-2"11"-4121,-5 34-758,7-43-2226,-1 0 0,1-1 0,0 1 1,0 0-1,0-1 0,1 1 0,-1 0 0,0 0 0,1-1 0,-1 1 0,1 0 1,-1-1-1,1 1 0,0-1 0,0 1 0,0-1 0,-1 1 0,1-1 0,1 1 0,-1-1 1,0 0-1,0 0 0,0 0 0,1 1 0,-1-1 0,1 0 0,-1-1 0,1 1 1,-1 0-1,1 0 0,-1-1 0,1 1 0,0-1 0,-1 1 0,1-1 0,0 0 0,-1 1 1,1-1-1,0 0 0,0 0 0,3-1 0,2 1 123,1 0 1,0-1-1,-1 0 1,1 0-1,-1-1 0,1 0 1,12-5-1,-8 0 127,-1 0-1,1-1 1,-1-1 0,16-15-1,30-22 199,-57 45-555,1 1 1,-1 0-1,1-1 0,-1 1 0,1 0 0,-1 0 0,1-1 0,0 1 1,-1 0-1,1 0 0,-1 0 0,1 0 0,0 0 0,-1 0 0,1 0 1,0 0-1,-1 0 0,1 0 0,-1 0 0,1 0 0,0 0 0,-1 0 1,1 1-1,-1-1 0,1 0 0,-1 1 0,1-1 0,0 0 0,-1 1 1,1-1-1,-1 0 0,0 1 0,1-1 0,-1 1 0,1-1 0,-1 1 1,0-1-1,1 1 0,-1-1 0,0 1 0,1-1 0,-1 1 0,0 0 1,0-1-1,0 1 0,0-1 0,1 1 0,-1 0 0,0-1 0,0 1 1,0-1-1,0 2 0,2 43 502,-2-32-323,0-8-126,0-1 0,1 1 0,-1 0-1,1 0 1,0 0 0,1-1 0,-1 1 0,1 0 0,0-1 0,3 6 0,-5-9-9,1 0 0,0 0 0,-1-1 0,1 1 0,0 0 1,0-1-1,0 1 0,-1-1 0,1 1 0,0-1 0,0 1 0,0-1 1,0 1-1,0-1 0,0 0 0,0 1 0,0-1 0,0 0 1,0 0-1,2 0 0,-1 0 61,1-1-1,-1 1 1,1-1 0,-1 0-1,1 0 1,-1 0 0,0 0 0,1 0-1,-1 0 1,0-1 0,3-2-1,37-34 356,-36 31-570,0 1 1,0 0-1,0 0 0,1 1 0,-1-1 1,1 2-1,1-1 0,-1 1 0,0 0 1,15-5-1,-21 8 54,0 1 1,0 0 0,-1 0-1,1 0 1,0 0-1,0 0 1,-1 1-1,1-1 1,0 0-1,-1 0 1,1 0-1,0 1 1,-1-1-1,1 0 1,0 1 0,-1-1-1,1 0 1,0 1-1,-1-1 1,1 1-1,-1-1 1,1 1-1,-1-1 1,1 1-1,-1-1 1,1 1 0,-1 0-1,0-1 1,1 1-1,-1 0 1,0-1-1,0 1 1,1 0-1,-1-1 1,0 1-1,0 0 1,0 1-1,5 40-2129,-5-37 1236,0 0-1,0 0 1,1 0 0,0 0-1,0 0 1,3 8 0,-4-12 676,1 1 1,0-1 0,0 0 0,0 0-1,0 0 1,0 0 0,0-1 0,0 1-1,1 0 1,-1 0 0,0-1-1,0 1 1,1 0 0,-1-1 0,0 1-1,1-1 1,-1 0 0,0 1 0,1-1-1,-1 0 1,3 0 0,17 0-3940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5.479"/>
    </inkml:context>
    <inkml:brush xml:id="br0">
      <inkml:brushProperty name="width" value="0.025" units="cm"/>
      <inkml:brushProperty name="height" value="0.025" units="cm"/>
    </inkml:brush>
  </inkml:definitions>
  <inkml:trace contextRef="#ctx0" brushRef="#br0">63 1 10602,'0'0'9038,"-3"11"-6876,-37 145-575,33-116-2395,2 1-1,-1 52 1,4 22-473,2-115 1304,0 0 1,0 1-1,1-1 1,-1 0 0,0 0-1,0 0 1,0 0-1,1 0 1,-1 1 0,0-1-1,0 0 1,0 0-1,1 0 1,-1 0-1,0 0 1,0 0 0,1 0-1,-1 0 1,0 0-1,0 0 1,1 0 0,-1 0-1,0 0 1,0 0-1,1 0 1,-1 0 0,0 0-1,0 0 1,0 0-1,1-1 1,-1 1-1,0 0 1,0 0 0,0 0-1,1 0 1,-1 0-1,0 0 1,0-1 0,0 1-1,0 0 1,1 0-1,-1 0 1,0-1 0,0 1-1,0 0 1,0 0-1,0 0 1,0-1-1,0 1 1,0 0 0,0 0-1,1-1 1,-1 1-1,11-13 118,4-14 318,-1 0-1,-2-1 0,0 0 0,-2-1 1,-1 0-1,-2-1 0,6-41 0,16-60 1321,-29 129-1777,1 0 0,-1 1 0,0-1 0,1 1 0,-1-1 0,1 1 0,0-1 0,-1 1 0,1-1 0,0 1 0,0 0 0,0-1 0,0 1 0,0 0 0,0 0 0,0-1 0,0 1 0,1 0 0,-1 0 0,0 0 0,1 1 0,-1-1 0,1 0 0,-1 0 0,1 1 0,-1-1 0,1 1 0,-1 0 0,1-1 0,-1 1 0,1 0 0,0 0 0,-1 0 0,3 0 0,-2 1-2,0-1 0,-1 1 0,1 0 1,0 0-1,-1 0 0,1 0 0,-1 0 0,1 0 1,-1 1-1,0-1 0,1 0 0,-1 1 0,0-1 0,0 1 1,0-1-1,0 1 0,0 0 0,0-1 0,-1 1 1,1 0-1,0 0 0,-1-1 0,0 1 0,1 0 0,-1 0 1,0 0-1,0 0 0,0 3 0,-1 1 155,0-1-1,0 1 1,0-1-1,-1 1 1,0-1-1,0 0 1,0 1-1,-1-1 1,0 0-1,0 0 1,0-1-1,-1 1 1,1-1-1,-1 1 1,0-1-1,-5 3 1,2 0 137,-1 0-1,0-1 1,-1 0 0,1 0 0,-1-1 0,0-1 0,-1 1-1,-12 3 1,22-7-388,0-1 0,-1 0 0,1 0 0,0 0 0,-1 1 0,1-1 1,0 0-1,-1 0 0,1 0 0,0 0 0,-1 0 0,1 0 0,0 0 0,-1 0 0,1 0 0,0 0 0,-1 0 0,1 0 0,-1 0 0,1 0 0,0 0 0,-1 0 0,1 0 0,0 0 0,-1 0 1,1 0-1,0-1 0,-1 1 0,1 0 0,0 0 0,-1 0 0,1-1 0,0 1 0,0 0 0,-1 0 0,1-1 0,0 1 0,0 0 0,0 0 0,-1-1 0,1 1 0,0 0 0,0-1 0,0 1 0,0 0 1,-1-1-1,11-16-7433,4 6 797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0.843"/>
    </inkml:context>
    <inkml:brush xml:id="br0">
      <inkml:brushProperty name="width" value="0.025" units="cm"/>
      <inkml:brushProperty name="height" value="0.025" units="cm"/>
    </inkml:brush>
  </inkml:definitions>
  <inkml:trace contextRef="#ctx0" brushRef="#br0">60 0 10698,'0'0'11515,"0"13"-10319,-3 59 335,-24 347 1086,9-246-1749,6 175-1,30 176-654,-21 301 702,-7-326-677,27 347-182,-3 280 614,-14-1123-744,-1 47 40,-9 54 0,-5-42-5093,15-65 697,0-21-1880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7.525"/>
    </inkml:context>
    <inkml:brush xml:id="br0">
      <inkml:brushProperty name="width" value="0.025" units="cm"/>
      <inkml:brushProperty name="height" value="0.025" units="cm"/>
    </inkml:brush>
  </inkml:definitions>
  <inkml:trace contextRef="#ctx0" brushRef="#br0">90 79 10442,'0'0'5071,"-9"0"-2567,-37 0 202,27 0 1018,3 0 3592,33-2-7172,-1 0 0,0-1-1,0-1 1,21-7-1,33-8 143,-11 12-1484,115-2-1,-174 9 1135,3-5-9390,-3-11-1885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5.819"/>
    </inkml:context>
    <inkml:brush xml:id="br0">
      <inkml:brushProperty name="width" value="0.025" units="cm"/>
      <inkml:brushProperty name="height" value="0.025" units="cm"/>
    </inkml:brush>
  </inkml:definitions>
  <inkml:trace contextRef="#ctx0" brushRef="#br0">89 1 18161,'0'0'1634,"-10"1"704,-29 4-394,37-5-1792,0 1 1,0-1-1,1 0 0,-1 0 1,0 1-1,0-1 0,1 1 1,-1 0-1,0-1 0,1 1 1,-1 0-1,0 0 0,1 0 0,-1 0 1,1 0-1,0 0 0,-1 1 1,1-1-1,0 0 0,0 1 1,-1-1-1,1 1 0,1-1 1,-1 1-1,-1 3 0,4-5-113,0 0 0,1-1 0,-1 1-1,0 0 1,1-1 0,-1 1 0,0-1 0,0 0 0,1 0-1,1-1 1,4-2-226,0 0 0,0 1 0,1 0-1,-1 1 1,1-1 0,-1 1 0,1 1-1,0 0 1,0 0 0,0 1 0,-1 0 0,1 0-1,15 3 1,-24-2 178,1-1 0,0 1 0,0-1 0,-1 1 0,1-1 0,0 1 0,-1-1 1,1 1-1,-1 0 0,1-1 0,-1 1 0,1 0 0,-1 0 0,1-1 0,-1 1 0,0 0 0,1 0 0,-1 0 0,0-1 0,0 1 0,1 0 0,-1 0 0,0 0 0,0 0 0,0 0 0,0-1 0,0 1 0,0 0 1,-1 1-1,-7 32 120,4-14-157,4-20 5,0 1-1,1-1 0,-1 0 0,0 1 1,1-1-1,-1 0 0,1 1 1,-1-1-1,0 0 0,1 0 1,-1 1-1,1-1 0,-1 0 0,1 0 1,-1 0-1,1 0 0,-1 1 1,1-1-1,-1 0 0,1 0 0,-1 0 1,1 0-1,-1 0 0,1 0 1,-1-1-1,1 1 0,-1 0 1,1 0-1,-1 0 0,1 0 0,-1 0 1,0-1-1,1 1 0,-1 0 1,1 0-1,-1-1 0,0 1 1,1 0-1,-1-1 0,1 0 0,19-10-869,16-27-6082,-20 13-897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6.163"/>
    </inkml:context>
    <inkml:brush xml:id="br0">
      <inkml:brushProperty name="width" value="0.025" units="cm"/>
      <inkml:brushProperty name="height" value="0.025" units="cm"/>
    </inkml:brush>
  </inkml:definitions>
  <inkml:trace contextRef="#ctx0" brushRef="#br0">52 0 3587,'0'0'17457,"-13"55"-17457,10-29-64,-4 2-32,2 2-64,-1 2-321,0 1 161,-1 2-513,2-5-993,5-6-2818,0-3-3139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6.519"/>
    </inkml:context>
    <inkml:brush xml:id="br0">
      <inkml:brushProperty name="width" value="0.025" units="cm"/>
      <inkml:brushProperty name="height" value="0.025" units="cm"/>
    </inkml:brush>
  </inkml:definitions>
  <inkml:trace contextRef="#ctx0" brushRef="#br0">0 150 12684,'0'0'4586,"2"-8"-1255,-2 1-3211,0 5 101,0-1-1,0 1 1,0-1-1,0 1 1,0 0-1,1-1 1,-1 1-1,1 0 1,-1-1-1,1 1 1,0 0-1,0 0 1,0-1-1,0 1 1,0 0 0,0 0-1,1 0 1,-1 1-1,1-1 1,0 0-1,-1 0 1,1 1-1,0-1 1,0 1-1,0-1 1,0 1-1,0 0 1,0 0-1,0 0 1,0 0-1,1 0 1,-1 1 0,0-1-1,1 1 1,-1-1-1,4 1 1,40 0 522,-24 1-411,0-1-1,30-5 1,-45 5-187,-1-2 0,0 1 0,0-1 0,0 0 0,0 0 1,-1-1-1,1 1 0,-1-1 0,1-1 0,-1 1 0,0-1 0,9-8 0,-14 12-141,1 0-1,0-1 0,-1 1 0,1 0 0,-1-1 0,1 1 0,-1-1 0,1 1 0,-1 0 1,1-1-1,-1 1 0,0-1 0,1 1 0,-1-1 0,1 0 0,-1 1 0,0-1 1,0 1-1,1-1 0,-1 0 0,0 1 0,0-1 0,0 0 0,0 1 0,0-1 0,0 1 1,0-1-1,0 0 0,0 1 0,0-1 0,0 0 0,0 1 0,0-1 0,0 0 1,-1 1-1,1-1 0,0 1 0,0-1 0,-1 0 0,1 1 0,0-1 0,-1 1 0,1-1 1,-1 1-1,1-1 0,-1 1 0,1 0 0,-1-1 0,1 1 0,-1-1 0,1 1 1,-1 0-1,0-1 0,1 1 0,-1 0 0,1 0 0,-1 0 0,0 0 0,1-1 0,-1 1 1,0 0-1,1 0 0,-1 0 0,0 0 0,1 0 0,-1 0 0,-1 1 0,-48-1 47,48 0-50,-5 2 0,0 0 0,-1 0 0,1 1 0,0-1 0,0 2 0,1-1 0,-1 1 0,0 0 0,1 0 0,0 1 0,0 0 0,1 0 0,-1 0 0,1 1 0,-8 9 0,11-11 0,-1 0 0,0 0 0,1 1 0,0-1 0,0 0 0,0 1 0,0-1 0,1 1 0,0 0 0,0-1 0,-1 8 0,2-9 0,1 0 0,-1 0 0,0 0 0,1 0 0,-1 0 0,1 0 0,0 0 0,0 0 0,0-1 0,0 1 0,1 0 0,-1-1 0,1 1 0,0-1 0,-1 1 0,1-1 0,0 0 0,0 0 0,4 3 0,0 0-320,1 0 0,0 0 1,0-1-1,0 0 0,0-1 0,1 1 0,13 3 1,-9-4-1312,1 0 0,0-1 1,27 1-1,1-3-8122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7.623"/>
    </inkml:context>
    <inkml:brush xml:id="br0">
      <inkml:brushProperty name="width" value="0.025" units="cm"/>
      <inkml:brushProperty name="height" value="0.025" units="cm"/>
    </inkml:brush>
  </inkml:definitions>
  <inkml:trace contextRef="#ctx0" brushRef="#br0">19 1 21717,'0'0'4548,"0"79"-4452,-5-22-32,3 6-64,-6 2-160,5-4-641,2-10-128,1-11-544,0-14-1,0-20 225,4-33-4260,1-14-2306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7.998"/>
    </inkml:context>
    <inkml:brush xml:id="br0">
      <inkml:brushProperty name="width" value="0.025" units="cm"/>
      <inkml:brushProperty name="height" value="0.025" units="cm"/>
    </inkml:brush>
  </inkml:definitions>
  <inkml:trace contextRef="#ctx0" brushRef="#br0">1 80 12620,'0'0'2274,"0"13"-96,1 33-803,-2-6-580,1 0 0,3 0-1,10 56 1,-12-93-761,0 1 1,-1-1-1,1 0 1,0 0-1,1 1 1,-1-1-1,0 0 1,1 0-1,0 0 1,0-1-1,0 1 1,0 0-1,0-1 1,0 1-1,1-1 1,-1 0-1,1 0 1,0 0-1,-1 0 1,1 0-1,0 0 1,0-1-1,0 1 1,0-1-1,1 0 1,-1 0-1,0 0 1,0-1-1,7 1 1,-5-1 68,0-1-1,0 0 1,0 0 0,0 0 0,0-1 0,0 0 0,0 0 0,-1 0 0,1 0-1,-1-1 1,1 0 0,-1 0 0,0 0 0,0 0 0,0-1 0,-1 0 0,1 0-1,4-6 1,3-6 269,0-2-1,-1 1 1,-1-1-1,0-1 1,-2 0-1,0 0 1,7-32-1,-7 14 373,-1 0 0,-2 0-1,0-46 1,-19 117-482,12-20-309,0 0 0,1 0-1,1 0 1,0 0 0,2 28 0,-1-40-45,0-1 0,1 0 0,-1 0 0,0 0-1,1 0 1,-1 0 0,0 0 0,1 0 0,-1 0 0,1 0 0,0 0 0,-1 0 0,1 0 0,0 0 0,-1 0 0,1 0-1,0-1 1,0 1 0,0 0 0,0 0 0,0-1 0,0 1 0,0-1 0,0 1 0,0-1 0,0 1 0,0-1 0,0 0-1,2 1 1,-1-1-353,0 0-1,1 0 0,-1 0 0,0 0 1,1 0-1,-1 0 0,0 0 0,1-1 1,-1 0-1,0 1 0,0-1 0,0 0 0,1 0 1,2-2-1,17-16-6457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8.324"/>
    </inkml:context>
    <inkml:brush xml:id="br0">
      <inkml:brushProperty name="width" value="0.025" units="cm"/>
      <inkml:brushProperty name="height" value="0.025" units="cm"/>
    </inkml:brush>
  </inkml:definitions>
  <inkml:trace contextRef="#ctx0" brushRef="#br0">1 33 16400,'0'0'6881,"0"12"-5429,3 14-645,0 0 0,1 0 0,1-1 0,14 40 0,-17-60-735,1 0 0,-1 1 1,1-1-1,-1 0 0,2 0 0,-1-1 1,0 1-1,1-1 0,0 0 1,0 0-1,0 0 0,10 7 0,-11-10-64,1 1-1,-1-1 1,1 0-1,0 0 1,-1 0-1,1 0 1,0-1-1,0 0 1,0 1-1,-1-1 0,1-1 1,0 1-1,0-1 1,-1 1-1,1-1 1,0 0-1,0 0 1,-1-1-1,1 1 1,-1-1-1,0 1 0,5-4 1,-1 0 10,1 0 0,-1 0 0,0-1 0,0 0 0,-1 0 0,0-1 0,0 0 0,0 0 0,-1 0 0,0-1 0,0 1 0,-1-1 0,0-1 0,-1 1 0,3-9 0,0-3 21,0 0 0,-2-1 1,-1 1-1,0-1 0,-1-32 0,-7 137-291,-1-2-4365,6-66-262,0-9-2579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8.696"/>
    </inkml:context>
    <inkml:brush xml:id="br0">
      <inkml:brushProperty name="width" value="0.025" units="cm"/>
      <inkml:brushProperty name="height" value="0.025" units="cm"/>
    </inkml:brush>
  </inkml:definitions>
  <inkml:trace contextRef="#ctx0" brushRef="#br0">12 5 22133,'0'0'4612,"-11"63"-7526,29-55-2083,2-7-4388</inkml:trace>
  <inkml:trace contextRef="#ctx0" brushRef="#br0" timeOffset="1">92 1 15887,'0'0'5669,"0"52"-5605,2-35-672,9-6-1634,-2-4-3171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9.846"/>
    </inkml:context>
    <inkml:brush xml:id="br0">
      <inkml:brushProperty name="width" value="0.025" units="cm"/>
      <inkml:brushProperty name="height" value="0.025" units="cm"/>
    </inkml:brush>
  </inkml:definitions>
  <inkml:trace contextRef="#ctx0" brushRef="#br0">61 1 14926,'0'0'10442,"-40"54"-10442,26-28 0,7-3-1441,7-9-930,3-7-1024,12-7-2883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0.189"/>
    </inkml:context>
    <inkml:brush xml:id="br0">
      <inkml:brushProperty name="width" value="0.025" units="cm"/>
      <inkml:brushProperty name="height" value="0.025" units="cm"/>
    </inkml:brush>
  </inkml:definitions>
  <inkml:trace contextRef="#ctx0" brushRef="#br0">56 0 17104,'0'0'1249,"-38"59"-160,25-37 1089,8-5-1473,5-7-577,15-27-160,4-7-1826,-4-2-1985,-6-2-6119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0.564"/>
    </inkml:context>
    <inkml:brush xml:id="br0">
      <inkml:brushProperty name="width" value="0.025" units="cm"/>
      <inkml:brushProperty name="height" value="0.025" units="cm"/>
    </inkml:brush>
  </inkml:definitions>
  <inkml:trace contextRef="#ctx0" brushRef="#br0">0 0 17809,'0'0'2925,"0"12"-2327,0 309 1422,0-241-5636,5-176-4472,1 31 2782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1.277"/>
    </inkml:context>
    <inkml:brush xml:id="br0">
      <inkml:brushProperty name="width" value="0.025" units="cm"/>
      <inkml:brushProperty name="height" value="0.025" units="cm"/>
    </inkml:brush>
  </inkml:definitions>
  <inkml:trace contextRef="#ctx0" brushRef="#br0">49 0 8968,'0'0'12994,"-6"8"-11633,1-3-1320,1 0 0,0 1-1,0 0 1,1 0 0,-1 0-1,1 1 1,0-1 0,1 1-1,0 0 1,0-1 0,0 1-1,0 11 1,0 88-9627,2-83 6317,0 0-393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0.921"/>
    </inkml:context>
    <inkml:brush xml:id="br0">
      <inkml:brushProperty name="width" value="0.025" units="cm"/>
      <inkml:brushProperty name="height" value="0.025" units="cm"/>
    </inkml:brush>
  </inkml:definitions>
  <inkml:trace contextRef="#ctx0" brushRef="#br0">11 36 9321,'0'0'9241,"-2"11"-8243,-1 10-649,0 0 1,1 0-1,1 0 1,1 0-1,6 41 1,-5-53-273,0 0-1,1 0 1,1 0 0,-1 0 0,1-1 0,1 1 0,0-1 0,0 0 0,0 0-1,1 0 1,0-1 0,1 1 0,-1-1 0,2 0 0,-1-1 0,1 0 0,12 10-1,-15-14 63,0 0-1,-1 1 0,2-2 0,-1 1 0,0 0 1,0-1-1,0 0 0,1 0 0,-1 0 0,1 0 1,-1-1-1,0 1 0,1-1 0,-1 0 0,1-1 1,-1 1-1,1-1 0,-1 0 0,5-1 0,-2-1 123,-1-1 0,1 1 0,-1-1 0,0 0-1,0 0 1,0 0 0,-1-1 0,1 0 0,-1 0 0,8-11 0,0-3 8,-1 0 0,0-1 0,-2-1 0,0 1 0,-1-2 0,8-31 0,-3-16-136,-14 65-122,1 0 0,-1 0 0,0 0 0,0 0 0,0 0 1,0 0-1,-1 0 0,1 0 0,-1 0 0,0 0 0,-1 1 0,1-1 0,-1 0 0,-2-5 0,3 8-41,0 0 0,0 0-1,0 0 1,0 0 0,0 0 0,0 0 0,0 0 0,0 0 0,0 1 0,-1-1-1,1 0 1,0 1 0,0-1 0,-1 1 0,1 0 0,0-1 0,-1 1 0,1 0-1,0 0 1,-1 0 0,1 0 0,-1 0 0,1 0 0,0 0 0,-1 0 0,1 0-1,0 1 1,-1-1 0,1 0 0,0 1 0,-1 0 0,1-1 0,0 1 0,0 0-1,0-1 1,-1 2 0,-1 0-347,1 0 1,0 0-1,0 0 0,0 0 0,0 0 1,0 0-1,1 1 0,-1-1 0,1 0 1,-1 1-1,1 0 0,0-1 0,0 1 1,0 0-1,-1 5 0,2 14-4919,0 1-2199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1.281"/>
    </inkml:context>
    <inkml:brush xml:id="br0">
      <inkml:brushProperty name="width" value="0.025" units="cm"/>
      <inkml:brushProperty name="height" value="0.025" units="cm"/>
    </inkml:brush>
  </inkml:definitions>
  <inkml:trace contextRef="#ctx0" brushRef="#br0">1 122 16848,'0'0'1174,"0"8"641,1-3-1546,-2-4-194,1 0 1,0 1 0,0-1-1,0 0 1,0 1-1,0-1 1,0 1-1,0-1 1,0 0-1,1 1 1,-1-1-1,0 0 1,1 0 0,-1 1-1,1-1 1,0 0-1,-1 0 1,1 0-1,0 1 1,0-1-1,0 0 1,-1 0 0,1 0-1,0 0 1,0-1-1,1 1 1,-1 0-1,0 0 1,0 0-1,0-1 1,0 1 0,1-1-1,-1 1 1,0-1-1,1 0 1,-1 1-1,0-1 1,1 0-1,-1 0 1,0 0-1,1 0 1,-1 0 0,3 0-1,2-1 64,-1-1-1,1 1 0,0-1 1,0 0-1,-1-1 0,1 1 1,-1-1-1,0 0 1,0-1-1,0 1 0,0-1 1,0 0-1,-1 0 0,6-7 1,-1 1 121,0 0 0,-1 0 0,0-1 0,-1 0 0,9-20 0,-15 29-170,0 0 1,0 0 0,0 0 0,0 0 0,-1 0 0,1 0-1,-1-1 1,0 1 0,1 0 0,-1 0 0,0-1 0,-1-1-1,1 3-64,0 1 0,0-1 0,0 1-1,-1-1 1,1 1 0,0-1-1,0 1 1,-1-1 0,1 1 0,0-1-1,-1 1 1,1-1 0,0 1 0,-1 0-1,1-1 1,-1 1 0,1 0-1,-1-1 1,1 1 0,-1 0 0,1 0-1,-1-1 1,1 1 0,-1 0-1,1 0 1,-1 0 0,1 0 0,-1 0-1,0 0 1,-2 0-18,1 0 0,-1 1 1,1-1-1,0 1 0,-1 0 0,1 0 1,0 0-1,0 0 0,-1 0 0,1 1 0,0-1 1,0 0-1,0 1 0,1 0 0,-1-1 1,0 1-1,1 0 0,-4 4 0,-4 8 11,1 0 0,0 1 0,1-1 0,0 2 0,1-1 0,1 1-1,1 0 1,0 0 0,1 0 0,0 0 0,2 1 0,-1 19 0,2-34-19,0-1 0,1 0 1,-1 1-1,0-1 0,0 0 1,1 1-1,-1-1 0,1 0 1,-1 0-1,1 0 0,-1 1 1,1-1-1,0 0 0,0 0 1,0 0-1,-1 0 0,1 0 1,0 0-1,0 0 0,0 0 1,0-1-1,1 1 0,-1 0 1,0-1-1,2 2 0,1-1-24,0 1 0,1-1 0,-1 0-1,1 0 1,0 0 0,-1-1-1,9 0 1,1-1-688,0 0-1,0-1 1,0 0 0,17-6-1,-17 3-1808,-1 0 0,1-1 0,13-9 0,-1-2-7205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1.803"/>
    </inkml:context>
    <inkml:brush xml:id="br0">
      <inkml:brushProperty name="width" value="0.025" units="cm"/>
      <inkml:brushProperty name="height" value="0.025" units="cm"/>
    </inkml:brush>
  </inkml:definitions>
  <inkml:trace contextRef="#ctx0" brushRef="#br0">52 132 17392,'0'0'5755,"-1"10"-5515,-12 227 1232,11-140-1107,0-20-221,2-78-148,0 1 0,0 0-1,0 0 1,1 0 0,-1 0 0,0 0 0,0 0-1,0 0 1,0 0 0,0 0 0,0 0 0,1 0 0,-1 0-1,0 0 1,0 0 0,0 0 0,0-1 0,0 1-1,1 0 1,-1 1 0,0-1 0,0 0 0,0 0-1,0 0 1,0 0 0,0 0 0,1 0 0,-1 0-1,0 0 1,0 0 0,0 0 0,0 0 0,0 0-1,0 0 1,1 0 0,-1 0 0,0 0 0,0 1 0,0-1-1,0 0 1,0 0 0,0 0 0,0 0 0,0 0-1,0 0 1,0 1 0,0-1 0,0 0 0,1 0-1,-1 0 1,0 0 0,0 0 0,0 0 0,0 1-1,0-1 1,0 0 0,6-13-531,-3 0 410,-1 0 1,-1 0-1,0 0 0,-1 0 1,0-1-1,-1 1 0,0 0 1,-1 0-1,-1 0 0,0 0 1,-1 1-1,0-1 0,-1 1 1,0 0-1,-1 0 0,-13-18 1,22 32 260,0-1-1,-1 1 1,1-1 0,0 1 0,0-1 0,0 0 0,-1 0 0,1 0 0,1 0 0,-1 0 0,0-1 0,0 1 0,0-1 0,0 0 0,0 0 0,0 0 0,5-1 0,-2 0-91,0 0 1,0 0 0,0 0 0,0 0 0,0-1 0,0 0-1,0 0 1,-1-1 0,1 0 0,-1 0 0,0 0 0,7-6-1,3-5 351,0-1-1,-1-1 1,-1-1-1,-1 0 1,12-19-1,45-98 1793,-57 111-2056,-12 22-135,0 0 1,0 1-1,0-1 1,0 0-1,0 1 0,0-1 1,1 0-1,-1 1 1,0-1-1,0 0 0,1 1 1,-1-1-1,0 1 1,1-1-1,-1 0 1,1 1-1,-1-1 0,1 1 1,-1-1-1,1 1 1,0 0-1,-1-1 0,1 1 1,-1-1-1,1 1 1,0 0-1,-1 0 1,1-1-1,1 1 0,-1 22-125,-10 39 104,-3-7-18,-24 129 677,32-155-369,2 1 0,0-1 0,2 1-1,5 40 1,-5-69-261,0 1-1,0 0 1,0 0-1,0 0 1,1 0-1,-1 0 1,0 0-1,1-1 1,-1 1 0,0 0-1,1 0 1,-1 0-1,1-1 1,-1 1-1,1 0 1,-1-1-1,1 1 1,0 0-1,-1-1 1,1 1 0,0-1-1,-1 1 1,1-1-1,0 1 1,0-1-1,0 1 1,-1-1-1,1 0 1,0 0-1,0 1 1,0-1-1,0 0 1,0 0 0,0 0-1,-1 0 1,1 0-1,0 0 1,0 0-1,0 0 1,0 0-1,0-1 1,0 1-1,-1 0 1,1 0 0,0-1-1,0 1 1,0-1-1,-1 1 1,1-1-1,0 1 1,0-1-1,-1 1 1,1-1-1,0 1 1,-1-1-1,1 0 1,-1 0 0,1 1-1,-1-1 1,1 0-1,-1 0 1,0 1-1,1-1 1,-1 0-1,0 0 1,1-1-1,3-10-53,1 0 0,-2 0 0,0-1 0,0 1 0,-1-1 0,-1 0-1,0 0 1,-1-21 0,0 26 7,-1-1 0,1 1 0,-2-1 0,1 1 0,-1-1 0,-1 1 0,1 0 0,-1 0 0,-1 0 0,1 0 0,-1 0 0,-1 1 0,-9-12 0,14 18 38,0 0-1,-1 0 1,1 1-1,-1-1 1,1 0-1,-1 1 1,1-1 0,-1 0-1,1 1 1,-1-1-1,0 1 1,1-1-1,-1 1 1,0-1-1,1 1 1,-1-1-1,0 1 1,0 0-1,0 0 1,1-1 0,-1 1-1,0 0 1,0 0-1,0 0 1,0 0-1,1 0 1,-1 0-1,0 0 1,0 0-1,0 0 1,0 0 0,1 0-1,-1 1 1,0-1-1,0 0 1,1 0-1,-1 1 1,0-1-1,0 1 1,1-1-1,-1 1 1,0-1 0,1 1-1,-1-1 1,0 1-1,1 0 1,-1-1-1,1 1 1,-1 0-1,1-1 1,0 1-1,-1 0 1,1 0-1,0-1 1,-1 1 0,1 0-1,0 0 1,0 0-1,0-1 1,0 1-1,-1 0 1,1 0-1,1 1 1,-2 1-115,0 1-1,1-1 1,0 0 0,0 1-1,0-1 1,0 0 0,0 1 0,1-1-1,-1 0 1,1 1 0,0-1-1,0 0 1,0 0 0,0 0-1,4 6 1,-1-6-665,0 0-1,0 0 1,1-1 0,-1 1-1,1-1 1,0 0 0,-1 0-1,1-1 1,0 1 0,0-1-1,0 0 1,9 0 0,20 2-5927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2.169"/>
    </inkml:context>
    <inkml:brush xml:id="br0">
      <inkml:brushProperty name="width" value="0.025" units="cm"/>
      <inkml:brushProperty name="height" value="0.025" units="cm"/>
    </inkml:brush>
  </inkml:definitions>
  <inkml:trace contextRef="#ctx0" brushRef="#br0">154 0 11307,'0'0'8546,"-10"3"-5956,2-1-2322,0 0 1,1 1 0,-1 0-1,0 0 1,1 1 0,0 0-1,0 0 1,0 1 0,0 0 0,1 0-1,0 0 1,0 1 0,0 0-1,1 0 1,0 1 0,0-1-1,0 1 1,1 0 0,0 0 0,-6 16-1,9-19-190,-1 1 0,1-1 0,0 1-1,0 0 1,0-1 0,0 1 0,1 0 0,0-1-1,0 1 1,1 7 0,0-11-68,0 1 0,-1 0 0,1-1 0,0 1 0,0-1 0,-1 0-1,1 1 1,0-1 0,1 0 0,-1 1 0,0-1 0,0 0 0,1 0 0,-1 0 0,0 0 0,1 0 0,-1 0 0,1 0 0,-1-1 0,1 1 0,-1 0 0,1-1-1,0 0 1,-1 1 0,1-1 0,0 0 0,-1 0 0,1 1 0,0-1 0,3-1 0,2 1 92,-1-1 0,1 0 1,0 0-1,0-1 0,0 0 0,-1 0 1,1-1-1,-1 1 0,1-1 0,-1-1 0,0 1 1,0-1-1,-1 0 0,1 0 0,-1-1 0,0 0 1,0 0-1,0 0 0,-1-1 0,0 1 1,0-1-1,0 0 0,0 0 0,-1 0 0,0-1 1,-1 1-1,0-1 0,0 1 0,0-1 0,0 0 1,-1 0-1,0 0 0,-1-9 0,0 15-103,-1-1 0,0 1 0,0-1 0,0 1 0,0-1-1,0 1 1,0 0 0,0-1 0,0 1 0,-1 0 0,1 0 0,0 0-1,-1 0 1,1 0 0,-1 0 0,1 0 0,-1 0 0,1 1 0,-1-1-1,0 0 1,1 1 0,-1 0 0,0-1 0,0 1 0,1 0 0,-1 0 0,0 0-1,0 0 1,-3 1 0,-2-2-471,0 1-1,0 1 1,0-1-1,0 1 1,0 0-1,-9 3 0,1 5-3824,9-1-2990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2.623"/>
    </inkml:context>
    <inkml:brush xml:id="br0">
      <inkml:brushProperty name="width" value="0.025" units="cm"/>
      <inkml:brushProperty name="height" value="0.025" units="cm"/>
    </inkml:brush>
  </inkml:definitions>
  <inkml:trace contextRef="#ctx0" brushRef="#br0">44 8 13100,'0'0'12183,"-6"10"-11217,0 1-668,0 0 1,0 1-1,-6 22 1,10-30-266,1-1 1,0 1 0,0-1 0,0 1 0,0-1 0,1 1-1,0 0 1,0 0 0,0-1 0,0 1 0,0 0-1,1-1 1,-1 1 0,1 0 0,0-1 0,0 1 0,1-1-1,-1 1 1,1-1 0,-1 0 0,5 6 0,-4-8-15,-1 1 0,1-1 0,0 0 1,0 0-1,0 0 0,0 0 1,0 0-1,0 0 0,0 0 0,1-1 1,-1 1-1,0-1 0,0 1 0,1-1 1,-1 0-1,0 0 0,0 0 1,1 0-1,-1-1 0,0 1 0,0 0 1,1-1-1,-1 0 0,0 1 0,0-1 1,0 0-1,0 0 0,0 0 0,4-3 1,4-3 106,-1 1 1,1-2 0,-1 1 0,9-11-1,55-68 118,-53 60-194,-19 25-52,-1 0-1,1 0 0,-1 0 1,1 1-1,-1-1 1,1 0-1,-1 0 0,1 1 1,0-1-1,-1 1 1,1-1-1,0 0 1,0 1-1,-1-1 0,1 1 1,0 0-1,0-1 1,0 1-1,0 0 1,0-1-1,0 1 0,1 0 1,1 16-181,-12 36 16,8-49 202,-9 40-39,4-21-251,0 0 1,2 1-1,0-1 0,2 1 1,0 44-1,2-66 180,0 0-1,0 0 1,0 0-1,1 0 1,-1 0-1,0 0 0,0 0 1,1 0-1,-1 0 1,0 0-1,1 0 1,-1 0-1,1 0 1,-1-1-1,1 1 1,0 0-1,-1 0 0,1-1 1,0 1-1,0 0 1,-1-1-1,1 1 1,0-1-1,0 1 1,0-1-1,0 1 1,0-1-1,-1 0 1,1 1-1,0-1 0,0 0 1,0 0-1,0 1 1,0-1-1,0 0 1,0 0-1,0 0 1,0 0-1,0-1 1,0 1-1,0 0 0,0 0 1,0-1-1,0 1 1,0 0-1,0-1 1,0 1-1,1-1 1,3-2-383,0 1 1,1-1 0,-1 0 0,0-1-1,-1 1 1,9-8 0,20-28-4033,-1-9-2647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2.979"/>
    </inkml:context>
    <inkml:brush xml:id="br0">
      <inkml:brushProperty name="width" value="0.025" units="cm"/>
      <inkml:brushProperty name="height" value="0.025" units="cm"/>
    </inkml:brush>
  </inkml:definitions>
  <inkml:trace contextRef="#ctx0" brushRef="#br0">148 1 13100,'0'0'5510,"-11"15"-3557,-16 25-597,-32 66-1,50-90-852,2-1 0,0 1 0,1 1 0,1-1 0,0 1 0,2 0 0,-1 0 0,2 0 0,0 21 0,2-37-500,0-1-1,0 1 0,0 0 1,0-1-1,0 1 1,0 0-1,0-1 1,0 1-1,1 0 1,-1-1-1,0 1 0,1 0 1,-1-1-1,0 1 1,1-1-1,-1 1 1,1-1-1,-1 1 1,1-1-1,-1 1 1,1-1-1,-1 1 0,1-1 1,-1 0-1,1 1 1,0-1-1,-1 0 1,1 1-1,0-1 1,-1 0-1,2 0 0,27-4 138,25-24-30,-52 28-123,6-6-298,0 2-1,1-1 1,0 1 0,0 1-1,11-4 1,-19 6 274,1 1-1,-1 0 1,0-1-1,1 1 1,-1 0-1,1 0 1,-1 0-1,0 0 1,1 0-1,-1 0 1,0 0-1,1 0 1,-1 1-1,0-1 1,1 0-1,-1 1 1,0-1-1,1 1 1,-1 0-1,0-1 1,0 1-1,0 0 1,0 0-1,1 0 1,-1 0-1,0 0 1,-1 0-1,1 0 1,0 0-1,0 0 1,0 0-1,-1 0 1,1 1-1,0-1 1,-1 0-1,1 0 1,-1 1-1,0-1 1,1 0-1,-1 1 1,0-1-1,0 1 1,0-1-1,0 0 1,0 3-1,1 13 471,-1 0 0,-1 1 0,-1-1 0,-4 22 0,4-32-128,1-1 0,-1 1 0,-1 0 1,1-1-1,-1 1 0,0-1 1,0 0-1,-1 0 0,0 0 0,0-1 1,0 1-1,-1-1 0,-8 8 0,10-12-241,1 1 0,0-1 0,-1 0 0,1 0 0,-1 0 0,0 0 0,1 0 0,-1-1 0,0 1 0,1-1 0,-1 1 0,0-1 0,0 0 0,1 0 0,-1-1 0,0 1 0,1 0 0,-1-1 0,0 0 0,1 1 0,-1-1 0,0 0 0,1-1 0,0 1 0,-1 0 0,1-1 0,0 1 0,-1-1 0,1 0 0,0 1 0,0-1-1,0 0 1,1 0 0,-4-4 0,1 1-429,1 0 1,-1 0-1,1 0 0,0 0 0,0-1 0,-4-10 0,5 12-610,1 1 1,0-1-1,0 1 0,1-1 1,-1 0-1,1 1 0,0-1 1,0 0-1,0 0 0,0 1 1,1-5-1,2 2-5089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3.415"/>
    </inkml:context>
    <inkml:brush xml:id="br0">
      <inkml:brushProperty name="width" value="0.025" units="cm"/>
      <inkml:brushProperty name="height" value="0.025" units="cm"/>
    </inkml:brush>
  </inkml:definitions>
  <inkml:trace contextRef="#ctx0" brushRef="#br0">112 163 14029,'0'0'14211,"4"-10"-13586,1 0-435,-2 6-102,-2 0-1,1 1 1,0-1-1,-1 0 1,0 0-1,0 0 1,0 0-1,0-1 1,0 1-1,-1-8 1,0 11-55,0 1 0,0-1 0,0 0 0,0 0 0,0 0 0,0 1-1,0-1 1,-1 0 0,1 0 0,0 0 0,-1 1 0,1-1 0,0 0 0,-1 1 0,1-1 0,-1 0 0,1 1 0,-1-1 0,1 0 0,-1 1 0,1-1 0,-1 1 0,0-1 0,1 1 0,-1-1 0,0 1 0,1 0 0,-2-1 0,-27 1 220,23 1-241,1 0 0,-1 1 0,1 0 0,0 0 1,-1 1-1,1-1 0,0 1 0,-5 4 0,4 0-3,1-1 0,-1 1 0,1 1 0,-7 12 0,5 7-20,7-26 10,0 0 0,1-1 0,-1 1 0,0 0-1,0 0 1,0-1 0,1 1 0,-1-1-1,1 1 1,-1 0 0,0-1 0,1 1-1,-1-1 1,1 1 0,-1-1 0,1 1-1,-1-1 1,1 1 0,0-1 0,-1 1 0,1-1-1,-1 0 1,1 1 0,0-1 0,-1 0-1,1 0 1,0 0 0,0 1 0,-1-1-1,1 0 1,1 0 0,11 1 0,0-1 1,0-1-1,0 0 0,0 0 1,21-7-1,-21 5-137,0 1 0,0 0 0,0 0-1,0 1 1,25 2 0,-36-1 102,-1 1 0,1-1 0,-1 0-1,1 1 1,0-1 0,-1 1 0,0 0 0,1-1-1,-1 1 1,1 0 0,-1 0 0,0 0 0,0 0-1,1 0 1,-1 0 0,0 1 0,0-1 0,0 0-1,0 1 1,0-1 0,0 0 0,-1 1 0,1-1-1,0 1 1,0 2 0,4 40 625,8-81 1498,11-136-1553,-23 172-735,-1-1 0,0 1 0,1 0 0,-1-1 0,1 1 0,-1 0 0,1 0 0,0-1 0,-1 1 0,1 0 0,0 0 0,0 0 0,0 0 0,0 0 0,0 0 0,2-1 0,-1 0-797,1 1 0,0 1 0,0-1 0,-1 0 0,1 1 0,0-1 0,0 1 0,-1 0 0,1 0 0,5 0 0,1 0-974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3.756"/>
    </inkml:context>
    <inkml:brush xml:id="br0">
      <inkml:brushProperty name="width" value="0.025" units="cm"/>
      <inkml:brushProperty name="height" value="0.025" units="cm"/>
    </inkml:brush>
  </inkml:definitions>
  <inkml:trace contextRef="#ctx0" brushRef="#br0">1 40 18193,'0'0'4036,"91"-37"-2499,-28 34-1216,12 3-257,0 0-865,-9 0-6982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4.380"/>
    </inkml:context>
    <inkml:brush xml:id="br0">
      <inkml:brushProperty name="width" value="0.025" units="cm"/>
      <inkml:brushProperty name="height" value="0.025" units="cm"/>
    </inkml:brush>
  </inkml:definitions>
  <inkml:trace contextRef="#ctx0" brushRef="#br0">46 1 19218,'0'0'2200,"-4"10"-172,-5 18-1426,2 0 0,0 0-1,2 1 1,-2 38 0,0 128 1151,7-194-1734,0-1 1,0 0-1,0 0 1,0 0-1,0 1 1,0-1-1,0 0 1,0 0-1,0 1 1,0-1-1,0 0 1,0 0-1,0 1 1,1-1-1,-1 0 1,0 0-1,0 0 0,0 1 1,0-1-1,0 0 1,0 0-1,1 0 1,-1 0-1,0 1 1,0-1-1,0 0 1,0 0-1,1 0 1,-1 0-1,0 0 1,0 0-1,0 1 1,1-1-1,-1 0 0,0 0 1,0 0-1,1 0 1,-1 0-1,0 0 1,0 0-1,1 0 1,-1 0-1,0 0 1,15-6 498,12-15 11,-25 20-474,5-6-40,0 1-1,1 0 0,0 0 1,0 1-1,1 0 0,-1 0 1,1 1-1,0 0 0,0 0 1,0 1-1,1 1 0,-1-1 1,1 1-1,0 1 0,18-1 1,-25 3-14,0 0 1,-1 0 0,1 0-1,-1 0 1,1 0 0,-1 0-1,1 1 1,-1-1 0,0 1-1,0 0 1,0-1 0,0 1-1,0 0 1,0 0-1,0 0 1,-1 1 0,1-1-1,-1 0 1,1 1 0,-1-1-1,0 1 1,0-1 0,0 1-1,0-1 1,-1 1 0,1 0-1,-1-1 1,1 1 0,-1 4-1,2 12 16,-1 0 0,-1 0 0,-2 21 0,1-26-11,-7 31 180,6-42 384,8-25 206,13-51-359,-11 38-268,25-67 0,-32 101-148,0 1 0,-1-1 0,1 0 1,0 1-1,-1-1 0,1 0 0,0 1 0,0-1 0,-1 1 1,1-1-1,0 1 0,0 0 0,0-1 0,0 1 0,0 0 0,0-1 1,0 1-1,0 0 0,0 0 0,-1 0 0,1 0 0,0 0 1,0 0-1,0 0 0,0 0 0,0 0 0,0 1 0,0-1 1,0 0-1,0 1 0,0-1 0,1 1 0,37 17-60,-27-12-91,47 11-3953,-20-16-3618,-38-3 3354,-8-6-2717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4.721"/>
    </inkml:context>
    <inkml:brush xml:id="br0">
      <inkml:brushProperty name="width" value="0.025" units="cm"/>
      <inkml:brushProperty name="height" value="0.025" units="cm"/>
    </inkml:brush>
  </inkml:definitions>
  <inkml:trace contextRef="#ctx0" brushRef="#br0">0 32 14798,'0'0'9033,"66"-31"-8521,-33 32-416,13 10-512,0-2-2403,0-2-3203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1.634"/>
    </inkml:context>
    <inkml:brush xml:id="br0">
      <inkml:brushProperty name="width" value="0.025" units="cm"/>
      <inkml:brushProperty name="height" value="0.025" units="cm"/>
    </inkml:brush>
  </inkml:definitions>
  <inkml:trace contextRef="#ctx0" brushRef="#br0">89 0 5157,'0'0'9225,"-19"53"-7656,14-35-63,2 1-994,2 3-416,-1-2-64,1 1-416,0-3-673,1 3-417,-2-1-864,0-3-1538</inkml:trace>
  <inkml:trace contextRef="#ctx0" brushRef="#br0" timeOffset="1">37 444 10410,'0'0'4228,"-20"55"-1602,13-32-672,3-5-544,4-4-578,0-2-607,0-2-161,0 2 0,0-2 32,0 3-32,0 1 32,0 2-32,-3 0-128,1-3-320,2-5-1634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5.063"/>
    </inkml:context>
    <inkml:brush xml:id="br0">
      <inkml:brushProperty name="width" value="0.025" units="cm"/>
      <inkml:brushProperty name="height" value="0.025" units="cm"/>
    </inkml:brush>
  </inkml:definitions>
  <inkml:trace contextRef="#ctx0" brushRef="#br0">169 39 19186,'0'0'6924,"-11"-7"-4890,-38-19-1116,47 25-907,0 0 0,0 0 0,0 0 0,0 1 0,-1-1 0,1 1 0,0 0 0,-1 0 0,1-1 0,0 2 0,-1-1 0,1 0 0,0 0 0,0 1 0,-1-1 0,1 1 0,0 0 0,0-1 0,0 1 0,0 0 0,0 0 0,0 1 0,0-1 0,0 0 0,0 1 0,0-1 0,1 1 0,-1 0 0,0-1 0,1 1 0,0 0 0,-2 3 0,-3 3 7,1 1 0,0 1 0,0-1-1,1 1 1,-3 10 0,5-14-4,1 0-1,-1 0 1,1 1 0,0-1 0,0 0-1,0 0 1,1 1 0,0-1 0,1 9-1,0-14-4,-1 1-1,0-1 1,1 0-1,-1 0 1,1 1-1,-1-1 0,1 0 1,0 0-1,0 0 1,-1 0-1,1 0 1,0 0-1,0 0 1,0 0-1,0 0 0,0 0 1,0 0-1,0-1 1,2 2-1,-1-1 8,0-1-1,1 1 1,-1-1-1,0 1 1,1-1-1,-1 0 1,0 0-1,1 0 1,-1 0-1,0-1 1,1 1 0,-1-1-1,0 1 1,4-2-1,3-2 105,-1 1 0,0-1 0,0-1 0,0 1 0,-1-1 0,0-1 1,0 1-1,0-1 0,7-8 0,53-68 200,-31 36 204,-36 46-521,0 0 0,0 0-1,1 0 1,-1 0 0,0 0 0,0 0 0,0 0 0,0 1 0,0-1 0,0 0 0,0 0-1,0 0 1,0 0 0,0 0 0,0 0 0,0 0 0,1 0 0,-1 0 0,0 0 0,0 0 0,0 0-1,0 0 1,0 0 0,0 0 0,0 0 0,0 0 0,1 0 0,-1 0 0,0 0 0,0 0 0,0 0-1,0 0 1,0 0 0,0 0 0,0 0 0,0 0 0,0 0 0,1 0 0,-1 0 0,0 0-1,0 0 1,0 0 0,0 0 0,0 0 0,0 0 0,0-1 0,0 1 0,0 0 0,0 0 0,0 0-1,0 0 1,1 0 0,-1 0 0,0 0 0,0 0 0,0 0 0,0 0 0,0-1 0,0 1 0,0 0-1,-3 14 12,-8 17-1,3-11-205,1 0 0,0 0 1,1 1-1,2-1 1,0 1-1,1 0 0,1 1 1,1 20-1,1-41 35,0 1 1,0-1-1,0 0 0,0 0 0,0 1 0,1-1 0,-1 0 0,0 0 0,1 0 1,-1 1-1,1-1 0,0 0 0,-1 0 0,1 0 0,0 0 0,-1 0 1,1 0-1,0 0 0,0 0 0,0-1 0,0 1 0,0 0 0,0 0 0,0-1 1,0 1-1,0-1 0,1 1 0,-1-1 0,0 1 0,0-1 0,0 0 0,1 0 1,-1 1-1,0-1 0,3 0 0,-1 0-571,1-1 1,-1 1-1,0-1 0,1 0 0,-1 0 1,0 0-1,0 0 0,1 0 1,-1-1-1,0 1 0,0-1 0,3-3 1,23-22-11237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5.855"/>
    </inkml:context>
    <inkml:brush xml:id="br0">
      <inkml:brushProperty name="width" value="0.025" units="cm"/>
      <inkml:brushProperty name="height" value="0.025" units="cm"/>
    </inkml:brush>
  </inkml:definitions>
  <inkml:trace contextRef="#ctx0" brushRef="#br0">171 88 13325,'-9'5'4820,"0"0"-3455,-22 13 598,6-12 3117,54-33-2843,-18 15-2649,7-2 2315,-18 14-1868,1 0 0,-1 0 0,1 0 0,-1 1-1,1-1 1,-1 0 0,0 0 0,1 1-1,-1-1 1,1 0 0,-1 0 0,0 1 0,1-1-1,-1 0 1,0 1 0,1-1 0,-1 1-1,0-1 1,1 1 0,-1-1 0,0 0 0,0 1-1,0-1 1,0 1 0,1-1 0,-1 1-1,0-1 1,0 1 0,0-1 0,0 1-1,0-1 1,0 1 0,0-1 0,0 1 0,0-1-1,0 1 1,-1-1 0,1 1 0,0-1-1,0 0 1,-1 2 0,-5 448 323,5-444-334,1 1 1,-1-1 0,0 0-1,-1 0 1,1 0 0,-1 0 0,0 0-1,-1 0 1,0 0 0,0-1-1,0 1 1,0-1 0,-7 8-1,7-9-8,0-1 1,0 0-1,0 1 0,-1-1 0,1-1 0,-1 1 0,0 0 0,0-1 0,0 0 0,0 0 0,0 0 0,0 0 0,-1-1 0,1 1 1,-1-1-1,1 0 0,-1-1 0,1 1 0,-6-1 0,8 0-16,0-1 0,1 1 0,-1-1 0,0 1 0,1-1 0,-1 0 0,1 0 0,-1 1 0,1-1 0,0 0 0,-1-1 0,1 1 0,0 0 0,-1 0 0,1 0 0,0-1 0,0 1 0,0-1 0,0 1 0,1-1 0,-1 1 0,0-1 0,1 1 0,-1-1 0,1 0 0,-1 1 0,1-1 0,0 0 0,-1-2 0,-3-59 0,4 55 0,1-7 0,0 1 0,0 0 0,1-1 0,1 1 0,1 0 0,0 1 0,1-1 0,0 1 0,1-1 0,0 2 0,1-1 0,0 1 0,2 0 0,10-14 0,11-5 0,0 0 0,2 2 0,54-37 0,-69 53 0,-1-1 0,0 0 0,20-23 0,-32 32 0,0 0 0,0 0 0,0 0 0,-1-1 0,0 1 0,0-1 0,0 0 0,-1 0 0,0 0 0,0 0 0,0 0 0,-1 0 0,0-1 0,0 1 0,0-12 0,-2 18 0,1 0 0,0 0 0,0-1 0,0 1 0,-1 0 0,1 0 0,0-1 0,-1 1 0,1 0 0,0 0 0,0 0 0,-1 0 0,1-1 0,0 1 0,-1 0 0,1 0 0,0 0 0,-1 0 0,1 0 0,0 0 0,-1 0 0,1 0 0,0 0 0,-1 0 0,1 0 0,0 0 0,-1 0 0,1 0 0,0 0 0,-1 1 0,1-1 0,0 0 0,-1 0 0,1 0 0,0 0 0,-1 1 0,1-1 0,0 0 0,0 0 0,-1 1 0,1-1 0,0 0 0,0 0 0,0 1 0,-1-1 0,1 0 0,0 1 0,-15 11 0,11-6 0,0 0 0,0 0 0,0 0 0,1 0 0,-1 1 0,2-1 0,-1 1 0,1 0 0,0 0 0,0 0 0,1 0 0,0 0 0,0 0 0,0 0 0,1 0 0,1 10 0,0-16 0,0 0 0,-1 1 0,1-1 0,0 0 0,0 0 0,0 0 0,0 0 0,0 0 0,0 0 0,1 0 0,-1 0 0,0-1 0,0 1 0,1 0 0,-1-1 0,0 1 0,1-1 0,-1 1 0,1-1 0,-1 1 0,0-1 0,1 0 0,-1 0 0,1 0 0,-1 0 0,1 0 0,-1 0 0,2-1 0,45-5 0,-30-1 0,-1 0 0,33-18 0,-36 17 0,0 1 0,1 0 0,-1 1 0,1 0 0,19-4 0,-34 10 0,1 0 0,-1 0 0,1 0 0,0 0 0,-1 0 0,1 0 0,-1 0 0,1 0 0,0 0 0,-1 0 0,1 0 0,-1 1 0,1-1 0,-1 0 0,1 0 0,-1 1 0,1-1 0,-1 0 0,1 1 0,-1-1 0,1 0 0,-1 1 0,1-1 0,-1 1 0,1-1 0,-1 0 0,0 1 0,1-1 0,-1 1 0,1 0 0,3 24 0,-11 36 0,5-50 0,2-10 0,-1 0 0,1-1 0,0 1 0,-1 0 0,1 0 0,0 0 0,0 0 0,0-1 0,-1 1 0,1 0 0,0 0 0,0 0 0,0 0 0,1 0 0,-1-1 0,0 1 0,0 0 0,0 0 0,1 0 0,-1 0 0,0-1 0,1 1 0,-1 0 0,1 0 0,-1-1 0,1 1 0,-1 0 0,1-1 0,-1 1 0,1-1 0,0 1 0,-1 0 0,1-1 0,0 1 0,-1-1 0,1 0 0,0 1 0,0-1 0,-1 0 0,1 1 0,0-1 0,0 0 0,0 0 0,0 0 0,0 0 0,-1 1 0,1-1 0,0 0 0,0-1 0,0 1 0,0 0 0,0 0 0,-1 0 0,1 0 0,0-1 0,0 1 0,0 0 0,-1-1 0,1 1 0,0-1 0,0 1 0,-1-1 0,2 0 0,10-6 0,0 0 0,0 0 0,10-10 0,-16 13 0,16-13 0,-8 5 0,0 1 0,0 1 0,1 0 0,0 1 0,1 0 0,0 2 0,22-8 0,-37 14 0,-1 1 0,1 0 1,0 0-1,-1 0 0,1-1 0,0 1 1,-1 0-1,1 0 0,0 0 0,-1 0 1,1 0-1,0 0 0,0 0 0,-1 1 0,1-1 1,0 0-1,-1 0 0,1 0 0,0 1 1,-1-1-1,1 0 0,-1 1 0,1-1 1,0 1-1,-1-1 0,1 1 0,-1-1 0,1 1 1,-1-1-1,1 1 0,-1-1 0,0 1 1,1-1-1,-1 2 0,1 0 1,-1 1-1,1-1 1,-1 0 0,0 1 0,0-1-1,0 1 1,0-1 0,0 0 0,-1 1-1,0 3 1,-21 53-81,21-57-17,-8 18-803,5-9-3265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11.941"/>
    </inkml:context>
    <inkml:brush xml:id="br0">
      <inkml:brushProperty name="width" value="0.025" units="cm"/>
      <inkml:brushProperty name="height" value="0.025" units="cm"/>
    </inkml:brush>
  </inkml:definitions>
  <inkml:trace contextRef="#ctx0" brushRef="#br0">3746 319 9225,'-358'-39'4903,"-481"-27"-4580,650 56-314,-213 16 0,294 3-12,0 5 0,1 5 0,-149 45-1,161-32 419,2 3-1,2 5 0,2 3 1,1 4-1,3 5 0,2 2 1,2 5-1,4 2 0,-92 94 1,121-103-152,3 1 1,2 3 0,2 1 0,3 2 0,-57 119-1,72-123-299,3 0-1,2 1 1,2 1 0,3 1-1,2 0 1,3 0-1,-1 94 1,11-101 79,3-1-1,1 1 1,3-1 0,2-1 0,2 0-1,2 0 1,2-1 0,2-1 0,32 55 0,-8-28 218,3-1 0,3-3 1,3-2-1,102 104 1,-97-118-283,2-2 1,3-2-1,1-3 1,3-3-1,1-3 1,3-3-1,73 29 1,-54-33-156,2-4 1,0-3-1,2-5 1,1-3-1,140 8 1,-86-19 214,0-6 0,0-7 0,0-6 0,-1-7 0,287-73 0,-330 59 158,-2-4-1,-2-5 1,138-78-1,-163 74 76,-1-3 0,-3-3 0,-3-4 0,108-109 1,-110 93-145,-4-4 1,-3-2 0,-4-3 0,-3-2 0,-3-2 0,-5-2-1,-3-2 1,-4-2 0,-4-1 0,-4-2 0,-4 0 0,-4-2-1,-4-1 1,4-106 0,-19 147-88,-2 0 1,-3 0-1,-2 0 1,-3 1-1,-1 0 1,-4 1-1,-1 0 0,-3 0 1,-2 2-1,-3 0 1,-1 2-1,-3 0 1,-2 2-1,-2 1 0,-2 1 1,-1 2-1,-3 1 1,-1 2-1,-3 1 1,0 2-1,-3 2 0,0 2 1,-3 2-1,-71-37 1,62 43-391,-1 2 1,-2 3 0,0 2 0,0 3 0,-93-11-1,8 12-3443,-174 5 1,44 12-5856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17.564"/>
    </inkml:context>
    <inkml:brush xml:id="br0">
      <inkml:brushProperty name="width" value="0.025" units="cm"/>
      <inkml:brushProperty name="height" value="0.025" units="cm"/>
    </inkml:brush>
  </inkml:definitions>
  <inkml:trace contextRef="#ctx0" brushRef="#br0">3445 452 7175,'-190'-12'4551,"-252"-20"-3385,307 24-1022,-1 6 0,1 6 1,-156 24-1,-792 151 1527,774-101-1099,245-57-76,1 2-1,-105 57 0,134-60-235,0 1 1,2 2-1,0 1 0,2 2 1,-50 53-1,60-55-171,1 1 0,1 1-1,1 1 1,1 1 0,1 0 0,2 1 0,1 0 0,-10 36 0,13-30-75,1 0 0,1 0 1,2 0-1,2 0 0,1 1 0,2 0 0,1-1 1,2 1-1,1-1 0,2 0 0,1 0 1,2 0-1,1-1 0,2 0 0,2-1 1,0-1-1,3 0 0,0-1 0,2-1 1,40 49-1,-11-26 8,3-3 0,2-2 0,2-3 0,2-1 0,2-4 0,1-2 0,79 37 0,10-7 47,4-6 1,162 41-1,-85-42-71,2-10 1,2-11-1,2-9 0,1-12 0,378-15 0,-504-11 22,0-5 0,-1-4 0,-1-6 0,-1-4 0,-1-4 0,132-58 0,-163 54 70,-2-3 0,-1-3-1,-2-4 1,-3-2-1,-1-4 1,-2-2-1,-3-3 1,-2-3 0,54-68-1,-88 93-44,-1-1 1,-2-1-1,-2-1 0,-1-1 0,-1-1 1,-3 0-1,-1-1 0,19-78 0,-28 84-34,-1-1 0,-2 0 0,-1 0 0,-1 0 0,-2 0 0,-2 0 0,-1 0 0,-2 1 0,0-1 0,-3 1 0,-16-43 0,-1 19 24,-1 1-1,-3 1 1,-3 1-1,-1 2 1,-3 1-1,-3 2 1,-82-79-1,38 52 347,-3 3 0,-3 5 0,-147-84-1,121 88 357,-4 4-1,-2 6 1,-2 5-1,-2 6 1,-233-48 0,233 70-928,0 6 0,-140 0 1,150 17-1264,-1 4 1,-166 32 0,9 21-3576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5.963"/>
    </inkml:context>
    <inkml:brush xml:id="br0">
      <inkml:brushProperty name="width" value="0.025" units="cm"/>
      <inkml:brushProperty name="height" value="0.025" units="cm"/>
    </inkml:brush>
  </inkml:definitions>
  <inkml:trace contextRef="#ctx0" brushRef="#br0">28 0 21204,'0'0'3646,"1"9"-2391,1 26-614,-1 1 0,-2-1 1,-1 1-1,-2-1 1,-2 0-1,-11 38 0,16-44-162,1-28-445,0-1-1,1 1 0,-1 0 0,0-1 1,1 1-1,-1 0 0,1-1 0,-1 1 1,1 0-1,-1-1 0,1 1 0,-1-1 1,1 1-1,-1-1 0,1 1 0,0-1 1,-1 1-1,1-1 0,0 0 0,-1 1 1,2-1-1,3 1 74,0-1 0,0 1-1,0-1 1,0-1 0,0 1 0,0-1 0,0 0 0,6-1 0,13-3-190,-7 0-473,1 1-1,0 1 0,1 0 1,-1 2-1,0 0 0,0 1 1,1 0-1,34 7 0,-41-5-5331,-4-1-3278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6.307"/>
    </inkml:context>
    <inkml:brush xml:id="br0">
      <inkml:brushProperty name="width" value="0.025" units="cm"/>
      <inkml:brushProperty name="height" value="0.025" units="cm"/>
    </inkml:brush>
  </inkml:definitions>
  <inkml:trace contextRef="#ctx0" brushRef="#br0">10 1 23638,'0'0'4677,"-7"50"-2627,4-27-1506,3-1-191,0-2-289,0-3-160,6 1-1282,2-5-1440,-1 0-578,0-7-255,-4-2-1218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6.681"/>
    </inkml:context>
    <inkml:brush xml:id="br0">
      <inkml:brushProperty name="width" value="0.025" units="cm"/>
      <inkml:brushProperty name="height" value="0.025" units="cm"/>
    </inkml:brush>
  </inkml:definitions>
  <inkml:trace contextRef="#ctx0" brushRef="#br0">4 95 16239,'0'0'4650,"-1"-9"-614,0 7-3851,1 0 0,-1-1 0,1 1-1,0-1 1,0 1 0,0 0 0,0-1 0,0 1 0,0-1 0,0 1 0,1 0-1,0-1 1,-1 1 0,1 0 0,0-1 0,0 1 0,0 0 0,0 0 0,0 0-1,1 0 1,-1 0 0,1 0 0,-1 0 0,1 0 0,0 1 0,0-1 0,-1 1-1,1-1 1,0 1 0,0 0 0,1 0 0,-1 0 0,0 0 0,0 0 0,1 0-1,-1 0 1,3 0 0,6-3-101,1 1-1,0 1 1,-1-1 0,1 2-1,0 0 1,0 0-1,22 2 1,-31-1-80,0 1 0,0-1 1,0 1-1,0 0 0,0 0 0,0 0 0,-1 0 1,1 0-1,0 0 0,0 1 0,-1-1 1,1 1-1,-1 0 0,0 0 0,1 0 1,-1 0-1,0 0 0,0 0 0,0 1 1,0-1-1,-1 1 0,1-1 0,-1 1 0,1 0 1,-1 0-1,0-1 0,0 1 0,0 0 1,-1 0-1,1 0 0,-1 0 0,1 0 1,-1 0-1,-1 5 0,1 3-4,-1-1 0,-1 0 0,1 0 0,-2 0 0,0 0 0,0 0 0,0-1 0,-1 1 0,-1-1 0,0 0 0,0 0 0,-9 11 0,20-22-7,1 0 0,0 1 0,0 0 1,1 0-1,-1 1 0,8 0 0,-12-1-34,0 1 0,0 0 0,0 1 0,1-1 0,-1 0 0,0 1 0,0 0 0,0 0 0,0 0 0,0 0 0,0 0 0,0 0 0,0 1 0,-1 0 1,1-1-1,-1 1 0,1 0 0,-1 0 0,1 0 0,-1 1 0,0-1 0,0 1 0,0-1 0,0 1 0,-1 0 0,1-1 0,-1 1 0,0 0 0,1 0 0,-1 0 0,0 0 0,-1 0 0,1 0 0,-1 0 0,1 1 0,-1-1 0,0 0 0,0 0 0,0 0 0,0 0 0,-1 1 0,0-1 1,1 0-1,-1 0 0,0 0 0,0 0 0,-1 0 0,-2 5 0,-2-1 139,-1 0-1,0-1 1,0 0 0,0 0 0,-1-1 0,1 1 0,-1-2 0,-1 1 0,1-1-1,-1 0 1,0-1 0,1 0 0,-1 0 0,-1-1 0,1-1 0,0 1 0,0-1-1,-1-1 1,1 0 0,-15-1 0,24 1-157,-1 0 1,0 0-1,1 0 0,-1 0 1,0 0-1,1 0 0,-1 0 0,0 0 1,1-1-1,-1 1 0,0 0 1,1 0-1,-1-1 0,0 1 1,1 0-1,-1-1 0,1 1 1,-1-1-1,1 1 0,-1 0 0,1-1 1,-1 0-1,1 1 0,-1-1 1,1 1-1,0-1 0,-1 1 1,1-1-1,0 0 0,0 1 1,-1-1-1,1 0 0,0 1 0,0-1 1,0 0-1,0 1 0,0-1 1,0 0-1,0 1 0,0-1 1,0 0-1,0 1 0,0-1 0,0 0 1,0 1-1,1-1 0,-1-1 1,1 0-498,1 0 0,-1 0 0,0-1 1,1 1-1,-1 0 0,1 0 0,0 1 1,0-1-1,0 0 0,0 1 0,3-3 1,18-9-8248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7.022"/>
    </inkml:context>
    <inkml:brush xml:id="br0">
      <inkml:brushProperty name="width" value="0.025" units="cm"/>
      <inkml:brushProperty name="height" value="0.025" units="cm"/>
    </inkml:brush>
  </inkml:definitions>
  <inkml:trace contextRef="#ctx0" brushRef="#br0">1 0 23702,'0'0'9065,"24"50"-14959,-15-42-3587</inkml:trace>
  <inkml:trace contextRef="#ctx0" brushRef="#br0" timeOffset="1">24 202 21396,'0'0'11371,"35"-9"-17713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7.521"/>
    </inkml:context>
    <inkml:brush xml:id="br0">
      <inkml:brushProperty name="width" value="0.025" units="cm"/>
      <inkml:brushProperty name="height" value="0.025" units="cm"/>
    </inkml:brush>
  </inkml:definitions>
  <inkml:trace contextRef="#ctx0" brushRef="#br0">60 1 11979,'0'0'15033,"3"8"-13880,0 2-1018,-1 1-1,0-1 0,0 1 1,-1-1-1,0 1 1,-1-1-1,0 1 0,-1 0 1,-2 12-1,-5 13 794,-16 48 0,15-57-577,1 1-1,1 0 1,-6 56-1,13-83-350,0 1 0,0-1 0,0 1 0,1-1 0,-1 1 0,0-1 0,1 0 0,-1 1 0,1-1 0,0 0 0,-1 1 0,1-1 0,0 0 0,0 0 0,0 1 0,0-1 0,0 0 0,0 0 0,0 0 0,0 0 0,0 0 0,0-1 0,1 1 0,-1 0 0,0 0 0,1-1 0,-1 1 0,0-1 0,1 1 0,-1-1 0,1 0 0,-1 0 0,0 1 0,1-1 0,-1 0 0,1 0 0,-1 0 0,1-1 0,-1 1 0,3-1 0,10 0 0,1 0 0,0-2 0,16-5 0,-17 5 0,80-14-3436,-35 7-1440,-32 5-3852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7.971"/>
    </inkml:context>
    <inkml:brush xml:id="br0">
      <inkml:brushProperty name="width" value="0.025" units="cm"/>
      <inkml:brushProperty name="height" value="0.025" units="cm"/>
    </inkml:brush>
  </inkml:definitions>
  <inkml:trace contextRef="#ctx0" brushRef="#br0">1 54 19699,'0'0'5423,"9"7"-4963,-3-3-432,0 0 1,0-1 0,1 0 0,0 0 0,-1 0 0,1-1 0,0 0 0,0 0 0,10 0 0,-15-1 10,1-1 1,0 0 0,0 0 0,0 0-1,-1 0 1,1-1 0,0 1 0,0-1 0,-1 1-1,1-1 1,0 0 0,-1 0 0,1 0-1,-1-1 1,1 1 0,-1 0 0,0-1-1,0 0 1,1 1 0,-1-1 0,0 0 0,0 0-1,-1 0 1,1-1 0,0 1 0,-1 0-1,1-1 1,-1 1 0,0-1 0,0 1 0,0-1-1,1-5 1,-1 6 58,0 0 0,0 0 0,-1 0 0,1 0 0,-1 0 0,0 0 0,0-1 0,0 1 1,0 0-1,0 0 0,0 0 0,0 0 0,-1-4 0,0 6-81,1-1 0,0 1 0,-1-1 0,1 1 0,0 0 0,-1-1-1,1 1 1,-1 0 0,1-1 0,0 1 0,-1 0 0,1 0 0,-1-1 0,1 1 0,-1 0 0,1 0 0,-1 0 0,1 0 0,-1 0 0,1 0 0,-1-1 0,1 1 0,-1 0 0,1 0-1,-1 1 1,1-1 0,-1 0 0,1 0 0,-1 0 0,1 0 0,-1 0 0,1 0 0,-1 1 0,-3 1-13,0 0 0,0 0 0,1 0 0,-1 1 0,1-1 0,0 1 0,0 0 1,0 0-1,0 0 0,0 0 0,1 1 0,-3 3 0,-1 2 51,0 1 1,1-1-1,0 1 1,0 1-1,1-1 1,1 0-1,0 1 0,0 0 1,1 0-1,0 0 1,1 0-1,1 21 1,0-30-52,1 0 1,-1-1 0,1 1 0,0-1 0,0 1 0,-1-1-1,1 0 1,0 1 0,1-1 0,-1 0 0,0 0 0,0 0-1,0 1 1,1-1 0,-1 0 0,0-1 0,1 1 0,-1 0-1,1 0 1,-1-1 0,1 1 0,0-1 0,-1 1 0,1-1-1,-1 0 1,1 1 0,0-1 0,-1 0 0,1 0 0,0 0-1,-1 0 1,1-1 0,0 1 0,-1 0 0,1-1 0,2 0-1,3 0 3,0 0 0,-1-1 0,1 0 0,0-1 0,-1 1 0,1-1 1,9-5-1,-5-1-64,0 0 1,0 0 0,-1-1 0,0-1 0,0 0 0,-1 0 0,-1 0 0,0-1 0,0 0 0,-2-1 0,9-19 0,-31 108-40,12-65 223,2-5 40,0 0 0,0-1-1,0 1 1,1 0 0,0 0 0,0 0-1,0 1 1,1 5 0,0-11-155,1 0-1,-1-1 1,1 1-1,0-1 1,-1 1-1,1-1 1,0 1-1,0-1 1,-1 0-1,1 1 1,0-1-1,0 0 1,0 0-1,-1 1 1,1-1-1,0 0 1,0 0-1,0 0 1,0 0-1,-1 0 1,1 0-1,0 0 1,0-1-1,0 1 1,1 0-1,23-6-892,-23 5 267,1 0 0,-1 0 0,0-1 0,0 1 1,0-1-1,0 1 0,-1-1 0,1 0 0,0 0 0,-1 0 0,3-3 0,6-12-6902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7.574"/>
    </inkml:context>
    <inkml:brush xml:id="br0">
      <inkml:brushProperty name="width" value="0.025" units="cm"/>
      <inkml:brushProperty name="height" value="0.025" units="cm"/>
    </inkml:brush>
  </inkml:definitions>
  <inkml:trace contextRef="#ctx0" brushRef="#br0">10 1 4260,'0'0'20158,"0"69"-18066,-7 25-4147,5-32-7292,2-51 4489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8.331"/>
    </inkml:context>
    <inkml:brush xml:id="br0">
      <inkml:brushProperty name="width" value="0.025" units="cm"/>
      <inkml:brushProperty name="height" value="0.025" units="cm"/>
    </inkml:brush>
  </inkml:definitions>
  <inkml:trace contextRef="#ctx0" brushRef="#br0">1 0 21781,'0'0'5989,"69"50"-28250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8.658"/>
    </inkml:context>
    <inkml:brush xml:id="br0">
      <inkml:brushProperty name="width" value="0.025" units="cm"/>
      <inkml:brushProperty name="height" value="0.025" units="cm"/>
    </inkml:brush>
  </inkml:definitions>
  <inkml:trace contextRef="#ctx0" brushRef="#br0">98 0 17296,'0'0'3604,"-8"2"-732,-1-1-2207,1-1-109,-1 1 0,1 1 0,0 0 0,0 0 0,0 0 0,0 1 0,0 0 0,-7 4 0,46 4-807,-24-10 37,1 1-1,0 0 0,-1 1 1,1-1-1,-1 1 1,0 1-1,0 0 0,0 0 1,0 0-1,-1 1 0,1-1 1,7 10-1,-9-9 305,-1 1-1,-1-1 1,1 1 0,-1 0-1,0 0 1,0 0 0,0 1-1,-1-1 1,0 1-1,-1-1 1,1 1 0,-1 0-1,-1-1 1,1 1 0,-1 9-1,-1-12 74,1 1 1,-1 0-1,0-1 0,0 1 0,0-1 0,-1 1 0,0-1 1,0 0-1,0 0 0,0 1 0,-1-1 0,1-1 0,-1 1 1,0 0-1,-7 6 0,8-8-83,0 0 0,0-1 0,0 1 0,-1 0 0,1-1 0,0 1 0,-1-1 0,0 0 0,1 0 1,-1 0-1,1 0 0,-1 0 0,0 0 0,0-1 0,0 1 0,1-1 0,-1 0 0,0 0 0,0 0 0,0 0 0,0-1 0,1 1 1,-1-1-1,0 1 0,0-1 0,1 0 0,-1 0 0,-2-2 0,2 1-333,1 0 0,-1 0 1,1 0-1,0-1 0,0 1 0,0-1 1,0 1-1,1-1 0,-1 0 0,1 0 1,-1 1-1,1-1 0,0 0 0,0 0 0,0 0 1,1 0-1,-1-1 0,1 1 0,0-6 1,-1 2-817,1-1 1,0 0 0,1 1-1,0-1 1,0 1-1,0-1 1,5-11 0,10-14-6598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9.189"/>
    </inkml:context>
    <inkml:brush xml:id="br0">
      <inkml:brushProperty name="width" value="0.025" units="cm"/>
      <inkml:brushProperty name="height" value="0.025" units="cm"/>
    </inkml:brush>
  </inkml:definitions>
  <inkml:trace contextRef="#ctx0" brushRef="#br0">48 0 14253,'0'0'14366,"-5"11"-13800,-2 2-391,1 0 0,1 0-1,1 1 1,0-1 0,0 1 0,1 0 0,-1 24 0,2-2 300,0-14-314,1 0 0,1 0 0,1 0 0,1 0 0,7 35 0,-9-55-157,0-1 0,1 1 0,-1-1 0,1 0-1,-1 1 1,1-1 0,0 1 0,0-1 0,-1 0 0,1 0 0,0 0 0,0 1 0,0-1-1,0 0 1,0 0 0,1 0 0,-1 0 0,0-1 0,2 2 0,-2-2 0,0 0 1,0 1-1,0-1 1,0 0 0,0 0-1,0 0 1,0 0-1,0-1 1,0 1-1,0 0 1,0 0-1,1 0 1,-1-1 0,0 1-1,0-1 1,-1 1-1,1-1 1,0 1-1,2-2 1,0-1 3,1 0 1,-1 0-1,0 0 1,0-1-1,0 1 0,-1-1 1,1 1-1,-1-1 1,0 0-1,3-7 1,-3 5 9,-1 0 0,0-1 1,0 1-1,-1 0 0,0-10 1,0 9 36,0 14-38,0-4-3,-1-1 1,1 1 0,0-1 0,0 1 0,1-1 0,-1 0-1,1 1 1,-1-1 0,1 1 0,0-1 0,1 3 0,-1-3-9,1-1 0,-1 0 1,1 0-1,-1 1 0,1-1 1,0 0-1,0-1 0,-1 1 1,1 0-1,0 0 0,0-1 1,0 1-1,0-1 0,0 0 1,0 1-1,0-1 0,0 0 1,2 0-1,22 0-6,-1-1 0,1-2 0,-1 0 0,1-1 0,-1-2 0,-1 0 0,1-2 0,38-17 0,-22 9 0,-40 16 0,-1 0 0,1-1 0,-1 1 0,1 0 0,-1 0 0,1 0 0,-1 0 0,1 0 0,-1 0 0,1 0 0,-1 0 0,1 0 0,-1 0 0,1 0 0,-1 0 0,1 0 0,-1 0 0,1 0 0,-1 0 0,1 1 0,-1-1 0,1 0 0,-1 0 0,1 1 0,-1-1 0,0 0 0,1 1 0,-1-1 0,1 0 0,-1 1 0,0-1 0,1 1 0,-1-1 0,0 0 0,1 1 0,-1-1 0,0 1 0,0-1 0,0 1 0,1-1 0,-1 1 0,0-1 0,0 1 0,0-1 0,0 1 0,0-1 0,0 1 0,0 0 0,0-1 0,0 1 0,0 0 0,-4 41 0,1-5 0,45-32-998,-38-4 891,-1 1 0,1-1 0,0 1 0,-1 0 0,1 0-1,-1 0 1,0 0 0,0 1 0,0-1 0,0 1 0,0 0 0,0 0 0,-1 0 0,1 0 0,-1 0 0,3 6 0,-1-1 52,-1 0-1,1 0 1,-2 0 0,1 0-1,-1 1 1,-1-1-1,2 14 1,-2-7 226,-1 0 1,0-1-1,-1 1 0,-1 0 0,0-1 1,-1 1-1,-1-1 0,0 0 1,-6 15-1,7-25-72,0 1 0,0 0 0,0-1 0,0 1 0,-1-1 0,1 0 0,-1 0 0,0 0 0,-8 5 0,11-8-86,0 0 0,0-1-1,-1 1 1,1 0 0,0-1-1,0 1 1,-1-1 0,1 0-1,0 1 1,-1-1 0,1 0-1,0 0 1,-1 1 0,1-1-1,-1 0 1,1 0 0,0-1-1,-1 1 1,1 0 0,0 0-1,-1-1 1,1 1 0,0-1-1,-1 1 1,1-1 0,0 1-1,0-1 1,0 0 0,-1 0 0,1 0-1,0 1 1,0-1 0,0 0-1,0 0 1,1-1 0,-1 1-1,0 0 1,0 0 0,1 0-1,-1 0 1,0-1 0,1 1-1,-1-2 1,-8-16-13,1 0 0,1 0 0,1 0 0,1-1 0,1 0 0,-4-38 0,8 56 1,0 1-1,1 0 1,-1-1-1,0 1 1,1-1-1,0 1 1,-1 0-1,1-1 1,0 1-1,0 0 1,-1-1 0,1 1-1,0 0 1,0 0-1,0 0 1,0 0-1,1 0 1,-1 0-1,0 0 1,0 1-1,1-1 1,-1 0-1,2 0 1,39-15-475,-27 12-69,38-16-5145,0-3-4895,-21 6-1258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9.545"/>
    </inkml:context>
    <inkml:brush xml:id="br0">
      <inkml:brushProperty name="width" value="0.025" units="cm"/>
      <inkml:brushProperty name="height" value="0.025" units="cm"/>
    </inkml:brush>
  </inkml:definitions>
  <inkml:trace contextRef="#ctx0" brushRef="#br0">109 59 14414,'0'0'4382,"1"-9"-485,2-24-987,-4 32-2789,1 1 1,0-1-1,0 0 0,0 0 1,-1 0-1,1 1 0,0-1 1,-1 0-1,1 0 0,-1 1 1,1-1-1,-1 0 0,1 1 1,-1-1-1,1 1 0,-1-1 1,0 0-1,1 1 0,-1-1 1,0 1-1,0 0 0,1-1 1,-1 1-1,0 0 1,0-1-1,1 1 0,-1 0 1,0 0-1,0 0 0,0-1 1,0 1-1,1 0 0,-1 0 1,0 0-1,0 1 0,0-1 1,0 0-1,1 0 0,-1 0 1,0 1-1,0-1 0,0 1 1,-35 8 142,31-6-434,-1 0-1,1 1 1,0-1-1,0 1 1,1 0-1,-7 7 1,10-10 90,1-1 1,-1 1-1,0-1 1,1 1-1,-1 0 1,1-1-1,-1 1 1,1-1-1,0 1 1,-1 0-1,1 0 1,0-1-1,-1 1 1,1 0-1,0 0 1,0-1-1,-1 1 1,1 0-1,0 0 1,0 0-1,0-1 1,0 1-1,0 0 1,0 0-1,0 0 1,1-1-1,-1 1 1,0 0 0,0 0-1,1-1 1,-1 1-1,0 0 1,1 0-1,-1-1 1,1 1-1,-1 0 1,1-1-1,-1 1 1,1-1-1,-1 1 1,1 0-1,0-1 1,-1 0-1,1 1 1,0-1-1,-1 1 1,1-1-1,0 0 1,-1 1-1,1-1 1,0 0-1,0 0 1,0 0-1,-1 1 1,1-1-1,0 0 1,0 0-1,0 0 1,1-1-1,72 8-365,-60-6 567,0-1 0,-1 1 1,1 1-1,-1 1 0,24 6 1,-36-8-35,0-1 0,0 0 1,-1 0-1,1 1 1,0-1-1,0 0 0,-1 1 1,1-1-1,0 0 1,0 1-1,-1-1 0,1 1 1,-1 0-1,1-1 1,0 1-1,-1-1 0,1 1 1,-1 0-1,0-1 1,1 1-1,-1 0 0,1 0 1,-1-1-1,0 1 1,0 0-1,1 0 0,-1 0 1,0-1-1,0 1 1,0 0-1,0 0 0,0 0 1,0 0-1,0-1 0,0 1 1,0 0-1,0 0 1,-1 0-1,1-1 0,0 1 1,-1 0-1,1 0 1,0-1-1,-1 1 0,1 0 1,-1 0-1,1-1 1,-1 1-1,1-1 0,-1 1 1,1 0-1,-1-1 1,0 1-1,1-1 0,-1 1 1,-1 0-1,-40 27 1258,26-20-1403,1-1 0,-1-1-1,-32 9 1,6-10-8570,26-5-3133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0.263"/>
    </inkml:context>
    <inkml:brush xml:id="br0">
      <inkml:brushProperty name="width" value="0.025" units="cm"/>
      <inkml:brushProperty name="height" value="0.025" units="cm"/>
    </inkml:brush>
  </inkml:definitions>
  <inkml:trace contextRef="#ctx0" brushRef="#br0">1 51 11819,'0'0'3876,"6"-9"-113,21-24-197,-27 33-3479,1-1-1,-1 0 1,1 0-1,0 1 1,-1-1-1,1 1 1,0-1-1,0 1 1,-1-1-1,1 1 1,0-1-1,0 1 1,0-1-1,0 1 1,-1 0-1,1 0 1,0-1-1,0 1 1,0 0-1,0 0 1,0 0-1,0 0 1,0 0-1,0 0 1,0 0-1,0 0 1,-1 1-1,1-1 0,0 0 1,0 1-1,0-1 1,0 0-1,0 1 1,-1-1-1,1 1 1,0-1-1,0 1 1,-1-1-1,1 1 1,0 0-1,-1-1 1,1 1-1,0 0 1,-1 0-1,1-1 1,-1 1-1,0 0 1,1 0-1,-1 0 1,0 0-1,1 0 1,-1 0-1,14 47 1248,-14-48-1262,4 35 515,-1 0 1,-3 47-1,2 27-48,-2-108-535,-1 1 0,1-1 0,0 0-1,0 1 1,1-1 0,-1 0 0,0 1 0,0-1 0,1 0-1,-1 1 1,1-1 0,-1 0 0,1 0 0,-1 1 0,1-1 0,0 0-1,0 0 1,-1 0 0,1 0 0,0 0 0,0 0 0,0 0-1,0 0 1,0 0 0,1-1 0,-1 1 0,0 0 0,0-1 0,0 1-1,1-1 1,-1 1 0,0-1 0,0 1 0,1-1 0,-1 0-1,1 0 1,-1 0 0,0 0 0,1 0 0,-1 0 0,0 0-1,3 0 1,6-3-25,1 0-1,-1-1 0,0 0 1,18-10-1,22-6-430,-49 19 438,0 1 0,0 0 0,0 0 0,1 0 0,-1 0 0,0 0 0,0 0 0,0 0 0,0 0 0,0 1 0,0-1 0,0 0 0,0 1 0,0-1 0,0 0 0,0 1 0,0-1 0,0 1 0,0 0 1,0-1-1,0 1 0,-1 0 0,1-1 0,0 1 0,0 0 0,0 2 0,0-1 8,0 0 1,0 0 0,-1 0 0,1 0-1,-1 1 1,0-1 0,1 0-1,-1 0 1,0 0 0,0 1 0,-1-1-1,0 4 1,0-1 92,0 1-1,-1-1 1,1 1 0,-1-1-1,0 0 1,-1 0-1,0 0 1,0 0 0,0 0-1,-6 7 1,3-8 10,0-1 1,0 1-1,0-1 1,-1 0-1,1-1 1,-1 1-1,0-1 0,1-1 1,-1 1-1,0-1 1,0-1-1,0 1 0,0-1 1,-12-1-1,14 1-115,1-1-1,-1 0 1,0 0 0,1 0-1,-1 0 1,0-1-1,1 0 1,0 1-1,-1-2 1,-4-2-1,7 4 17,0-1-1,1 1 1,-1-1 0,0 0-1,1 0 1,-1 0-1,1 0 1,-1 0-1,1 0 1,0 0-1,0 0 1,0 0-1,0 0 1,0-1-1,1 1 1,-1 0-1,1-1 1,-1 1-1,1 0 1,0-5 0,0 6-164,0 0 0,1 0 1,-1 0-1,1-1 0,-1 1 0,1 0 1,-1 0-1,1 0 0,0 0 1,-1 0-1,1 0 0,0 0 1,0 0-1,0 0 0,0 0 1,0 1-1,0-1 0,0 0 1,0 1-1,0-1 0,0 0 1,0 1-1,0-1 0,1 1 1,-1 0-1,0-1 0,3 1 0,37-6-7398,-13 5 459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0.608"/>
    </inkml:context>
    <inkml:brush xml:id="br0">
      <inkml:brushProperty name="width" value="0.025" units="cm"/>
      <inkml:brushProperty name="height" value="0.025" units="cm"/>
    </inkml:brush>
  </inkml:definitions>
  <inkml:trace contextRef="#ctx0" brushRef="#br0">14 0 22453,'0'0'9289,"-13"52"-8873,13-37-287,0-5-161,2-2-993,7-5-1474,1-3-1825,3 0-3683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0.997"/>
    </inkml:context>
    <inkml:brush xml:id="br0">
      <inkml:brushProperty name="width" value="0.025" units="cm"/>
      <inkml:brushProperty name="height" value="0.025" units="cm"/>
    </inkml:brush>
  </inkml:definitions>
  <inkml:trace contextRef="#ctx0" brushRef="#br0">32 1 15791,'0'0'10816,"0"11"-9519,-16 176 1679,8-122-3042,0 129 1,9-188-15,0 0 1,0 1-1,1-1 0,0 0 1,0 0-1,4 8 0,11 6-2897,-16-20 2511,0 1-1,0-1 1,0 1 0,-1-1 0,1 0 0,0 0 0,0 1 0,0-1 0,0 0 0,0 0 0,0 0 0,0 0-1,0 0 1,0 0 0,0-1 0,0 1 0,0 0 0,0 0 0,0-1 0,0 1 0,-1 0 0,1-1 0,0 1-1,1-2 1,5-5-10867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1.339"/>
    </inkml:context>
    <inkml:brush xml:id="br0">
      <inkml:brushProperty name="width" value="0.025" units="cm"/>
      <inkml:brushProperty name="height" value="0.025" units="cm"/>
    </inkml:brush>
  </inkml:definitions>
  <inkml:trace contextRef="#ctx0" brushRef="#br0">171 12 5701,'0'0'21578,"-11"-3"-19437,7 1-2024,0 1 0,-1 0 1,1-1-1,-1 2 0,1-1 0,-1 0 1,1 1-1,-1 0 0,1 0 0,-1 0 1,1 1-1,-1-1 0,1 1 0,-1 0 1,1 1-1,-1-1 0,1 1 0,0 0 1,0 0-1,0 0 0,0 0 0,0 1 1,0-1-1,1 1 0,-1 0 0,1 0 1,-3 4-1,0 1-101,0 0 0,0 0 0,1 1 0,-5 10 0,3 11-24,7-30 8,0 1 0,1 0-1,-1 0 1,0-1 0,0 1-1,0 0 1,1-1 0,-1 1 0,0 0-1,1-1 1,-1 1 0,1 0 0,-1-1-1,1 1 1,-1-1 0,1 1 0,-1-1-1,1 1 1,0-1 0,-1 1 0,1-1-1,0 1 1,-1-1 0,1 0 0,0 0-1,-1 1 1,1-1 0,0 0 0,0 0-1,1 0 1,4 1-35,0 0 0,-1-1-1,1 0 1,0 0 0,0 0 0,0-1 0,0 0 0,0 0-1,0 0 1,-1-1 0,1 0 0,10-5 0,-2-1-157,0-1 1,-1 0-1,15-15 0,17-12-41,-45 36 231,1 0 1,-1 0 0,0 0-1,0 0 1,0 0-1,0-1 1,0 1 0,1 0-1,-1 0 1,0 0 0,0 0-1,0 0 1,1 0 0,-1 0-1,0 0 1,0 0-1,0 0 1,1 0 0,-1 0-1,0 0 1,0 0 0,0 0-1,0 0 1,1 0-1,-1 0 1,0 0 0,0 0-1,0 0 1,1 0 0,-1 0-1,0 0 1,0 1 0,0-1-1,0 0 1,1 0-1,-1 0 1,0 0 0,0 0-1,0 0 1,0 1 0,0-1-1,0 0 1,0 0 0,1 1-1,1 12 20,-4 16 79,-1-13-132,-2 21 636,6-36-585,-1 0 0,0 0 0,1 0 0,-1-1 0,1 1 0,-1 0 0,1-1 0,-1 1 0,1 0 0,-1-1 0,1 1 0,0-1 0,-1 1 0,1 0 0,0-1 0,-1 0 0,1 1 0,0-1 0,0 0 0,0 1 0,-1-1 0,1 0 0,0 0 0,0 1 0,0-1 0,0 0 0,0 0 0,-1 0 0,1 0 0,0 0 0,0 0 0,0-1 0,0 1 0,0 0 0,-1 0 0,1-1 0,0 1 0,0 0 0,0-1 1,-1 1-1,2-1 0,7-3 9,0 0 0,0 0 0,-1-1 1,1 0-1,-1-1 0,0 0 1,10-10-1,-11 10-87,-1 0 0,1 0 0,1 1 0,-1 0 0,1 0 1,-1 1-1,1 0 0,0 0 0,15-4 0,-22 8 52,0 0 0,0 0 1,-1 0-1,1 1 0,0-1 0,-1 0 0,1 1 0,0-1 0,-1 0 0,1 1 1,-1-1-1,1 0 0,0 1 0,-1-1 0,1 1 0,-1 0 0,1-1 0,-1 1 1,1-1-1,-1 1 0,0 0 0,1-1 0,-1 1 0,0 0 0,1-1 1,-1 1-1,0 0 0,0-1 0,0 1 0,0 0 0,0 0 0,0-1 0,0 1 1,0 0-1,0 0 0,0-1 0,0 1 0,0 1 0,-2 44-880,1-23-3243,6-20-746,18-10-742,-6-8-529,0-4-3945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1.697"/>
    </inkml:context>
    <inkml:brush xml:id="br0">
      <inkml:brushProperty name="width" value="0.025" units="cm"/>
      <inkml:brushProperty name="height" value="0.025" units="cm"/>
    </inkml:brush>
  </inkml:definitions>
  <inkml:trace contextRef="#ctx0" brushRef="#br0">26 20 7911,'0'0'11777,"9"-3"-7816,-8 3-3916,8-4 715,1 1-1,-1 0 0,1 1 0,0 0 0,0 1 0,0 0 0,13 1 0,-21 0-719,-1 1 1,0-1-1,0 1 1,0-1-1,-1 1 1,1-1-1,0 1 1,0 0-1,0-1 1,0 1-1,-1 0 1,1 0-1,0 0 1,0 0-1,-1-1 1,1 1-1,-1 0 1,1 0-1,-1 0 1,1 0-1,-1 0 1,0 0-1,0 1 1,1-1-1,-1 0 1,0 0-1,0 0 1,0 0-1,0 0 1,0 0-1,0 0 1,0 0-1,-1 1 1,1-1-1,0 0 1,-1 0-1,1 0 0,-1 1 1,-16 43 1220,-25 6-1078,34-44-185,1 1 0,0 0 0,0 0 0,0 1-1,1 0 1,1 0 0,-1 1 0,2-1 0,-1 1 0,-5 18 0,10-27 2,0 0 0,0-1 0,0 1 0,0-1 0,0 1 0,0 0 0,0-1 0,0 1 0,0 0 0,1-1 0,-1 1 0,0-1 0,0 1 0,0-1 0,1 1 0,-1 0 0,0-1 0,1 1 0,-1-1 0,0 1 0,1-1 0,-1 1 0,1-1 0,-1 0 0,0 1 0,1-1 0,-1 1 0,1-1 0,0 0 0,-1 0 0,1 1 0,-1-1 0,1 0 0,0 0 0,30 2 0,-23-4 0,0 1 0,0-1 0,0 0 0,0-1 0,9-4 0,-14 5-109,1 0-619,0 0 1,0 0 0,-1 0 0,1 0-1,-1-1 1,1 0 0,-1 0 0,0 0-1,0 0 1,0 0 0,-1 0-1,1-1 1,-1 1 0,2-5 0</inkml:trace>
  <inkml:trace contextRef="#ctx0" brushRef="#br0" timeOffset="1">15 158 12684,'0'0'17424,"-15"-53"-16559,41 40-96,5 1-513,0 0-192,-1 4-192,1 4-1153,-4 1-2306,-5-1-4165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2.536"/>
    </inkml:context>
    <inkml:brush xml:id="br0">
      <inkml:brushProperty name="width" value="0.025" units="cm"/>
      <inkml:brushProperty name="height" value="0.025" units="cm"/>
    </inkml:brush>
  </inkml:definitions>
  <inkml:trace contextRef="#ctx0" brushRef="#br0">0 1 19923,'0'0'5797,"24"68"-4644,-24-19-480,-4 5-545,-4-2-160,4-5-384,4-10-1506,0-11-1089,9-17-128,10-9 1409,-1-11-704,2-19-5445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7.930"/>
    </inkml:context>
    <inkml:brush xml:id="br0">
      <inkml:brushProperty name="width" value="0.025" units="cm"/>
      <inkml:brushProperty name="height" value="0.025" units="cm"/>
    </inkml:brush>
  </inkml:definitions>
  <inkml:trace contextRef="#ctx0" brushRef="#br0">43 0 13453,'0'0'2530,"-20"54"-480,10-27-128,4-2-545,2-3-928,1 1-353,3-5-160,0-3-929,1-1-545,8-5 129,2 0-609,-4 0-1057,-1 4-192,0 4-2242</inkml:trace>
  <inkml:trace contextRef="#ctx0" brushRef="#br0" timeOffset="1">42 444 2498,'0'0'5253,"-8"73"-3427,4-40-769,0-2-192,1-3 320,1-6-480,-3 0-609,4-8-449,-4-5-2081,5-2-3748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2.878"/>
    </inkml:context>
    <inkml:brush xml:id="br0">
      <inkml:brushProperty name="width" value="0.025" units="cm"/>
      <inkml:brushProperty name="height" value="0.025" units="cm"/>
    </inkml:brush>
  </inkml:definitions>
  <inkml:trace contextRef="#ctx0" brushRef="#br0">224 1 8008,'0'0'7527,"-13"68"-5285,-5-22 576,-2 6-992,0-1-641,5-2 481,6-5-385,7-9-993,2-11-512,7-11-1858,8-11-512,-3-2 159,-8-14-2177,-4-8-6310</inkml:trace>
  <inkml:trace contextRef="#ctx0" brushRef="#br0" timeOffset="1">0 222 10922,'0'0'12108,"78"18"-11404,-37-18-511,2-6-289,4-6-2083,-7-2-3073,-4-3-10892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3.205"/>
    </inkml:context>
    <inkml:brush xml:id="br0">
      <inkml:brushProperty name="width" value="0.025" units="cm"/>
      <inkml:brushProperty name="height" value="0.025" units="cm"/>
    </inkml:brush>
  </inkml:definitions>
  <inkml:trace contextRef="#ctx0" brushRef="#br0">36 0 15310,'0'0'7944,"-32"53"-4677,28-33-1185,4 2-1409,0 4-609,0-4-705,5-3-2914,3 0-2531,-3-5-3203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3.546"/>
    </inkml:context>
    <inkml:brush xml:id="br0">
      <inkml:brushProperty name="width" value="0.025" units="cm"/>
      <inkml:brushProperty name="height" value="0.025" units="cm"/>
    </inkml:brush>
  </inkml:definitions>
  <inkml:trace contextRef="#ctx0" brushRef="#br0">11 133 9737,'0'-9'7736,"0"4"-7420,1 0 1,-1 0-1,1 0 1,0 0-1,1 0 1,-1 1-1,1-1 1,0 0-1,0 1 1,0-1 0,1 1-1,0-1 1,-1 1-1,2 0 1,-1 0-1,0 1 1,1-1-1,0 1 1,-1-1-1,1 1 1,1 0 0,-1 1-1,0-1 1,1 1-1,-1 0 1,8-3-1,-4 2-196,-1 0 0,1 1-1,0 0 1,0 0 0,0 1-1,1 0 1,-1 0 0,0 1-1,0 0 1,1 0 0,-1 1-1,0 0 1,11 3 0,-16-3-123,0 0 0,0 0 0,0 1 0,-1-1 0,1 1 0,-1-1 0,1 1 0,-1 0 0,1 0 0,-1 0 0,0 0 0,0 0 0,0 1 0,0-1 0,-1 0 0,2 4 0,-1-3-18,-1 1 0,1 0-1,-1 0 1,-1 0 0,1 0 0,0 0 0,-1 0 0,0 0 0,0 0 0,0 0 0,-1 0 0,1 1-1,-1-1 1,-2 7 0,0-3 58,0-1 1,-1 1-1,0-1 0,0 0 0,-1 0 0,0 0 0,0 0 0,-1-1 1,1 0-1,-10 7 0,-2 2 891,-1 0 0,-31 17 0,57-33-1441,-1 1 1,1 0-1,0 0 1,-1 1-1,1 0 1,0 0-1,12 4 1,-18-4 369,1-1 0,-1 1 0,0 0 0,0 1 0,1-1 1,-1 0-1,0 1 0,0-1 0,0 1 0,0-1 0,-1 1 0,1 0 0,0 0 1,-1 0-1,1 0 0,-1 0 0,0 0 0,0 1 0,0-1 0,0 0 1,0 1-1,0-1 0,0 0 0,-1 1 0,1-1 0,-1 1 0,0-1 1,0 1-1,0-1 0,0 1 0,0-1 0,0 1 0,-1-1 0,1 1 1,-1-1-1,0 1 0,0-1 0,-1 3 0,-1 1 427,0-1-1,0 1 1,-1-1-1,0 1 1,0-1 0,0 0-1,-1-1 1,1 1-1,-1-1 1,0 0-1,-1 0 1,1 0 0,-9 4-1,4-3 384,-1-1 1,1 1-1,-1-2 0,1 0 1,-1 0-1,0-1 0,0 0 1,0 0-1,-1-2 0,-17 0 0,28 0-735,1 0 0,-1 0 0,0 0-1,0-1 1,0 1 0,0 0 0,0 0-1,0-1 1,1 1 0,-1-1 0,0 1-1,0-1 1,1 1 0,-1-1 0,0 1-1,1-1 1,-1 0 0,0 1-1,1-1 1,-1 0 0,1 0 0,-1 1-1,1-1 1,0 0 0,-1 0 0,1 0-1,0 0 1,-1 1 0,1-1 0,0 0-1,0 0 1,0 0 0,0 0 0,0 0-1,0 0 1,0 0 0,0 0-1,0 1 1,0-1 0,0 0 0,1 0-1,-1 0 1,0 0 0,1 0 0,-1 1-1,1-1 1,-1 0 0,1-1 0,2-3-1621,0-1 1,0 1 0,0 0 0,1 0 0,7-9-1,10-5-8955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3.892"/>
    </inkml:context>
    <inkml:brush xml:id="br0">
      <inkml:brushProperty name="width" value="0.025" units="cm"/>
      <inkml:brushProperty name="height" value="0.025" units="cm"/>
    </inkml:brush>
  </inkml:definitions>
  <inkml:trace contextRef="#ctx0" brushRef="#br0">28 1 22677,'0'0'7848,"-28"50"-8745,37-43-3075,3-3-3427</inkml:trace>
  <inkml:trace contextRef="#ctx0" brushRef="#br0" timeOffset="1">60 157 19763,'0'0'7078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4.496"/>
    </inkml:context>
    <inkml:brush xml:id="br0">
      <inkml:brushProperty name="width" value="0.025" units="cm"/>
      <inkml:brushProperty name="height" value="0.025" units="cm"/>
    </inkml:brush>
  </inkml:definitions>
  <inkml:trace contextRef="#ctx0" brushRef="#br0">41 80 14798,'0'0'10159,"-2"11"-8285,-9 40-652,3-23-1143,2 1 0,1-1 1,1 1-1,1 0 1,2 1-1,2 30 0,-1-59-130,0 0 0,0 1-1,0-1 1,0 0 0,1 1-1,-1-1 1,0 0 0,1 1-1,-1-1 1,1 0-1,-1 0 1,1 1 0,-1-1-1,1 0 1,0 0 0,0 0-1,0 0 1,0 0 0,-1 0-1,1 0 1,1 0 0,-1 0-1,0 0 1,0-1 0,0 1-1,0 0 1,0-1-1,1 1 1,-1-1 0,0 1-1,1-1 1,-1 0 0,0 0-1,1 1 1,-1-1 0,0 0-1,1 0 1,-1 0 0,0 0-1,1-1 1,-1 1-1,0 0 1,1 0 0,-1-1-1,0 1 1,1-1 0,-1 1-1,0-1 1,2 0 0,2-3-53,1 1 0,0-1 0,-1 1 0,1-1 1,-1-1-1,0 1 0,-1-1 0,8-10 0,6-12-186,-2-1 0,-1-1 0,22-58-1,19-98 2088,-70 283-500,9-75-1174,-6 22 289,2 0 0,2 0 1,-2 59-1,8-104-432,1 1 0,0 0 0,0 0 0,0-1 1,0 1-1,0 0 0,0 0 0,0-1 0,0 1 0,0 0 0,0 0 0,0 0 0,0-1 0,0 1 0,1 0 0,-1 0 0,0-1 0,0 1 0,1 0 0,-1-1 1,1 1-1,-1 0 0,1-1 0,-1 1 0,1 0 0,-1-1 0,1 1 0,-1-1 0,1 1 0,0-1 0,-1 1 0,1-1 0,0 0 0,-1 1 0,1-1 0,0 0 1,0 0-1,-1 1 0,2-1 0,-1-1-228,0 1 0,0-1 0,0 1-1,0-1 1,0 1 0,0-1 0,0 0 0,0 0 0,0 0 0,-1 1 0,1-1 0,0 0 0,-1 0 0,1 0 0,-1 0 0,1 0 0,-1 0 0,1 0 0,-1 0 0,1-1-1,-1 1 1,0 0 0,0 0 0,0 0 0,0 0 0,0-2 0,0 1-169,1-4-1580,-1 0 0,0 0-1,0 0 1,0 0-1,-3-10 1,-9-11-6470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4.840"/>
    </inkml:context>
    <inkml:brush xml:id="br0">
      <inkml:brushProperty name="width" value="0.025" units="cm"/>
      <inkml:brushProperty name="height" value="0.025" units="cm"/>
    </inkml:brush>
  </inkml:definitions>
  <inkml:trace contextRef="#ctx0" brushRef="#br0">66 31 3427,'-22'-16'6727,"1"5"-2724,9 8 129,4 3-1441,5 0 992,6 5-2209,13 3-545,4-2-577,6-1-288,6-2 0,4-2-1153,3-1-2274,-1 0-2947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5.229"/>
    </inkml:context>
    <inkml:brush xml:id="br0">
      <inkml:brushProperty name="width" value="0.025" units="cm"/>
      <inkml:brushProperty name="height" value="0.025" units="cm"/>
    </inkml:brush>
  </inkml:definitions>
  <inkml:trace contextRef="#ctx0" brushRef="#br0">119 1 12748,'-8'1'5952,"6"0"-5617,-62 16 5533,62-16-5707,-1-1 1,1 1-1,0 0 1,0-1-1,-1 1 1,1 0-1,0 1 1,0-1-1,0 0 1,0 0-1,1 1 1,-1 0-1,0-1 1,1 1-1,-1 0 1,0-1-1,1 1 1,0 0 0,0 0-1,-1 0 1,1 0-1,0 1 1,1-1-1,-1 0 1,0 0-1,1 1 1,-1 2-1,2-4-153,1 0-1,0 0 0,0 0 1,0 0-1,0 0 1,0-1-1,0 1 0,0-1 1,0 0-1,0 1 1,0-1-1,0 0 0,0 0 1,0 0-1,0-1 1,0 1-1,2-1 0,2 1 15,8-1-17,-1-1 0,0 0-1,1-1 1,-1 0 0,20-8 0,-20 6-450,0 0-1,0 2 1,0 0 0,1 0 0,21-1-1,-34 4 402,0 0-1,0 0 1,0 1-1,0-1 0,-1 0 1,1 1-1,0-1 0,0 0 1,0 1-1,0-1 0,-1 1 1,1-1-1,0 1 0,0 0 1,-1-1-1,1 1 0,-1 0 1,1-1-1,0 1 0,-1 0 1,1 0-1,-1-1 0,0 1 1,1 0-1,-1 0 0,0 0 1,1 0-1,-1 0 0,0-1 1,0 1-1,0 0 1,0 0-1,0 0 0,0 0 1,0 1-1,4 14-2177,8-7-4615,0-8-1234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5.573"/>
    </inkml:context>
    <inkml:brush xml:id="br0">
      <inkml:brushProperty name="width" value="0.025" units="cm"/>
      <inkml:brushProperty name="height" value="0.025" units="cm"/>
    </inkml:brush>
  </inkml:definitions>
  <inkml:trace contextRef="#ctx0" brushRef="#br0">75 286 7623,'0'0'11814,"-9"4"-9737,5-2-1909,0 0-62,0-1 0,1 1 0,-1 0 1,0 0-1,1 0 0,-1 0 0,1 1 0,0-1 0,0 1 0,0 0 1,0 0-1,1 0 0,-1 0 0,1 1 0,0-1 0,-1 1 1,2-1-1,-1 1 0,0 0 0,1-1 0,-2 6 0,3-9-156,1 1-1,-1 0 1,0-1-1,0 1 1,1 0-1,-1 0 1,0-1-1,1 1 0,-1-1 1,1 1-1,-1 0 1,0-1-1,1 1 1,-1-1-1,1 1 1,0-1-1,-1 0 0,1 1 1,-1-1-1,1 1 1,0-1-1,-1 0 1,1 1-1,0-1 1,0 0-1,-1 0 0,1 0 1,0 0-1,-1 0 1,1 0-1,0 1 1,0-2-1,-1 1 1,1 0-1,0 0 0,-1 0 1,2 0-1,32-5-24,-22 0 156,-1 0 0,1 0 0,-1-1 0,-1-1 0,1 1 0,-1-2 0,17-15 0,-7 4-18,-1-1 1,26-34-1,-41 49 109,1-1 0,-1 0 0,0-1 0,-1 1 0,1-1 0,-1 1 0,-1-1 0,3-9 0,-5 16-135,0 0 0,0 0-1,0 0 1,0-1 0,0 1-1,-1 0 1,1 0 0,0 0 0,0 0-1,0-1 1,-1 1 0,1 0-1,0 0 1,0 0 0,0 0 0,-1 0-1,1 0 1,0 0 0,0 0 0,-1 0-1,1-1 1,0 1 0,0 0-1,0 0 1,-1 0 0,1 0 0,0 1-1,0-1 1,-1 0 0,1 0 0,0 0-1,0 0 1,-1 0 0,1 0-1,0 0 1,0 0 0,0 0 0,-1 0-1,1 1 1,0-1 0,0 0-1,0 0 1,-1 0 0,1 0 0,0 1-1,0-1 1,0 0 0,0 0 0,0 0-1,0 1 1,-1-1 0,1 0-1,0 0 1,0 1 0,0-1 0,0 0-1,-15 14 663,5-2-496,0 0 0,1 1 0,1 1-1,-1-1 1,2 2 0,0-1 0,1 1 0,0-1 0,2 2 0,-1-1 0,2 1-1,-4 30 1,7-44-196,0 0 0,0-1 0,0 1-1,0 0 1,0 0 0,0-1 0,1 1 0,-1 0-1,0 0 1,1-1 0,-1 1 0,1-1 0,0 1-1,0 0 1,-1-1 0,1 1 0,0-1 0,0 0-1,1 1 1,-1-1 0,0 0 0,0 1 0,1-1-1,1 1 1,0 0 1,0-1 0,0 0 0,0-1-1,0 1 1,0 0 0,0-1 0,0 0-1,0 0 1,0 0 0,1 0 0,-1 0-1,0 0 1,3-2 0,4 0-16,1-1 0,-1 0-1,0-1 1,0 0 0,0-1 0,0 0 0,10-7 0,-8 2-12,0 0 1,-1 0 0,0-1-1,12-16 1,-19 22 27,0 0-1,-1-1 0,1 1 1,-1-1-1,0 0 1,-1 0-1,1 0 1,-1 0-1,0 0 0,-1-1 1,0 1-1,1-10 1,-2 16 4,0-1 0,0 1 1,0 0-1,0-1 0,0 1 1,0-1-1,0 1 0,0 0 1,-1-1-1,1 1 0,0-1 1,0 1-1,0 0 0,-1-1 1,1 1-1,0 0 0,0-1 0,-1 1 1,1 0-1,0-1 0,-1 1 1,1 0-1,0 0 0,-1-1 1,1 1-1,-1 0 0,1 0 1,0 0-1,-1 0 0,1 0 1,-1-1-1,1 1 0,0 0 1,-1 0-1,1 0 0,-1 0 0,1 0 1,-1 0-1,1 0 0,0 0 1,-1 0-1,1 1 0,-1-1 1,1 0-1,-1 0 0,1 0 1,0 0-1,-1 1 0,1-1 1,0 0-1,-1 0 0,1 1 1,0-1-1,-1 0 0,1 1 0,-1-1 1,-21 16 384,15-9-272,1 1-1,-1-1 1,2 1-1,-1 0 1,1 1-1,0-1 0,1 1 1,0 0-1,0 0 1,1 0-1,0 1 1,-3 17-1,6-26-124,0 0 0,0 1 0,0-1 0,0 0 0,0 1 0,0-1 0,1 0 0,-1 1 0,0-1 0,1 0 0,-1 0 0,1 1 0,-1-1 0,1 0 0,0 0 0,-1 0 0,1 0 0,0 0 0,0 0 0,0 0 0,0 0 0,0 0 0,0 0 0,2 1 0,0 0 0,1-1 0,-1 0 0,0 1 0,1-1 0,-1-1 0,0 1 0,1 0 0,-1-1 0,7 0 0,-1 0 0,1 0 0,-1-1 0,1-1 0,-1 0 0,0 0 0,16-6 0,-6-2 0,-1-1 0,-1 0 0,0-1 0,-1-1 0,0-1 0,-1 0 0,20-24 0,-3-2 0,50-79 0,-80 114 0,4-2 0,-1-1 0,-1-1 0,1 1 0,-1-1 0,-1 1 0,0-1 0,0 0 0,2-12 0,-5 20 0,0 1 0,0-1 0,0 1 0,0-1 0,0 1 0,0 0 0,0-1 0,0 1 0,0-1 0,0 1 0,0-1 0,-1 1 0,1-1 0,0 1 0,0 0 0,0-1 0,-1 1 0,1-1 0,0 1 0,0 0 0,-1-1 0,1 1 0,0 0 0,-1 0 0,1-1 0,-1 1 0,1 0 0,0 0 0,-1-1 0,1 1 0,-1 0 0,1 0 0,0 0 0,-1 0 0,1-1 0,-1 1 0,1 0 0,-1 0 0,1 0 0,-1 0 0,1 0 0,-1 0 0,1 0 0,-1 1 0,-24 5 0,11 0 0,0 2 0,0-1 0,1 2 0,0 0 0,0 0 0,1 1 0,0 1 0,1 0 0,-13 17 0,16-19 0,0 1 0,1 0 0,0 1 0,0 0 0,1 0 0,1 0 0,0 1 0,1 0 0,0-1 0,0 2 0,2-1 0,-3 15 0,5-23-125,0-1 1,0 0-1,0 0 1,0 1-1,0-1 1,1 0-1,-1 0 1,1 1-1,0-1 1,0 0-1,0 0 1,1 0-1,-1 0 0,1 0 1,-1 0-1,1-1 1,0 1-1,0 0 1,0-1-1,0 0 1,1 1-1,-1-1 1,1 0-1,-1 0 0,1 0 1,0-1-1,0 1 1,0-1-1,0 1 1,4 1-1,8 0-1384,-1 0 0,0-1 0,1 0 0,-1-1-1,23-1 1,-27 0 519,27 0-12522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5.931"/>
    </inkml:context>
    <inkml:brush xml:id="br0">
      <inkml:brushProperty name="width" value="0.025" units="cm"/>
      <inkml:brushProperty name="height" value="0.025" units="cm"/>
    </inkml:brush>
  </inkml:definitions>
  <inkml:trace contextRef="#ctx0" brushRef="#br0">226 4 18385,'-9'-1'4063,"-1"0"-3121,1 0 1,-1 1-1,1 0 1,-1 0-1,1 1 0,-19 4 1,25-4-917,0-1 1,0 2-1,0-1 0,0 0 1,0 0-1,0 1 0,0 0 1,1-1-1,-1 1 1,1 0-1,-1 1 0,1-1 1,0 0-1,0 1 0,-1-1 1,2 1-1,-1-1 0,0 1 1,1 0-1,-1 0 1,1 0-1,0 0 0,0 0 1,0 0-1,0 0 0,0 0 1,1 0-1,-1 4 1,1-5-172,0 1 1,0-1 0,0 0 0,0 0-1,0 1 1,1-1 0,-1 0-1,1 0 1,-1 0 0,1 1 0,0-1-1,0 0 1,0 0 0,0 0 0,0 0-1,0 0 1,1-1 0,-1 1 0,1 0-1,-1-1 1,1 1 0,0-1 0,-1 1-1,3 1 1,5 1 18,0 1 0,-1-1-1,1-1 1,16 5 0,-18-6 50,1 0 0,-1 0-1,0 1 1,-1 0 0,1 0 0,0 1-1,8 6 1,-15-10 148,0 0-1,0 1 1,1-1-1,-1 1 1,0-1-1,0 1 1,0-1-1,0 0 1,0 1-1,0-1 1,1 1-1,-1-1 1,0 1-1,0-1 1,0 1-1,0-1 1,-1 1-1,1-1 1,0 0-1,0 1 1,0-1-1,0 1 1,0-1-1,-1 1 1,1-1-1,0 0 1,0 1-1,-1-1 1,1 0-1,0 1 1,0-1-1,-1 0 1,1 1-1,0-1 1,-1 0-1,1 1 1,-1-1-1,1 0 1,0 0-1,-1 0 1,1 1-1,-1-1 1,1 0-1,-1 0 1,1 0-1,0 0 1,-1 0-1,1 0 1,-1 0-1,1 0 1,-1 0-1,-32 10 470,28-9-396,-17 5-96,-41 11-1071,21-6-2612,-5 0-4758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7.331"/>
    </inkml:context>
    <inkml:brush xml:id="br0">
      <inkml:brushProperty name="width" value="0.025" units="cm"/>
      <inkml:brushProperty name="height" value="0.025" units="cm"/>
    </inkml:brush>
  </inkml:definitions>
  <inkml:trace contextRef="#ctx0" brushRef="#br0">55 0 13004,'0'0'17286,"2"13"-16843,-1-1-387,-1-3-35,1 0-1,0 1 1,1-1-1,0 0 1,0 0-1,1 0 0,0 0 1,6 13-1,-7-21-21,0 1-1,0 0 0,0-1 0,0 1 0,0-1 1,0 0-1,1 0 0,-1 1 0,0-1 0,0-1 1,1 1-1,-1 0 0,1-1 0,-1 1 0,1-1 1,-1 0-1,1 0 0,-1 0 0,4 0 0,56-8-506,-24 2 38,-37 6 461,0 0 0,0 0 0,0 0 1,0 0-1,0 0 0,0 0 0,0 0 0,0 1 0,-1-1 0,1 0 0,0 1 1,0-1-1,0 0 0,0 1 0,0-1 0,-1 1 0,1-1 0,0 1 0,0 0 1,-1-1-1,1 1 0,-1 0 0,1-1 0,0 1 0,-1 0 0,1 0 0,-1 0 1,1-1-1,-1 1 0,1 1 0,-1 1 6,1 0 0,-1 1 0,0-1-1,1 0 1,-1 0 0,-1 0 0,1 0 0,0 1 0,-2 3 0,-1 6 30,-1 0 0,0-1 0,-10 19 0,-1 1 59,9-18-18,-1 0 0,0 0 0,0 0 1,-2-1-1,0 0 0,0-1 0,-1 1 1,-17 15-1,24-27-28,1 0 0,0 1 1,-1-1-1,0 0 0,1-1 1,-1 1-1,0 0 0,1-1 0,-1 1 1,0-1-1,1 0 0,-1 0 1,0 0-1,0 0 0,1-1 1,-1 1-1,0-1 0,1 1 0,-1-1 1,0 0-1,1 0 0,-1 0 1,1 0-1,-1-1 0,1 1 1,0-1-1,0 1 0,-1-1 0,1 0 1,-2-2-1,1 0 26,-1 1 0,0-1 0,1 1 0,0-1 0,0 0 0,0 0 0,1-1 1,-1 1-1,1-1 0,0 1 0,0-1 0,1 1 0,-1-1 0,1 0 0,-1-8 0,2 12-78,1 0 0,-1 1-1,1-1 1,0 1 0,-1-1 0,1 1 0,0-1 0,-1 1-1,1-1 1,0 1 0,-1-1 0,1 1 0,0 0 0,0-1-1,0 1 1,-1 0 0,1 0 0,0 0 0,0 0 0,0 0-1,-1 0 1,1 0 0,0 0 0,0 0 0,0 0 0,0 0-1,-1 0 1,1 0 0,0 1 0,0-1 0,0 0 0,-1 1-1,2 0 1,31 9-1699,25 15-7300,-29-16 1313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8.304"/>
    </inkml:context>
    <inkml:brush xml:id="br0">
      <inkml:brushProperty name="width" value="0.025" units="cm"/>
      <inkml:brushProperty name="height" value="0.025" units="cm"/>
    </inkml:brush>
  </inkml:definitions>
  <inkml:trace contextRef="#ctx0" brushRef="#br0">45 1 9161,'0'0'3779,"-20"60"-1665,9-30 256,6-9-608,-2-6-737,6-3-608,1-8-321,2-9-7079,2-3-832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7.674"/>
    </inkml:context>
    <inkml:brush xml:id="br0">
      <inkml:brushProperty name="width" value="0.025" units="cm"/>
      <inkml:brushProperty name="height" value="0.025" units="cm"/>
    </inkml:brush>
  </inkml:definitions>
  <inkml:trace contextRef="#ctx0" brushRef="#br0">96 1 21652,'0'0'5766,"-49"70"-3043,31-34-2019,3 3-351,4-6 159,9-2-416,2-11-128,7-8-577,9-7-960,7-5-961,-4-7-1827,-2-13-4323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8.047"/>
    </inkml:context>
    <inkml:brush xml:id="br0">
      <inkml:brushProperty name="width" value="0.025" units="cm"/>
      <inkml:brushProperty name="height" value="0.025" units="cm"/>
    </inkml:brush>
  </inkml:definitions>
  <inkml:trace contextRef="#ctx0" brushRef="#br0">17 1 16752,'0'0'15524,"3"13"-15081,0 0-437,-1 0 0,0-1 0,-1 1 0,0 0 0,-1 0 0,0 0 0,-3 14 0,-8 45-6,2 1 0,3 122 0,6-192-204,0 1 0,1-1 0,-1 0 0,1 0 0,0 0 0,0 0 0,0 0 0,0 0 0,0 0 0,1-1 0,-1 1 0,4 4 0,-4-6 50,0 0-1,0 0 1,0 0-1,0-1 1,0 1 0,0 0-1,0-1 1,0 1-1,0-1 1,0 1-1,0-1 1,0 0-1,0 1 1,0-1 0,0 0-1,1 0 1,-1 0-1,0 0 1,0 0-1,0 0 1,0 0 0,1 0-1,-1 0 1,0 0-1,0-1 1,0 1-1,0 0 1,0-1-1,0 1 1,0-1 0,0 1-1,0-1 1,0 0-1,0 1 1,0-1-1,0 0 1,0 0 0,1-1-1,11-13-7602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8.393"/>
    </inkml:context>
    <inkml:brush xml:id="br0">
      <inkml:brushProperty name="width" value="0.025" units="cm"/>
      <inkml:brushProperty name="height" value="0.025" units="cm"/>
    </inkml:brush>
  </inkml:definitions>
  <inkml:trace contextRef="#ctx0" brushRef="#br0">163 18 17296,'0'0'12674,"-10"-5"-11847,7 4-780,1-1-25,-1 1-1,1-1 0,-1 1 0,1 0 0,-1 0 1,0 0-1,1 0 0,-1 1 0,0-1 1,0 1-1,0-1 0,1 1 0,-1 0 0,0 0 1,0 0-1,0 1 0,0-1 0,1 1 0,-1-1 1,0 1-1,0 0 0,1 0 0,-1 0 1,1 1-1,-1-1 0,1 0 0,-1 1 0,1 0 1,0-1-1,0 1 0,0 0 0,-4 4 1,0 2 31,-1 1 1,1 0 0,0 0 0,1 0-1,0 0 1,0 1 0,1 0 0,0 0 0,1 0-1,0 0 1,1 0 0,-2 19 0,4-28-52,0 0 0,1 0 1,-1 0-1,0 0 0,1 0 1,-1 0-1,1 0 0,-1 0 1,1-1-1,-1 1 0,1 0 1,0 0-1,-1 0 0,1-1 1,0 1-1,-1 0 0,1-1 1,0 1-1,0-1 0,0 1 1,0-1-1,0 1 0,0-1 1,0 0-1,0 1 0,0-1 0,0 0 1,0 0-1,0 0 0,0 1 1,0-1-1,0 0 0,0-1 1,0 1-1,0 0 0,0 0 1,0 0-1,0 0 0,0-1 1,0 0-1,6 1 7,-1-2 0,1 1 0,-1-1 0,0 0 0,10-5 0,0-4-58,-1 0 0,1-1 0,-2-1 0,0-1 0,0 0 0,-1 0 0,-1-2-1,-1 1 1,16-28 0,-35 83-132,-3-14 252,8-18 2,-1 0 0,1 0 0,0 0 1,0 0-1,1 1 0,0-1 1,1 1-1,0-1 0,0 1 0,1 0 1,0 8-1,1-16-70,-1 0 0,0-1 1,1 1-1,-1-1 0,0 1 0,1-1 1,-1 1-1,1-1 0,-1 1 0,1-1 1,-1 1-1,1-1 0,-1 1 0,1-1 1,-1 0-1,1 0 0,-1 1 0,1-1 1,0 0-1,-1 0 0,1 1 0,0-1 1,-1 0-1,1 0 0,0 0 0,-1 0 1,1 0-1,0 0 0,-1 0 0,1 0 1,0 0-1,-1-1 0,1 1 0,0 0 1,-1 0-1,2-1 0,23-10-27,-13 2 24,0 0 0,-1-1 0,-1-1 0,1 0 0,10-15 0,-12 15 0,0 0 0,0 0 0,1 1 0,1 0 0,0 1 0,12-8 0,-23 17 0,0 0 0,0 0 0,1-1 0,-1 1 0,0 0 0,0 0 0,1 0 0,-1 0 0,0 0 0,0 0 0,1-1 0,-1 1 0,0 0 0,0 0 0,1 0 0,-1 0 0,0 0 0,0 0 0,1 0 0,-1 0 0,0 0 0,1 0 0,-1 0 0,0 1 0,0-1 0,1 0 0,-1 0 0,0 0 0,0 0 0,1 0 0,-1 0 0,0 1 0,0-1 0,1 0 0,-1 0 0,0 0 0,0 1 0,0-1 0,0 0 0,1 0 0,-1 0 0,0 1 0,0-1 0,0 0 0,0 0 0,0 1 0,2 19 0,-10 24 0,-3-13 0,7-18 0,-1-1 0,2 1 0,0 0 0,0 0 0,-1 22 0,4-35 1,0 0 0,0 1 0,0-1 1,0 0-1,0 1 0,1-1 0,-1 0 0,0 1 0,0-1 1,0 0-1,0 1 0,0-1 0,0 0 0,1 1 0,-1-1 1,0 0-1,0 0 0,0 1 0,1-1 0,-1 0 0,0 0 1,0 1-1,1-1 0,-1 0 0,0 0 0,1 0 0,-1 1 0,0-1 1,1 0-1,-1 0 0,0 0 0,1 0 0,-1 0 0,0 0 1,1 0-1,-1 0 0,1 0 0,18-3 43,14-14-484,-30 15 289,23-17-4271,0-1-5510,-10 6-2533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8.751"/>
    </inkml:context>
    <inkml:brush xml:id="br0">
      <inkml:brushProperty name="width" value="0.025" units="cm"/>
      <inkml:brushProperty name="height" value="0.025" units="cm"/>
    </inkml:brush>
  </inkml:definitions>
  <inkml:trace contextRef="#ctx0" brushRef="#br0">72 14 16912,'0'0'9251,"9"-2"-6213,-1-1-2546,-3 1-229,0 1 0,0-1 0,0 1 0,0 0 0,1 1 0,-1-1 0,8 1 0,-12 0-239,0 1 1,0-1-1,1 0 0,-1 1 0,0-1 1,0 1-1,1 0 0,-1-1 0,0 1 1,0 0-1,0 0 0,0 0 0,0 0 1,0 0-1,0 0 0,-1 0 0,1 0 1,0 0-1,0 0 0,-1 0 0,1 0 1,-1 1-1,1-1 0,-1 0 0,1 0 1,-1 1-1,0-1 0,1 0 0,-1 1 1,0-1-1,0 0 0,0 1 0,0-1 1,0 0-1,-1 1 0,1-1 0,0 0 1,-1 1-1,0 1 0,-3 10-24,-1 0 0,-1 0 0,0 0 0,-1-1 0,0 0 0,0 0 0,-2-1 0,1 0 0,-16 15 0,-9 14 0,24-28 0,5-8 0,0 1 0,0 1 0,1-1 0,-1 1 0,1-1 0,0 1 0,1 0 0,-1 0 0,-1 9 0,4-15 0,0 1 0,0-1 0,0 1 0,0-1 0,0 1 0,0-1 0,1 0 0,-1 1 0,0-1 0,0 1 0,0-1 0,1 0 0,-1 1 0,0-1 0,1 1 0,-1-1 0,0 0 0,1 0 0,-1 1 0,0-1 0,1 0 0,-1 0 0,1 1 0,-1-1 0,1 0 0,-1 0 0,0 0 0,1 0 0,-1 1 0,1-1 0,-1 0 0,1 0 0,-1 0 0,1 0 0,-1 0 0,1 0 0,-1 0 0,0 0 0,2-1 0,21-1 0,-22 2 0,20-7 0,0 0 0,0-2 0,-1 0 0,0-1 0,-1-1 0,26-20 0,-14 11 0,-27 18-504,6-5-6374,-10 7 6723,0 0-1,0-1 1,0 1 0,0 0-1,0 0 1,0 0-1,0-1 1,0 1 0,0 0-1,0 0 1,-1 0 0,1 0-1,0-1 1,0 1-1,0 0 1,0 0 0,0 0-1,0 0 1,0 0 0,0-1-1,0 1 1,-1 0-1,1 0 1,0 0 0,0 0-1,0 0 1,0 0 0,0-1-1,-1 1 1,1 0-1,0 0 1,0 0 0,0 0-1,0 0 1,-1 0 0,1 0-1,0 0 1,0 0-1,0 0 1,-1 0 0,1 0-1,0 0 1,0 0 0,0 0-1,0 0 1,-1 0-1,1 0 1,0 0 0,0 0-1,0 0 1,0 1 0,-1-1-1,1 0 1,0 0 0,0 0-1,0 0 1,0 0-1,-1 0 1,-15 0-10682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9.092"/>
    </inkml:context>
    <inkml:brush xml:id="br0">
      <inkml:brushProperty name="width" value="0.025" units="cm"/>
      <inkml:brushProperty name="height" value="0.025" units="cm"/>
    </inkml:brush>
  </inkml:definitions>
  <inkml:trace contextRef="#ctx0" brushRef="#br0">775 451 14510,'0'0'13965,"73"-43"-12332,-31 32-608,-4 0-320,-2 3-353,-8 2-352,-2 2-1121,-11 2-2210,-8-1-4708</inkml:trace>
  <inkml:trace contextRef="#ctx0" brushRef="#br0" timeOffset="1">0 29 25144,'0'0'1665,"61"-29"-10153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5.164"/>
    </inkml:context>
    <inkml:brush xml:id="br0">
      <inkml:brushProperty name="width" value="0.025" units="cm"/>
      <inkml:brushProperty name="height" value="0.025" units="cm"/>
    </inkml:brush>
  </inkml:definitions>
  <inkml:trace contextRef="#ctx0" brushRef="#br0">2 905 19891,'0'0'1132,"0"8"-113,-1-6-929,1 0 0,0 1 0,0-1 0,0 0 0,0 0 0,0 0 0,0 0-1,1 0 1,-1 0 0,1 0 0,-1 0 0,1 0 0,0 0 0,0-1 0,0 1 0,2 3 0,-3-5-56,1 0 1,-1 1-1,1-1 1,0 0-1,-1 1 1,1-1-1,0 0 1,-1 0-1,1 1 1,0-1-1,0 0 1,-1 0-1,1 0 1,0 0-1,-1 0 1,1 0-1,0 0 1,0 0 0,-1-1-1,1 1 1,0 0-1,0-1 1,29-17 386,3-13-248,-2 0-1,-1-2 0,33-47 1,69-117-879,-47 48-326,71-169-1,-131 263 1571,-24 52-446,0 0 82,0 0 1,1 0 0,-1 0 0,1 0-1,0 1 1,-1-1 0,1 0 0,0 1 0,1-1-1,-1 1 1,4-3 0,-5 7-25,0-1 1,-1 1-1,1 0 1,-1 0-1,1 0 0,-1 0 1,1 0-1,-1 0 0,0 0 1,0 0-1,0 4 0,-1 227 1762,4 129-1918,9-230-311,-9-116-1661,0 0-1,1 0 0,8 18 0,-6-24-4485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5.507"/>
    </inkml:context>
    <inkml:brush xml:id="br0">
      <inkml:brushProperty name="width" value="0.025" units="cm"/>
      <inkml:brushProperty name="height" value="0.025" units="cm"/>
    </inkml:brush>
  </inkml:definitions>
  <inkml:trace contextRef="#ctx0" brushRef="#br0">0 136 18385,'0'0'7944,"79"-30"-6599,-28 10-448,6 1-577,2 2-256,-4-1-1377,-7 0-3587,-8 4-4581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5.864"/>
    </inkml:context>
    <inkml:brush xml:id="br0">
      <inkml:brushProperty name="width" value="0.025" units="cm"/>
      <inkml:brushProperty name="height" value="0.025" units="cm"/>
    </inkml:brush>
  </inkml:definitions>
  <inkml:trace contextRef="#ctx0" brushRef="#br0">340 0 17745,'0'0'1030,"-11"14"11,-1 1-626,1 0 0,1 1 0,0 0 0,1 1-1,0 0 1,-9 31 0,-101 381 3429,73-226-3326,-24 254-1,68-433-543,-10 136 137,11-134-231,2 0 0,0 0 0,10 49 0,5-39-1304,-16-35 1271,0 0 0,0-1 1,1 1-1,-1 0 0,0-1 0,1 1 1,-1 0-1,0-1 0,1 1 0,-1 0 1,1-1-1,-1 1 0,1-1 0,-1 1 1,1-1-1,0 1 0,-1-1 0,1 1 1,0-1-1,-1 1 0,1-1 1,0 0-1,-1 0 0,1 1 0,0-1 1,0 0-1,-1 0 0,1 0 0,0 0 1,0 0-1,-1 0 0,1 0 0,0 0 1,0 0-1,0 0 0,-1 0 0,1 0 1,0-1-1,-1 1 0,1 0 0,0 0 1,0-1-1,-1 1 0,1-1 1,0 0-1,11-21-6013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6.208"/>
    </inkml:context>
    <inkml:brush xml:id="br0">
      <inkml:brushProperty name="width" value="0.025" units="cm"/>
      <inkml:brushProperty name="height" value="0.025" units="cm"/>
    </inkml:brush>
  </inkml:definitions>
  <inkml:trace contextRef="#ctx0" brushRef="#br0">1 158 17745,'0'0'971,"14"-11"-122,-12 10-818,10-9 215,0 1 1,1 1-1,0 0 0,0 1 1,1 0-1,0 1 0,0 0 0,22-4 1,82-12 952,184-11 0,125 20-924,-329 11-231,257-2-7,-341 4 9,0 0-1,-1 1 1,1 1 0,0 0-1,-1 0 1,25 9-1,-34-9-4,0 0-1,0 0 0,0 1 0,0-1 0,0 1 0,-1 0 0,1 0 0,-1 0 0,0 1 0,0-1 0,0 1 0,0-1 1,-1 1-1,1 0 0,-1 0 0,0 0 0,0 1 0,-1-1 0,1 0 0,-1 1 0,0-1 0,0 1 0,1 8 0,0 19 397,-1-1-1,-1 1 0,-9 56 0,-27 97 1113,7-42-364,10-10-371,5 0-1,7 252 0,22-262-2982,-9-87 219,-2 0 1,0 68-1,-5-96 1051,0 0 0,0 0 1,-1-1-1,0 1 0,-1 0 0,1-1 1,-1 0-1,-1 0 0,0 0 0,0 0 1,0 0-1,-1-1 0,1 0 0,-2 0 1,1 0-1,-12 9 0,-31 23-7770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6.551"/>
    </inkml:context>
    <inkml:brush xml:id="br0">
      <inkml:brushProperty name="width" value="0.025" units="cm"/>
      <inkml:brushProperty name="height" value="0.025" units="cm"/>
    </inkml:brush>
  </inkml:definitions>
  <inkml:trace contextRef="#ctx0" brushRef="#br0">0 282 22709,'0'0'545,"66"11"96,9-11 1697,41-29 513,42-16-1154,33-7-704,15-3-609,12 9-287,-4 10-1315,-20 14-4579,-31 14-4613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2.350"/>
    </inkml:context>
    <inkml:brush xml:id="br0">
      <inkml:brushProperty name="width" value="0.025" units="cm"/>
      <inkml:brushProperty name="height" value="0.025" units="cm"/>
    </inkml:brush>
  </inkml:definitions>
  <inkml:trace contextRef="#ctx0" brushRef="#br0">171 0 17296,'0'0'12914,"-3"9"-12263,-66 170-65,-24 69 649,92-244-1224,0-1 1,0 1 0,0 0 0,1 0 0,-1 0 0,1 0 0,0 0-1,1 7 1,-1-10-12,0 0-1,0 0 1,1 0-1,-1 0 0,1 0 1,-1 0-1,1-1 1,-1 1-1,1 0 0,-1 0 1,1 0-1,0-1 1,-1 1-1,1 0 0,0-1 1,0 1-1,0-1 1,-1 1-1,1-1 0,0 1 1,0-1-1,0 0 1,0 1-1,0-1 1,0 0-1,0 0 0,0 0 1,0 1-1,0-1 1,0 0-1,0 0 0,0-1 1,0 1-1,0 0 1,1 0-1,6-2-234,0 0 0,0 0 0,0-1-1,0 0 1,-1 0 0,1 0 0,-1-1 0,9-7 0,55-42-4435,-64 47 4025,26-23-6685,-1 0-4975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09.536"/>
    </inkml:context>
    <inkml:brush xml:id="br0">
      <inkml:brushProperty name="width" value="0.025" units="cm"/>
      <inkml:brushProperty name="height" value="0.025" units="cm"/>
    </inkml:brush>
  </inkml:definitions>
  <inkml:trace contextRef="#ctx0" brushRef="#br0">37 0 10314,'0'0'3966,"-2"9"-1943,-9 60 646,2-16-515,-5 97 1,23 110 2148,0 2-3610,12 310-571,-1-121 413,48 349 587,-62-749-1048,27 476 236,-32 3 126,0 61-179,59 1 431,50-8 7,-98-511-653,-4 1 0,-2 0 0,-4 0-1,-3 0 1,-13 83 0,11-107-773,25-62-1522,-15 7 2192,1 0-1,0 1 1,1 0-1,-1 0 1,1 1 0,-1 0-1,1 1 1,0 0 0,16-2-1,7 2-334,49 3 0,-25 0-937,643-31 185,-109 0 620,521 54 1398,860 31-589,-692-29 143,1298 32-34,-690 46 3368,-1798-96-3909,1026 59-13930,-1093-67 5806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09.895"/>
    </inkml:context>
    <inkml:brush xml:id="br0">
      <inkml:brushProperty name="width" value="0.025" units="cm"/>
      <inkml:brushProperty name="height" value="0.025" units="cm"/>
    </inkml:brush>
  </inkml:definitions>
  <inkml:trace contextRef="#ctx0" brushRef="#br0">356 13 19731,'-1'0'121,"1"0"0,0-1 1,0 1-1,-1 0 0,1 0 1,0 0-1,0 0 0,0-1 1,-1 1-1,1 0 0,0 0 0,0-1 1,0 1-1,0 0 0,0 0 1,-1-1-1,1 1 0,0 0 1,0 0-1,0-1 0,0 1 1,0 0-1,0 0 0,0-1 1,0 1-1,0 0 0,0 0 1,0-1-1,0 1 0,0 0 1,0-1-1,0 1 0,0 0 1,0 0-1,1-1 0,-1 1 0,0 0 1,0 0-1,0-1 0,0 1 1,0 0-1,1 0 0,-1 0 1,0-1-1,0 1 0,0 0 1,1 0-1,-1 0 0,0 0 1,0-1-1,1 1 0,-1 0 1,0 0-1,0 0 0,1 0 0,20 8 2223,25 22-1184,-19-9-945,0 1-1,-2 2 1,28 31 0,-48-49-191,1 0 0,-1 0 0,0 1 0,-1 0 0,0 0 0,0 0 0,0 1 0,-1-1 0,0 1 0,-1 0 1,0 0-1,0 0 0,0 0 0,-1 0 0,0 0 0,-1 0 0,0 0 0,0 1 0,-3 13 0,1-15 9,-1 0 0,0 0 0,-1-1 0,1 1 0,-1-1 0,-1 0 0,1 0 0,-1-1 0,0 1 0,0-1 0,-1 0 0,1 0 0,-1-1 0,-10 6 0,-12 7 332,-59 25 0,68-33-292,-92 36-261,-37 17 948,129-52-1942,1 0 0,0 1 1,0 1-1,1 1 0,-20 18 0,27-18-7989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10.543"/>
    </inkml:context>
    <inkml:brush xml:id="br0">
      <inkml:brushProperty name="width" value="0.025" units="cm"/>
      <inkml:brushProperty name="height" value="0.025" units="cm"/>
    </inkml:brush>
  </inkml:definitions>
  <inkml:trace contextRef="#ctx0" brushRef="#br0">2 0 19635,'0'0'11370,"3"9"-10836,2 6-426,-1 0 1,0 0-1,-2 0 0,1 1 0,-1 20 0,-3 94-77,0-84-60,-12 45 202,7-60-4324,3-8-8729,4-48 4723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10.918"/>
    </inkml:context>
    <inkml:brush xml:id="br0">
      <inkml:brushProperty name="width" value="0.025" units="cm"/>
      <inkml:brushProperty name="height" value="0.025" units="cm"/>
    </inkml:brush>
  </inkml:definitions>
  <inkml:trace contextRef="#ctx0" brushRef="#br0">8 82 18514,'0'0'12171,"-2"11"-11712,0 3-385,0 1 0,1 0 1,1-1-1,0 1 0,0 0 0,2 0 0,0-1 0,4 15 0,1-8-27,1-1-1,0 0 1,2 0-1,23 35 1,-29-49-30,0 0 1,0-1-1,0 0 1,1 1-1,-1-2 1,1 1-1,1 0 1,-1-1-1,1 0 1,-1-1-1,1 1 1,0-1-1,0 0 0,1 0 1,-1-1-1,1 0 1,-1 0-1,1 0 1,12 0-1,-15-2-6,1-1 0,0 0 0,-1-1-1,1 1 1,-1-1 0,0 0 0,0 0 0,1 0-1,-1 0 1,0-1 0,-1 0 0,1 0 0,0 0-1,-1 0 1,0 0 0,0-1 0,0 0 0,0 1-1,0-1 1,-1 0 0,1 0 0,-1-1-1,1-4 1,6-9 18,-1-1 0,-1-1-1,9-39 1,1-56-29,-16 100 0,0 1 0,-1-1 0,-1 0 0,0 1 0,-7-28 0,8 40 0,0 0 0,-1 1 0,1-1 0,-1 1 0,1-1 0,-1 0 0,0 1 0,1-1 0,-1 1 0,0 0 0,0-1 0,0 1 0,0 0 0,0-1 0,0 1 0,-1 0 0,1 0 0,0 0 0,-1 0 0,1 0 0,0 0 0,-1 0 0,1 1 0,-1-1 0,1 0 0,-1 1 0,0-1 0,1 1 0,-1 0 0,0 0 0,1-1 0,-1 1 0,-2 0 0,2 1 0,0 0 0,0-1 0,1 1 0,-1 0 0,0 0 0,1 0 0,-1 0 0,1 1 0,0-1 0,-1 0 0,1 1 0,0-1 0,-1 0 0,1 1 0,0 0 0,0-1 0,0 1 0,1 0 0,-1-1 0,0 1 0,1 0 0,-1 0 0,1-1 0,-1 1 0,1 0 0,0 0 0,0 0 0,0 3 0,1 40-2006,-1-37 948,1-1 0,1 1 0,0-1 0,0 1 0,0-1 0,6 12 0,5 8-6442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11.384"/>
    </inkml:context>
    <inkml:brush xml:id="br0">
      <inkml:brushProperty name="width" value="0.025" units="cm"/>
      <inkml:brushProperty name="height" value="0.025" units="cm"/>
    </inkml:brush>
  </inkml:definitions>
  <inkml:trace contextRef="#ctx0" brushRef="#br0">13 0 22453,'0'0'9615,"-2"13"-8975,-2 7-627,1 0-1,1 0 0,1 0 0,1 0 0,2 20 1,-2-35-14,1 1 0,0-1 1,1 0-1,-1 1 1,1-1-1,0 0 0,0 0 1,1 0-1,-1-1 1,1 1-1,6 7 0,-6-9 1,-1-1 0,1 1-1,0-1 1,1 0 0,-1 0-1,0 0 1,0-1-1,1 1 1,-1-1 0,1 0-1,0 1 1,-1-2 0,1 1-1,0 0 1,-1-1-1,1 0 1,0 1 0,0-1-1,5-1 1,-4 0 0,1-1 0,-1 1 0,0-1 0,0 0 0,0 0 0,0-1 0,-1 0 0,1 1 0,-1-1 0,1-1 0,-1 1 0,0-1 0,0 0 0,-1 1 0,1-2 0,-1 1 0,0 0 0,0-1 0,4-7 0,1-3 0,-1 0 0,0 0 0,-1-1 0,0 1 0,3-19 0,-3-14 0,-7 35 0,-8 30 0,1 9 0,1 0 0,-5 31 0,10-46 0,1 0 0,0 0 0,1 1 0,0-1 0,1 1 0,0-1 0,5 21 0,-3-28-31,-1 1 1,0-1-1,1 0 0,-1 0 1,1-1-1,0 1 0,1-1 0,-1 1 1,0-1-1,1 0 0,0 0 1,0-1-1,0 1 0,6 2 1,-8-3-87,1 0 1,0-1 0,1 1 0,-1-1 0,0 0 0,0 0 0,0 0 0,1 0 0,-1-1-1,1 1 1,-1-1 0,0 0 0,1 0 0,-1 0 0,1 0 0,-1-1 0,0 1 0,1-1-1,-1 0 1,6-2 0,0-11-5633,-4-6-3476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11.727"/>
    </inkml:context>
    <inkml:brush xml:id="br0">
      <inkml:brushProperty name="width" value="0.025" units="cm"/>
      <inkml:brushProperty name="height" value="0.025" units="cm"/>
    </inkml:brush>
  </inkml:definitions>
  <inkml:trace contextRef="#ctx0" brushRef="#br0">0 19 21140,'0'0'11627,"57"0"-11627,-38-1 0,5 0 0,-3 1 0,-1 0-512,-4-2-5798,-1 2-4517</inkml:trace>
  <inkml:trace contextRef="#ctx0" brushRef="#br0" timeOffset="1">207 36 20083,'0'0'12684,"55"-21"-13645,-50 15-5669,-5-2-7464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25.322"/>
    </inkml:context>
    <inkml:brush xml:id="br0">
      <inkml:brushProperty name="width" value="0.025" units="cm"/>
      <inkml:brushProperty name="height" value="0.025" units="cm"/>
    </inkml:brush>
  </inkml:definitions>
  <inkml:trace contextRef="#ctx0" brushRef="#br0">0 6 17457,'0'0'5204,"11"-2"-3602,4 0-1328,0 1 0,1 1-1,-1 0 1,0 0 0,1 2 0,15 3-1,165 59-86,-132-42-96,-64-22-80,1 0 0,-1 0 0,0 0 0,0 0-1,0 0 1,1 0 0,-1 0 0,0 0 0,0 0 0,0 0 0,1 1 0,-1-1 0,0 0 0,0 0-1,0 0 1,1 0 0,-1 0 0,0 0 0,0 0 0,0 1 0,0-1 0,0 0 0,1 0-1,-1 0 1,0 0 0,0 1 0,0-1 0,0 0 0,0 0 0,0 0 0,0 1 0,0-1-1,0 0 1,0 0 0,0 0 0,0 1 0,0-1 0,0 0 0,0 0 0,0 0 0,0 1-1,0-1 1,0 0 0,0 0 0,0 1 0,0-1 0,0 0 0,-12 9 622,-26 7 467,32-14-948,-51 20 707,1 3 1,-82 49-1,109-49-653,20-9-2168,9-15 1761,0-1 0,0 0-1,0 1 1,0-1 0,1 1 0,-1-1-1,0 0 1,0 1 0,0-1 0,0 1 0,0-1-1,1 0 1,-1 1 0,0-1 0,0 0-1,1 1 1,-1-1 0,0 0 0,1 1-1,-1-1 1,0 0 0,1 0 0,-1 1-1,0-1 1,1 0 0,-1 0 0,0 0-1,1 0 1,-1 1 0,1-1 0,-1 0 0,0 0-1,1 0 1,-1 0 0,1 0 0,18 2-6803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25.681"/>
    </inkml:context>
    <inkml:brush xml:id="br0">
      <inkml:brushProperty name="width" value="0.025" units="cm"/>
      <inkml:brushProperty name="height" value="0.025" units="cm"/>
    </inkml:brush>
  </inkml:definitions>
  <inkml:trace contextRef="#ctx0" brushRef="#br0">335 1 18065,'0'0'7864,"-8"4"-7117,-29 17-590,-173 86 1474,196-102-1402,9-3-170,-1-1 0,1 1 0,1 0 1,-1 0-1,0 0 0,0 1 0,1 0 0,-1 0 1,1 0-1,0 0 0,0 1 0,-5 5 1,9-8-61,0 0 0,0-1 1,0 1-1,0 0 0,0 0 1,0-1-1,0 1 0,1 0 1,-1-1-1,0 1 1,0 0-1,1-1 0,-1 1 1,0-1-1,1 1 0,-1 0 1,0-1-1,1 1 0,-1-1 1,1 1-1,-1-1 0,1 1 1,-1-1-1,1 0 1,0 1-1,-1-1 0,1 0 1,-1 1-1,1-1 0,0 0 1,-1 0-1,1 1 0,0-1 1,-1 0-1,1 0 1,0 0-1,-1 0 0,1 0 1,0 0-1,0 0 0,0 0 1,37 3 110,-34-3-81,59 1-154,69 6 216,-44 8-5470,-65-10 969,-4-4-2049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26.087"/>
    </inkml:context>
    <inkml:brush xml:id="br0">
      <inkml:brushProperty name="width" value="0.025" units="cm"/>
      <inkml:brushProperty name="height" value="0.025" units="cm"/>
    </inkml:brush>
  </inkml:definitions>
  <inkml:trace contextRef="#ctx0" brushRef="#br0">370 17 18514,'-10'0'1163,"4"0"-950,-9 0 342,0 0 0,0 1 1,0 0-1,1 1 0,-1 1 1,-28 9-1,19-1-207,0 1-1,1 1 0,-39 29 1,54-36-301,0 0-1,1 1 1,0-1 0,0 1 0,1 1-1,0 0 1,0-1 0,1 2 0,0-1 0,0 1-1,1-1 1,0 1 0,-4 16 0,7-22-16,0-1 0,1 1 0,0-1 0,-1 1 0,1 0 0,0-1 0,1 1 0,-1 0 0,0-1 0,1 1 0,-1-1 0,1 1 0,0 0 0,0-1 0,0 0 1,0 1-1,0-1 0,0 0 0,1 1 0,-1-1 0,1 0 0,0 0 0,0 0 0,-1 0 0,1-1 0,0 1 0,0 0 0,1-1 0,-1 1 0,0-1 0,1 0 0,-1 0 0,0 0 0,1 0 0,-1 0 0,4 0 0,10 3 316,0-1 0,0-1-1,0 0 1,27-2-1,-32 0-88,18 0 101,1-1 0,-1-2 0,0-1 1,-1-1-1,34-11 0,-50 12-241,1 0 0,0-1 0,-1 0 0,0-1 0,-1-1 0,1 0 0,-1-1-1,0 0 1,-1 0 0,0-1 0,0 0 0,-1-1 0,13-18 0,-19 25-137,-1-1 0,1 0-1,-1 0 1,0 0 0,-1 0 0,1 0 0,0-1-1,-1 1 1,0 0 0,0-1 0,-1 1-1,1-1 1,-1 1 0,0-1 0,0 1 0,-1-6-1,0 6-33,0 0-1,0 1 1,-1-1-1,0 0 1,1 1-1,-1-1 0,-1 1 1,1 0-1,0 0 1,-1 0-1,1 0 1,-1 0-1,0 0 0,0 1 1,-4-3-1,-4-1-179,1 0-1,-1 0 1,-1 1-1,1 1 0,-1 0 1,0 0-1,0 1 1,0 1-1,0 0 1,-19 0-1,26 2-171,-34-1-3864,15 2-2935,0 4-9003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9.528"/>
    </inkml:context>
    <inkml:brush xml:id="br0">
      <inkml:brushProperty name="width" value="0.025" units="cm"/>
      <inkml:brushProperty name="height" value="0.025" units="cm"/>
    </inkml:brush>
  </inkml:definitions>
  <inkml:trace contextRef="#ctx0" brushRef="#br0">14 0 24023,'-2'8'1708,"-2"9"-961,1 1-1,0-1 1,2 1-1,0-1 1,1 1-1,3 18 1,1-7-200,1 1 1,18 56 0,4-16-526,70 133 0,-94-198-20,1 3 10,1 1-1,-1-2 0,2 1 0,-1 0 0,10 9 1,-14-15-11,0-2 0,1 1 0,-1 0 1,0 0-1,0 0 0,0 0 0,1-1 0,-1 1 1,0-1-1,1 1 0,-1-1 0,0 1 0,1-1 1,-1 0-1,1 1 0,-1-1 0,1 0 1,-1 0-1,1 0 0,-1 0 0,0-1 0,1 1 1,-1 0-1,1-1 0,-1 1 0,0-1 0,1 1 1,-1-1-1,0 1 0,1-1 0,-1 0 0,0 0 1,0 0-1,0 0 0,0 1 0,0-2 1,0 1-1,0 0 0,0 0 0,0 0 0,0 0 1,0-1-1,0-1 0,25-40-1,-2-1 0,-3-1 0,-1 0 0,19-66 0,-25 71 0,-2 5 0,3-5 0,-1 0 0,-2-2 0,7-52 0,-19 94-69,0 0 1,0 0-1,0 0 1,0 0-1,0 0 1,0 0-1,0 0 1,0 0-1,0 0 1,-1 0-1,1 0 1,0 0-1,0 0 1,0 0-1,0 0 1,0 0-1,0 0 1,0 0-1,0 0 1,0 0-1,0 0 1,-1 0-1,1 0 1,0 0-1,-1 2-1944,-7 10-5984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2.940"/>
    </inkml:context>
    <inkml:brush xml:id="br0">
      <inkml:brushProperty name="width" value="0.025" units="cm"/>
      <inkml:brushProperty name="height" value="0.025" units="cm"/>
    </inkml:brush>
  </inkml:definitions>
  <inkml:trace contextRef="#ctx0" brushRef="#br0">186 1 19026,'0'0'10042,"-4"-1"-9717,1 1-245,1 1-1,-1-1 0,1 0 1,-1 1-1,1-1 0,-1 1 1,1 0-1,-1 0 1,1 0-1,0 0 0,-1 0 1,1 1-1,0-1 0,0 1 1,0-1-1,0 1 1,0 0-1,0 0 0,1 0 1,-3 2-1,-41 54 1106,34-42-1101,4-6-15,0-2-49,1 0 0,0 1 0,1 0 0,-1-1 0,2 2 1,-1-1-1,-3 12 0,8-21-39,0 0 1,0 0-1,0 1 1,0-1-1,0 0 0,0 0 1,0 0-1,0 0 1,0 0-1,0 1 1,0-1-1,0 0 0,0 0 1,0 0-1,0 0 1,0 0-1,0 1 1,0-1-1,0 0 0,0 0 1,0 0-1,0 0 1,0 0-1,0 1 1,0-1-1,0 0 0,1 0 1,-1 0-1,0 0 1,0 0-1,0 0 1,0 0-1,0 1 0,0-1 1,0 0-1,1 0 1,-1 0-1,0 0 1,0 0-1,0 0 0,0 0 1,0 0-1,0 0 1,1 0-1,-1 0 1,0 0-1,0 0 0,0 0 1,0 0-1,0 0 1,1 0-1,-1 0 1,0 0-1,12-5-436,9-11 130,26-45-491,3-3 585,-57 110 45,-20 25 382,16-46 507,1 1 1,-10 39-1,21-80-828,0 0 0,-1 0 0,-1 0 0,0 0 1,-1 0-1,-1 0 0,-1 0 0,0 0 0,0 1 0,-2 0 1,0 0-1,-13-23 0,19 36 124,-1 0-1,1 0 1,-1 0 0,0 0-1,1-1 1,-1 2-1,0-1 1,0 0 0,0 0-1,0 0 1,0 0 0,0 0-1,0 1 1,0-1 0,0 0-1,0 1 1,0-1 0,0 1-1,0-1 1,-3 1 0,3 0 14,1 0 1,-1 0-1,1 0 1,-1 0 0,0 1-1,1-1 1,-1 0 0,1 1-1,-1-1 1,1 0-1,-1 1 1,1-1 0,-1 1-1,1-1 1,-1 1-1,1-1 1,0 1 0,-1-1-1,1 1 1,0-1 0,-1 1-1,1 0 1,0-1-1,0 1 1,0-1 0,-1 1-1,1 1 1,0 0 14,0-1 0,-1 1 0,1 0 0,0 0 0,0 0 0,0 0 1,1 0-1,-1-1 0,0 1 0,1 0 0,-1 0 0,1 0 0,0-1 0,-1 1 0,1 0 0,0-1 1,0 1-1,0-1 0,0 1 0,0-1 0,1 1 0,-1-1 0,0 0 0,1 1 0,-1-1 0,1 0 0,-1 0 1,1 0-1,2 1 0,14 3 27,0-1 0,1-1 0,-1-1 0,0 0 0,1-1 0,0-1 0,20-3 1,11 2-972,-4 1-2384,-6 0-3655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9.886"/>
    </inkml:context>
    <inkml:brush xml:id="br0">
      <inkml:brushProperty name="width" value="0.025" units="cm"/>
      <inkml:brushProperty name="height" value="0.025" units="cm"/>
    </inkml:brush>
  </inkml:definitions>
  <inkml:trace contextRef="#ctx0" brushRef="#br0">250 0 11819,'0'0'19405,"-3"15"-18310,-9 38-929,-2-1-1,-3-1 1,-35 78 0,-99 150-2388,158-293-3385,2-8 1759,2-5-107,14-24-4330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0.229"/>
    </inkml:context>
    <inkml:brush xml:id="br0">
      <inkml:brushProperty name="width" value="0.025" units="cm"/>
      <inkml:brushProperty name="height" value="0.025" units="cm"/>
    </inkml:brush>
  </inkml:definitions>
  <inkml:trace contextRef="#ctx0" brushRef="#br0">153 66 17585,'4'-9'3785,"0"-4"-2394,-2 7-626,-1 1-1,1 0 0,0-1 1,1 1-1,-1 0 1,5-6-1,-5 20 3107,1 35-3535,-15 165-81,-1 3-62,13-212-193,1 13-2139,8-6-3367</inkml:trace>
  <inkml:trace contextRef="#ctx0" brushRef="#br0" timeOffset="1">1 346 20499,'0'0'12268,"75"-50"-12268,-36 40 0,1-2 0,0 1 0,-3-1 0,-8 2-4228,-8 0-4933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0.571"/>
    </inkml:context>
    <inkml:brush xml:id="br0">
      <inkml:brushProperty name="width" value="0.025" units="cm"/>
      <inkml:brushProperty name="height" value="0.025" units="cm"/>
    </inkml:brush>
  </inkml:definitions>
  <inkml:trace contextRef="#ctx0" brushRef="#br0">0 1 24023,'0'0'8744,"64"22"-9545,-35-24-4644,-1-11-3587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0.946"/>
    </inkml:context>
    <inkml:brush xml:id="br0">
      <inkml:brushProperty name="width" value="0.025" units="cm"/>
      <inkml:brushProperty name="height" value="0.025" units="cm"/>
    </inkml:brush>
  </inkml:definitions>
  <inkml:trace contextRef="#ctx0" brushRef="#br0">0 0 15278,'0'0'16592,"61"39"-17008,-43-42-2179,-2-5-1537,-7 1-288,-6-2 32,-3 2-1313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1.287"/>
    </inkml:context>
    <inkml:brush xml:id="br0">
      <inkml:brushProperty name="width" value="0.025" units="cm"/>
      <inkml:brushProperty name="height" value="0.025" units="cm"/>
    </inkml:brush>
  </inkml:definitions>
  <inkml:trace contextRef="#ctx0" brushRef="#br0">22 0 16816,'0'0'2893,"-2"10"-2119,-6 39-203,2-1 0,2 1-1,3 0 1,5 63 0,-1-16-446,-4 548 1317,0-643-1532,1 1 0,0-1 0,0 1 0,0-1-1,0 1 1,0-1 0,0 1 0,0-1 0,0 1 0,1-1 0,-1 1 0,1-1 0,-1 1 0,1-1 0,-1 0 0,1 1 0,0-1 0,0 0 0,-1 0 0,1 1 0,0-1 0,0 0 0,0 0 0,0 0 0,1 0 0,-1 0 0,0 0 0,0-1 0,3 2 0,-2-2-177,0 0 0,-1-1 0,1 1-1,-1-1 1,1 0 0,0 1 0,-1-1 0,0 0 0,1 0 0,-1 0-1,1 0 1,-1 0 0,0-1 0,0 1 0,0 0 0,0 0-1,0-1 1,0 1 0,0-1 0,0 1 0,0-1 0,0 1 0,-1-1-1,1 0 1,0-2 0,14-44-6150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1.645"/>
    </inkml:context>
    <inkml:brush xml:id="br0">
      <inkml:brushProperty name="width" value="0.025" units="cm"/>
      <inkml:brushProperty name="height" value="0.025" units="cm"/>
    </inkml:brush>
  </inkml:definitions>
  <inkml:trace contextRef="#ctx0" brushRef="#br0">7 513 10666,'-3'-29'672,"1"15"38,1 0 0,0 1-1,1-1 1,2-16 0,-2 27-558,1 0-1,-1 1 1,1-1-1,0 0 1,0 0 0,0 0-1,0 1 1,0-1-1,1 1 1,-1-1 0,1 1-1,-1-1 1,1 1-1,0 0 1,0 0 0,0 0-1,0 0 1,1 0-1,-1 0 1,0 1-1,1-1 1,-1 1 0,1 0-1,0-1 1,3 0-1,23-4 363,0 0 0,0 2-1,1 2 1,42 1-1,-12-1-144,586-55 1308,-547 40-1858,0-5-1,-1-3 0,-1-5 0,130-60 0,-148 49 1172,-29 9 2542,-50 32-3447,0-1 0,0 1 0,1 0 0,-1-1 0,0 1 0,1 0-1,-1-1 1,1 1 0,-1 0 0,0-1 0,1 1 0,-1 0 0,1 0 0,-1 0 0,0-1 0,1 1 0,-1 0 0,1 0 0,-1 0 0,1 0-1,-1 0 1,1 0 0,-1 0 0,1 0 0,-1 0 0,1 0 0,-1 0 0,1 0 0,-1 0 0,0 0 0,1 0 0,-1 1 0,1-1 0,-1 0 0,1 0-1,-1 0 1,0 1 0,1-1 0,-1 0 0,1 1 0,-1-1 0,0 0 0,1 1 0,-1-1 0,0 0 0,0 1 0,1-1 0,-1 1 0,0-1-1,0 0 1,0 1 0,1-1 0,-1 1 0,0-1 0,0 1 0,0-1 0,0 1 0,0-1 0,0 1 0,0-1 0,0 2 0,-4 34-55,3-31 204,-48 207-108,-5 32-75,47-202-50,2 1 0,2-1 1,5 80-1,4-84-152,1 0 1,22 67-1,-17-70-138,-2 0 1,-2 1-1,6 47 0,-13-66-406,1 10-1171,-2 45 0,-9-25-2379,7-42 3157,0 0 0,0 0 0,0 0 0,-1-1 0,0 1 1,-5 6-1,-17 15-10037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1.973"/>
    </inkml:context>
    <inkml:brush xml:id="br0">
      <inkml:brushProperty name="width" value="0.025" units="cm"/>
      <inkml:brushProperty name="height" value="0.025" units="cm"/>
    </inkml:brush>
  </inkml:definitions>
  <inkml:trace contextRef="#ctx0" brushRef="#br0">98 173 19090,'-49'24'1538,"15"-7"864,19-5-320,15-10-769,21-2-608,28-8 576,21-15 32,24-4 32,24-5-31,20 1-930,13 1-384,9 4 0,3 6 0,-9 9 0,-12 3-3651,-17 3-4005,-18-1-10633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41.582"/>
    </inkml:context>
    <inkml:brush xml:id="br0">
      <inkml:brushProperty name="width" value="0.025" units="cm"/>
      <inkml:brushProperty name="height" value="0.025" units="cm"/>
    </inkml:brush>
  </inkml:definitions>
  <inkml:trace contextRef="#ctx0" brushRef="#br0">1 0 11563,'0'0'2354,"7"10"-1815,22 23 157,2-1 1,1-2-1,38 29 0,126 81 628,-25-18-591,-22-6-144,346 242 2362,129-25-2063,-260-147-495,-3 42 477,-116-66-43,-37-48-675,49 31 705,-127-63-423,-57-38-18,102 81 0,-164-117-1859,4 4-3878,-15-9 2362,-10-3 494,-13-4-3445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41.925"/>
    </inkml:context>
    <inkml:brush xml:id="br0">
      <inkml:brushProperty name="width" value="0.025" units="cm"/>
      <inkml:brushProperty name="height" value="0.025" units="cm"/>
    </inkml:brush>
  </inkml:definitions>
  <inkml:trace contextRef="#ctx0" brushRef="#br0">0 367 14253,'12'5'839,"18"8"-389,1-2 1,0-1-1,1-1 1,40 5-1,-23-8 196,1-3 0,65-4 0,-112 1-540,1 0-1,-1-1 1,0 1-1,0-1 1,0 1-1,1-1 1,-1 0-1,0 0 1,0-1-1,0 1 1,-1-1-1,1 1 1,0-1 0,0 0-1,3-3 1,-5 3 27,0 0 0,1 0 0,-1 0 0,0 0 0,0 0 0,0 0 0,0-1 0,0 1 0,-1 0 0,1 0 0,-1-1 0,1 1 0,-1 0 0,0-1 0,0 1 0,0-4 0,-2-4 243,0 0 0,-1 0 0,0 1 1,0-1-1,-1 1 0,0 0 0,-1 0 0,-7-11 0,0-1-310,-12-16-5,-24-55-1,40 75-2289,2 0 1,0-1-1,-4-26 0,4 11-6019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59.609"/>
    </inkml:context>
    <inkml:brush xml:id="br0">
      <inkml:brushProperty name="width" value="0.025" units="cm"/>
      <inkml:brushProperty name="height" value="0.025" units="cm"/>
    </inkml:brush>
  </inkml:definitions>
  <inkml:trace contextRef="#ctx0" brushRef="#br0">4330 0 5445,'0'0'16079,"-9"1"-15401,-18 10-86,1 1-1,-1 1 1,-42 30 0,5-3-380,-737 393 848,492-271-892,-77 28-133,-133 74 624,-1 0-459,311-164-155,-148 94 554,80-39-7,134-72 173,4 7 1,-128 108 0,193-142-453,47-34-263,14-11-188,0-1 0,-1 0 0,-26 14 0,41-29-7281,8-21 1866,5-2-2209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9.632"/>
    </inkml:context>
    <inkml:brush xml:id="br0">
      <inkml:brushProperty name="width" value="0.025" units="cm"/>
      <inkml:brushProperty name="height" value="0.025" units="cm"/>
    </inkml:brush>
  </inkml:definitions>
  <inkml:trace contextRef="#ctx0" brushRef="#br0">158 0 14318,'0'0'13703,"-1"11"-13137,-3 13-156,-2-1 0,0 1 1,-1-1-1,-1 0 0,-19 35 0,6-20 181,1-4-208,-17 41 0,33-66-358,1 0 0,0 0 0,0 1 0,1-1 1,0 1-1,0-1 0,1 1 0,1 0 0,-1-1 0,2 11 1,0-19-25,0 1 1,-1-1 0,1 1 0,0-1-1,0 1 1,0-1 0,0 0 0,0 0 0,1 1-1,-1-1 1,0 0 0,1 0 0,-1 0 0,0 0-1,1 0 1,-1-1 0,1 1 0,0 0-1,-1-1 1,1 1 0,-1-1 0,1 1 0,0-1-1,-1 0 1,1 0 0,0 0 0,-1 0-1,1 0 1,0 0 0,0 0 0,-1 0 0,4-2-1,5 1 5,-1 0-1,0-1 0,1 0 1,13-6-1,-22 8-6,54-26-2639,-49 23 1667,0-1 1,0 0-1,0 0 1,-1-1-1,1 1 1,6-8-1,-1-7-9661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59.970"/>
    </inkml:context>
    <inkml:brush xml:id="br0">
      <inkml:brushProperty name="width" value="0.025" units="cm"/>
      <inkml:brushProperty name="height" value="0.025" units="cm"/>
    </inkml:brush>
  </inkml:definitions>
  <inkml:trace contextRef="#ctx0" brushRef="#br0">562 1 865,'0'0'14905,"-8"9"-11558,-17 23-2338,0 2 0,-33 63 0,22-40 145,-2-1-1,-3-2 1,-2-2 0,-59 56 0,8-7-672,80-86-436,2 1 0,-1 0 0,-14 27 1,23-35-46,0-1 1,1 1 0,0 0-1,0 1 1,1-1-1,0 0 1,0 1 0,1-1-1,0 1 1,1 14 0,0-20-6,0-1 1,1 0 0,-1 0-1,1 0 1,-1 0 0,1 0-1,0 0 1,0 0-1,0 0 1,0 0 0,1 0-1,-1 0 1,0-1 0,1 1-1,-1 0 1,1-1 0,-1 1-1,1-1 1,0 0-1,0 1 1,0-1 0,0 0-1,0 0 1,0 0 0,0-1-1,0 1 1,0 0 0,0-1-1,0 1 1,0-1-1,4 0 1,5 2-18,1-2 0,-1 0-1,1 0 1,-1-1 0,13-2 0,22-8-115,1-3 1,-2-1-1,0-3 1,72-39 0,-57 28-571,52-29-2390,-40 16-2734,3-7-7964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03.410"/>
    </inkml:context>
    <inkml:brush xml:id="br0">
      <inkml:brushProperty name="width" value="0.025" units="cm"/>
      <inkml:brushProperty name="height" value="0.025" units="cm"/>
    </inkml:brush>
  </inkml:definitions>
  <inkml:trace contextRef="#ctx0" brushRef="#br0">1638 12 4132,'0'0'13367,"5"-2"-12726,14-6-257,-14 7-133,-9 22 507,-21 32-528,-1-1-1,-46 66 1,67-110-204,-298 399 1286,79-116 313,162-198-1182,4 2 1,5 3-1,-51 128 1,-83 327 61,126-346-351,-37 137 367,72-234-365,-14 133 1,-49 302-6,65-419-137,-54 603 339,16-273-219,36-313 23,-13 283 0,41-315 150,23 162 0,176 1006 1294,-196-1244-1651,-1 4-87,2 0 0,1 0 0,2-1 0,2 0 0,2 0 0,21 44 0,-26-68-570,12 27-1430,-13-14-2663,-7-27 4645,0 1 28,0-1 0,0 0 1,0 0-1,0 1 0,0-1 0,0 0 0,0 0 1,0 0-1,0 1 0,0-1 0,0 0 0,0 0 1,0 1-1,0-1 0,0 0 0,0 0 1,0 1-1,0-1 0,0 0 0,0 0 0,0 0 1,-1 1-1,1-1 0,0 0 0,0 0 0,0 0 1,0 0-1,0 1 0,-1-1 0,1 0 1,0 0-1,0 0 0,0 0 0,-1 0 0,1 0 1,0 1-1,0-1 0,0 0 0,-1 0 1,1 0-1,0 0 0,0 0 0,-1 0 0,1 0 1,0 0-1,0 0 0,-1 0 0,1 0 0,0 0 1,0 0-1,0 0 0,-1 0 0,1 0 1,0-1-1,-1 1 0,-15 0-7352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03.741"/>
    </inkml:context>
    <inkml:brush xml:id="br0">
      <inkml:brushProperty name="width" value="0.025" units="cm"/>
      <inkml:brushProperty name="height" value="0.025" units="cm"/>
    </inkml:brush>
  </inkml:definitions>
  <inkml:trace contextRef="#ctx0" brushRef="#br0">0 3 14414,'16'42'732,"2"-1"0,2-1 1,1 0-1,2-2 0,2 0 1,1-2-1,2-1 0,2-1 1,1-2-1,39 33 0,-70-65-730,81 58 846,-74-54-740,0 0 1,0 0 0,1-1-1,0 0 1,-1-1 0,1 0-1,0 0 1,0 0 0,1-1-1,7 0 1,-12-1-60,-1-1-1,0 0 1,1 0 0,-1 0 0,1 0-1,-1 0 1,0-1 0,0 1-1,0-1 1,0 0 0,0 0 0,0 0-1,0-1 1,-1 1 0,1-1 0,-1 1-1,0-1 1,0 0 0,0 0 0,0 0-1,0 0 1,0 0 0,-1 0-1,0-1 1,1 1 0,0-6 0,5-13 135,-2 1 1,6-45-1,-10 61-163,9-150-940,-10 50-6656,-3 13-9470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6.856"/>
    </inkml:context>
    <inkml:brush xml:id="br0">
      <inkml:brushProperty name="width" value="0.025" units="cm"/>
      <inkml:brushProperty name="height" value="0.025" units="cm"/>
    </inkml:brush>
  </inkml:definitions>
  <inkml:trace contextRef="#ctx0" brushRef="#br0">20 171 1730,'49'-93'18205,"-7"16"-7706,-41 85-10110,0 1 0,0-1 0,-1 1-1,0 0 1,-2 9 0,-48 199-389,34-159 0,2 1 0,2 1 0,-7 115 0,19-175-26,0 0-1,0 1 1,0-1-1,0 0 1,0 1 0,0-1-1,0 0 1,0 1-1,0-1 1,0 0 0,0 1-1,0-1 1,0 0-1,0 1 1,0-1 0,0 0-1,1 0 1,-1 1 0,0-1-1,0 0 1,0 0-1,0 1 1,1-1 0,-1 0-1,0 0 1,0 1-1,1-1 1,-1 0 0,0 0-1,0 0 1,1 0-1,-1 1 1,0-1 0,1 0-1,-1 0 1,0 0-1,0 0 1,1 0 0,-1 0-1,0 0 1,1 0-1,-1 0 1,0 0 0,1 0-1,-1 0 1,0 0-1,1 0 1,-1 0 0,0 0-1,0 0 1,1 0 0,-1-1-1,0 1 1,1 0-1,-1 0 1,0 0 0,0 0-1,1-1 1,-1 1-1,0 0 1,0 0 0,0 0-1,1-1 1,-1 1-1,0 0 1,0-1 0,18-16-3336,20-54-5895,-15 20 1831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7.246"/>
    </inkml:context>
    <inkml:brush xml:id="br0">
      <inkml:brushProperty name="width" value="0.025" units="cm"/>
      <inkml:brushProperty name="height" value="0.025" units="cm"/>
    </inkml:brush>
  </inkml:definitions>
  <inkml:trace contextRef="#ctx0" brushRef="#br0">22 0 17585,'0'0'13095,"2"9"-11926,0 20-1013,0-1 1,-2 1-1,-2-1 1,-8 54-1,-3 48-20,11-97-136,1-8 0,4 46 0,5-57-5535,-7-24-5388,-12-6-2215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7.572"/>
    </inkml:context>
    <inkml:brush xml:id="br0">
      <inkml:brushProperty name="width" value="0.025" units="cm"/>
      <inkml:brushProperty name="height" value="0.025" units="cm"/>
    </inkml:brush>
  </inkml:definitions>
  <inkml:trace contextRef="#ctx0" brushRef="#br0">1 82 19763,'0'0'13004,"58"-15"-13004,-19 5 0,2-1 0,3 0 0,-4 0 0,-2 2 0,-3 4-1185,-11 0-4677,-6 0-3426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8.149"/>
    </inkml:context>
    <inkml:brush xml:id="br0">
      <inkml:brushProperty name="width" value="0.025" units="cm"/>
      <inkml:brushProperty name="height" value="0.025" units="cm"/>
    </inkml:brush>
  </inkml:definitions>
  <inkml:trace contextRef="#ctx0" brushRef="#br0">116 1 13965,'0'0'11045,"-6"13"-9993,-9 34-309,1 0 1,3 0-1,-8 60 0,-32 538 1126,51-620-3036,1-17-2190,0-18-5070,-1-14 2149,0-11-3795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8.535"/>
    </inkml:context>
    <inkml:brush xml:id="br0">
      <inkml:brushProperty name="width" value="0.025" units="cm"/>
      <inkml:brushProperty name="height" value="0.025" units="cm"/>
    </inkml:brush>
  </inkml:definitions>
  <inkml:trace contextRef="#ctx0" brushRef="#br0">0 186 17264,'0'0'2670,"10"-5"-215,14-6-758,2 2-1,42-12 0,133-15-386,-27 5-1719,-47-7 9,-24 6 1141,-102 32-696,0-1-1,0 1 0,1 0 0,-1-1 0,0 1 0,1 0 1,-1 0-1,0 0 0,0 0 0,1 0 0,-1 0 0,0 0 0,1 0 1,-1 0-1,0 1 0,1-1 0,-1 0 0,0 1 0,0-1 0,1 1 1,-1 0-1,0-1 0,0 1 0,0 0 0,0 0 0,0 0 0,0-1 1,0 1-1,0 0 0,0 0 0,-1 1 0,1-1 0,0 0 0,-1 0 1,1 0-1,0 0 0,-1 1 0,0-1 0,1 2 0,1 5 186,-1 1-1,0-1 1,-1 1 0,0-1-1,-1 12 1,1 0 32,-18 770 379,18-767-1270,1-14-450,0-1 1,-1 1 0,0 0-1,-1-1 1,0 1-1,0 0 1,0-1 0,-1 0-1,-1 1 1,0-1-1,0 0 1,0 0 0,-6 10-1,-11 3-10292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8.896"/>
    </inkml:context>
    <inkml:brush xml:id="br0">
      <inkml:brushProperty name="width" value="0.025" units="cm"/>
      <inkml:brushProperty name="height" value="0.025" units="cm"/>
    </inkml:brush>
  </inkml:definitions>
  <inkml:trace contextRef="#ctx0" brushRef="#br0">0 244 16400,'0'0'15983,"75"36"-15599,10-63-384,18-11 0,17-8 0,7-2 0,0 3 0,-4 9 0,-16 12 0,-12 12-4004,-17 9-5445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0.078"/>
    </inkml:context>
    <inkml:brush xml:id="br0">
      <inkml:brushProperty name="width" value="0.025" units="cm"/>
      <inkml:brushProperty name="height" value="0.025" units="cm"/>
    </inkml:brush>
  </inkml:definitions>
  <inkml:trace contextRef="#ctx0" brushRef="#br0">0 1 8584,'0'0'7100,"8"1"-5536,112 6 1874,123-7 0,-89-3-3235,1664 7 320,-535 39 288,-465-9-431,-380-22-372,1079 47 48,-709-13-75,1170 89-64,-1392-94-46,296 35 130,-873-75-27,-7-2 12,1 1 0,0 0 0,0 1 0,0-1 1,0 0-1,0 1 0,0 0 0,0-1 0,-1 1 0,1 0 1,0 1-1,-1-1 0,1 0 0,0 1 0,-1-1 0,5 5 1,-8-5-4,0-1 1,1 1 0,-1 0 0,0 0 0,0 0-1,0-1 1,0 1 0,0 0 0,0-1 0,0 1-1,0-1 1,0 1 0,0-1 0,0 1 0,0-1-1,0 0 1,0 1 0,0-1 0,0 0 0,0 0-1,-1 0 1,1 0 0,-2 0 0,-30 2-1934,25-1 807,-10-1-2022,7-1-2285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0.901"/>
    </inkml:context>
    <inkml:brush xml:id="br0">
      <inkml:brushProperty name="width" value="0.025" units="cm"/>
      <inkml:brushProperty name="height" value="0.025" units="cm"/>
    </inkml:brush>
  </inkml:definitions>
  <inkml:trace contextRef="#ctx0" brushRef="#br0">39 0 15503,'-3'1'9982,"3"-1"-9726,-6 18 1900,-6 23-2261,6-9 516,1 0 0,-2 51 0,23-105 1121,42-100 128,-58 122-1649,0-1-1,0 0 1,0 1 0,1-1-1,-1 0 1,0 1-1,0-1 1,1 1 0,-1-1-1,0 0 1,1 1-1,-1-1 1,1 1 0,-1-1-1,0 1 1,1-1 0,-1 1-1,1 0 1,0-1-1,-1 1 1,1-1 0,-1 1-1,1 0 1,1-1-1,3 14 15,-2 28-33,-3-40 20,-1 19 19,0-13-26,0 0 1,1 0-1,0 0 0,0 0 1,1 0-1,0 0 1,0 0-1,1 0 1,3 11-1,-4-18-3,-1 1 0,1-1 0,-1 0 1,1 1-1,-1-1 0,1 1 0,-1-1 0,1 0 0,-1 1 0,1-1 0,0 0 0,-1 0 0,1 0 0,0 1 0,-1-1 1,1 0-1,-1 0 0,1 0 0,0 0 0,-1 0 0,1 0 0,0 0 0,-1 0 0,1 0 0,0-1 0,-1 1 0,1 0 1,0 0-1,-1-1 0,1 1 0,-1 0 0,1-1 0,-1 1 0,1 0 0,-1-1 0,1 1 0,-1-1 0,1 1 0,-1-1 1,1 0-1,18-19 83,8-22-85,-20 29 0,1 1 0,0 0 0,1 0 0,11-12 0,-19 24-124,-1-1-1,0 1 1,0 0-1,1-1 1,-1 1-1,0 0 1,1-1-1,-1 1 1,0 0-1,1 0 1,-1 0-1,0-1 1,1 1 0,-1 0-1,1 0 1,-1 0-1,0 0 1,1 0-1,-1 0 1,1 0-1,-1 0 1,0 0-1,1 0 1,-1 0-1,1 0 1,-1 0 0,0 0-1,1 0 1,-1 0-1,1 0 1,-1 0-1,0 1 1,1-1-1,-1 0 1,0 0-1,1 0 1,-1 1-1,0-1 1,1 0 0,-1 0-1,0 1 1,1-1-1,-1 0 1,0 1-1,0-1 1,0 0-1,1 1 1,-1-1-1,0 1 1,5 5-4100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0.576"/>
    </inkml:context>
    <inkml:brush xml:id="br0">
      <inkml:brushProperty name="width" value="0.025" units="cm"/>
      <inkml:brushProperty name="height" value="0.025" units="cm"/>
    </inkml:brush>
  </inkml:definitions>
  <inkml:trace contextRef="#ctx0" brushRef="#br0">115 14 10250,'0'0'11499,"8"-3"-9946,-1 0-1371,1 1-1,-1 0 1,0 1-1,1 0 1,-1 0-1,1 1 1,-1-1-1,1 2 1,-1-1-1,1 1 1,-1 0-1,1 1 1,12 3-1,44 13 241,-13-4-271,-1 1 1,82 38-1,-130-52-138,0 0 0,1 0 0,-1 0 1,0 0-1,0 1 0,0-1 0,0 1 1,0-1-1,-1 1 0,1 0 0,0 0 0,-1 0 1,1 0-1,-1 0 0,1 0 0,-1 0 1,1 3-1,-2-4 30,0 0 0,0 1 1,0-1-1,0 1 0,0-1 0,0 1 0,0-1 1,-1 0-1,1 1 0,-1-1 0,1 0 1,-1 1-1,1-1 0,-1 0 0,0 1 0,1-1 1,-1 0-1,0 0 0,0 0 0,0 0 1,-1 1-1,-7 6 247,-1-1 1,1 0 0,-1-1 0,0 0-1,-16 7 1,26-13-288,-85 40 497,-98 51 1155,149-72-1416,1 2 0,1 1 1,-35 32-1,63-51-243,-29 30-513,32-31 397,-1 0 1,1-1-1,0 1 0,0 0 1,0 0-1,0 0 0,0-1 1,0 1-1,0 0 1,0 0-1,1 0 0,-1 1 1,1-1-1,0 0 0,0 0 1,0 0-1,0 4 0,8-1-5565,19-4-4981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2.696"/>
    </inkml:context>
    <inkml:brush xml:id="br0">
      <inkml:brushProperty name="width" value="0.025" units="cm"/>
      <inkml:brushProperty name="height" value="0.025" units="cm"/>
    </inkml:brush>
  </inkml:definitions>
  <inkml:trace contextRef="#ctx0" brushRef="#br0">276 60 15054,'0'0'10282,"2"-9"-7997,6-27-566,-8 35-1666,0 0 1,0 1-1,0-1 1,0 1-1,0-1 0,0 1 1,0-1-1,-1 0 1,1 1-1,0-1 1,0 1-1,-1-1 1,1 1-1,0-1 0,-1 1 1,1-1-1,0 1 1,-1-1-1,1 1 1,-1 0-1,1-1 1,-1 1-1,1 0 1,-1-1-1,1 1 0,-1 0 1,1 0-1,-1-1 1,1 1-1,-1 0 1,0 0-1,1 0 1,-1 0-1,1 0 0,-1 0 1,0 0-1,1 0 1,-1 0-1,0 0 1,-26 2 84,24-2-44,-7 2-42,1 1-1,-1-1 1,0 2 0,1 0-1,0 0 1,-1 0 0,2 1-1,-1 1 1,0-1 0,-11 12 0,4-4 45,1 2 1,1-1 0,0 2-1,-14 21 1,22-30-98,2 1 0,-1 0 0,1 0 0,0 1 0,1-1 0,-1 1 0,2-1 0,-1 1 0,1 0 0,-1 14 0,3-19 0,0-1 0,0 1 0,1-1 0,-1 0 0,1 1 0,-1-1 0,1 1 0,0-1 0,1 0 0,-1 1 0,0-1 0,1 0 0,0 0 0,0 0 0,0 0 0,0-1 0,0 1 0,0 0 0,1-1 0,-1 1 0,1-1 0,0 0 0,0 0 0,0 0 0,0 0 0,0-1 0,0 1 0,0-1 0,6 2 0,13 2-502,-1 0 0,1-2 1,0-1-1,0 0 0,0-2 0,25-2 1,-14 1-829,-8-1-4478,-6-5-2280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3.039"/>
    </inkml:context>
    <inkml:brush xml:id="br0">
      <inkml:brushProperty name="width" value="0.025" units="cm"/>
      <inkml:brushProperty name="height" value="0.025" units="cm"/>
    </inkml:brush>
  </inkml:definitions>
  <inkml:trace contextRef="#ctx0" brushRef="#br0">137 0 7783,'0'0'17233,"-43"59"-13774,24-32-1089,0 4-864,2 0-1090,1-1-416,2-4 0,7-3 0,6-6 0,1-6-256,1-4-993,15-7-385,5 0-896,1-9-1634,5-9-769,0-7-1505,4 0-3171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3.395"/>
    </inkml:context>
    <inkml:brush xml:id="br0">
      <inkml:brushProperty name="width" value="0.025" units="cm"/>
      <inkml:brushProperty name="height" value="0.025" units="cm"/>
    </inkml:brush>
  </inkml:definitions>
  <inkml:trace contextRef="#ctx0" brushRef="#br0">177 0 4228,'0'0'25512,"-7"11"-23894,-5 6-1076,-48 78 380,55-86-978,0 1 0,0 0 0,1 0 0,1 1 0,-1-1 0,2 1 0,-1-1 1,0 19-1,3-28-61,0-1 1,0 1-1,0-1 1,0 1-1,0-1 1,0 0-1,0 1 1,0-1-1,0 1 1,0-1-1,0 0 1,1 1-1,-1-1 1,0 1-1,0-1 1,0 0-1,1 1 1,-1-1-1,0 0 1,0 1-1,1-1 1,-1 0-1,0 0 1,1 1-1,-1-1 1,0 0-1,1 0 1,-1 1-1,0-1 1,1 0-1,-1 0 1,1 0-1,-1 0 1,0 0-1,1 1 1,-1-1-1,1 0 1,-1 0-1,1 0 1,-1 0-1,0 0 1,1 0-1,-1-1 1,1 1-1,-1 0 1,1 0-1,0 0-336,0-1 0,0 1 0,0 0 0,-1-1 0,1 1 0,0-1 0,0 1 0,0-1 0,0 1-1,-1-1 1,1 1 0,0-1 0,-1 0 0,1 1 0,0-1 0,-1 0 0,1 0 0,-1 0 0,1 1-1,0-3 1,2-11-6273</inkml:trace>
  <inkml:trace contextRef="#ctx0" brushRef="#br0" timeOffset="1">1 88 13421,'0'0'19346,"5"19"-19346,25-13 0,1-3 0,2-2 0,-1-1-4292,1 0-7527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6.489"/>
    </inkml:context>
    <inkml:brush xml:id="br0">
      <inkml:brushProperty name="width" value="0.025" units="cm"/>
      <inkml:brushProperty name="height" value="0.025" units="cm"/>
    </inkml:brush>
  </inkml:definitions>
  <inkml:trace contextRef="#ctx0" brushRef="#br0">10597 1408 7655,'0'0'12770,"3"-3"-12210,-2 2-539,-1 1 0,1-1 0,0 1 0,-1-1 1,1 0-1,-1 1 0,1-1 0,-1 0 0,0 0 0,1 1 0,-1-1 0,0 0 0,1 0 0,-1 0 0,0 1 0,0-1 0,0 0 1,0 0-1,1 0 0,-1 0 0,-1 0 0,1 1 0,0-1 0,0 0 0,0 0 0,0 0 0,0 0 0,-1 1 0,1-1 0,-1-1 0,-29-21 148,-154-96 1064,-68-39-768,-335-145 342,-25 56-685,301 154-3,-629-101 0,-341 51 213,812 98-358,-393-4 290,-3 44 113,582 5-340,-299 15 139,-758 116 1,660 4 710,488-82-415,-274 116 0,285-94-347,-229 105 1629,386-169-1718,16-8-132,1 0 0,0 0 0,0 0 0,0 1 1,-11 8-1,18-7-3521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6.865"/>
    </inkml:context>
    <inkml:brush xml:id="br0">
      <inkml:brushProperty name="width" value="0.025" units="cm"/>
      <inkml:brushProperty name="height" value="0.025" units="cm"/>
    </inkml:brush>
  </inkml:definitions>
  <inkml:trace contextRef="#ctx0" brushRef="#br0">378 1 11723,'-2'3'6543,"-5"10"-4345,-6 11-2136,-127 173 4871,-52 87-1026,191-283-3879,-19 44 535,20-44-546,-1 0 0,1 0-1,-1 0 1,1 0 0,0 0 0,0 0-1,-1 0 1,1 0 0,0 0-1,0 0 1,0 0 0,0 0 0,0 0-1,0 0 1,0 0 0,1 0-1,-1 0 1,0 0 0,1 0-1,-1 0 1,0 0 0,1 0 0,-1 0-1,1 0 1,0 0 0,-1 0-1,1-1 1,0 1 0,-1 0 0,1 0-1,0-1 1,0 1 0,0 0-1,0-1 1,-1 1 0,1-1 0,0 1-1,0-1 1,0 1 0,2-1-1,17 3 80,0-1-1,1-1 1,-1-1-1,0 0 1,1-2-1,38-7 1,123-40-1417,-153 40 623,69-24-3536,-6-7-3175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7.927"/>
    </inkml:context>
    <inkml:brush xml:id="br0">
      <inkml:brushProperty name="width" value="0.025" units="cm"/>
      <inkml:brushProperty name="height" value="0.025" units="cm"/>
    </inkml:brush>
  </inkml:definitions>
  <inkml:trace contextRef="#ctx0" brushRef="#br0">1 1 21973,'0'0'7367,"2"12"-7223,-1-5-102,1 10 49,1-1 0,0 1 0,11 28 0,-12-41-52,-1 1 0,1-1 0,0 0 0,1 0 0,-1 0 0,1 0 0,-1 0 0,1-1 0,0 1 0,1-1 0,-1 1 1,1-1-1,-1 0 0,1-1 0,0 1 0,0-1 0,0 1 0,0-1 0,0 0 0,1-1 0,5 2 0,1-1 121,0-1 1,-1-1-1,1 0 0,0-1 1,0 0-1,0-1 0,-1 0 1,1 0-1,-1-1 0,1-1 1,-1 1-1,15-9 0,-13 5-609,-1 0 0,1 0 0,13-12 0,9-16-4742,-10-4-4715,-14 16-1902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8.272"/>
    </inkml:context>
    <inkml:brush xml:id="br0">
      <inkml:brushProperty name="width" value="0.025" units="cm"/>
      <inkml:brushProperty name="height" value="0.025" units="cm"/>
    </inkml:brush>
  </inkml:definitions>
  <inkml:trace contextRef="#ctx0" brushRef="#br0">258 1 16143,'0'0'3556,"-51"63"-1410,18-22 832,-1 8-1152,-2 0-416,3 2-257,5 0-737,7-5-384,8-8 32,5-5-64,7-9-32,1-9-256,1-4-865,13-6-1089,-1-5-801,1 0-2306,-1-4-5990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8.631"/>
    </inkml:context>
    <inkml:brush xml:id="br0">
      <inkml:brushProperty name="width" value="0.025" units="cm"/>
      <inkml:brushProperty name="height" value="0.025" units="cm"/>
    </inkml:brush>
  </inkml:definitions>
  <inkml:trace contextRef="#ctx0" brushRef="#br0">140 0 11979,'0'0'10090,"-37"77"-8681,17-39-320,-3 4-448,0 0-257,7-1-256,2-6-32,7-8-32,7-10-31,0-14-418,16-3-768,10-20-865,4-11-448,1-7-961,3-7-1890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8.974"/>
    </inkml:context>
    <inkml:brush xml:id="br0">
      <inkml:brushProperty name="width" value="0.025" units="cm"/>
      <inkml:brushProperty name="height" value="0.025" units="cm"/>
    </inkml:brush>
  </inkml:definitions>
  <inkml:trace contextRef="#ctx0" brushRef="#br0">227 0 11883,'0'0'7239,"-54"72"-6150,28-33-256,0-1-64,4 2-1,4-5 193,5-4-320,6-7-513,6-5-128,1-7-961,0-6-1537</inkml:trace>
  <inkml:trace contextRef="#ctx0" brushRef="#br0" timeOffset="1">1 194 17264,'0'0'8360,"49"-4"-7975,-15-1-321,4 0-353,5 0-1440,-6-3-2051,-4-1-1441,-4 0-4548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1.561"/>
    </inkml:context>
    <inkml:brush xml:id="br0">
      <inkml:brushProperty name="width" value="0.025" units="cm"/>
      <inkml:brushProperty name="height" value="0.025" units="cm"/>
    </inkml:brush>
  </inkml:definitions>
  <inkml:trace contextRef="#ctx0" brushRef="#br0">1 1 15983,'0'0'2002,"10"0"-1409,270 16 2711,113 2-2033,81-21-1120,168 2-22,-1 34 274,-241 9 378,535 30-500,-59-102 1199,-192 1-1086,-43 15 679,-697 26-646,36-10-619,10 0-551,-1-1 1,1 0-1,-1-1 0,1 0 1,-1-1-1,0 0 0,1 0 1,-12-4-1,10-4-2903,5-5-2093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1.246"/>
    </inkml:context>
    <inkml:brush xml:id="br0">
      <inkml:brushProperty name="width" value="0.025" units="cm"/>
      <inkml:brushProperty name="height" value="0.025" units="cm"/>
    </inkml:brush>
  </inkml:definitions>
  <inkml:trace contextRef="#ctx0" brushRef="#br0">1 109 17745,'0'0'15022,"68"-15"-15022,-14-2 0,0 0 0,5 1 0,-3 1 0,-8 1-4516,-12-1-4869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9.333"/>
    </inkml:context>
    <inkml:brush xml:id="br0">
      <inkml:brushProperty name="width" value="0.025" units="cm"/>
      <inkml:brushProperty name="height" value="0.025" units="cm"/>
    </inkml:brush>
  </inkml:definitions>
  <inkml:trace contextRef="#ctx0" brushRef="#br0">220 1 11371,'0'0'13388,"-62"59"-11818,36-24-257,-2 7-96,-1 4-608,4 0-545,5-1 0,5-3-32,5-8 0,6-5-32,4-7-480,0-8-641,2-5-1218,9-3-575,-2-3-1090,2-3-3267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9.661"/>
    </inkml:context>
    <inkml:brush xml:id="br0">
      <inkml:brushProperty name="width" value="0.025" units="cm"/>
      <inkml:brushProperty name="height" value="0.025" units="cm"/>
    </inkml:brush>
  </inkml:definitions>
  <inkml:trace contextRef="#ctx0" brushRef="#br0">100 0 11915,'0'0'10682,"-5"11"-9609,-7 17-776,-11 21 1271,2 1 1,-15 58-1,36-107-1519,-1 0 0,1 0 0,0 0 0,0 0 0,-1-1 0,1 1-1,0 0 1,0 0 0,0 0 0,0 0 0,0 0 0,0 0 0,0 0-1,0-1 1,0 1 0,1 0 0,-1 0 0,0 0 0,0 0-1,1 0 1,-1-1 0,1 1 0,-1 0 0,1 0 0,-1-1 0,1 1-1,-1 0 1,1-1 0,0 2 0,1-2-17,-1 0-1,1 0 1,-1 1 0,1-1-1,-1 0 1,1 0 0,-1-1-1,1 1 1,-1 0 0,1 0-1,-1-1 1,1 1-1,-1-1 1,0 1 0,3-2-1,51-33 134,-54 34-145,21-15-41,-1-1-1,-1-1 1,0-1 0,-1-1-1,-1-1 1,-1 0 0,23-39-1,-40 55 493,-8 11-276,-11 12-71,0 5 224,-29 43 0,42-57-286,2-1 0,-1 1 1,1 0-1,0 0 0,1 1 1,0-1-1,1 0 0,-1 1 1,0 13-1,3-22-62,0 0 0,0 0 0,0 0 0,0 0 0,0 0 0,0 0 0,1 0 0,-1 0 0,0 0 0,0 0 0,1 0 0,-1 0 0,1 0 0,-1 0 0,1 0 0,-1-1 0,1 1 0,-1 0 0,1 0 0,0 0 0,0-1 0,-1 1 0,1 0 0,0-1 0,0 1 0,0-1 0,0 1 0,0-1 0,1 2 0,2-2 0,-1 1 0,1 0 0,-1-1 0,1 0 0,-1 1 0,1-2 0,-1 1 0,1 0 0,4-2 0,2 0 0,-1 0 0,1-1 0,-1 0 0,1-1 0,-1 0 0,10-6 0,-14 6-335,13-7-7396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04.596"/>
    </inkml:context>
    <inkml:brush xml:id="br0">
      <inkml:brushProperty name="width" value="0.025" units="cm"/>
      <inkml:brushProperty name="height" value="0.025" units="cm"/>
    </inkml:brush>
  </inkml:definitions>
  <inkml:trace contextRef="#ctx0" brushRef="#br0">515 16 21781,'0'0'2615,"-10"-3"-90,-2 0-2109,0 0 0,0 1 1,0 0-1,-1 0 0,1 2 0,0-1 0,-1 2 0,1-1 0,0 2 0,0 0 0,-1 0 0,1 1 0,-21 9 0,22-7-411,1 0 0,0 1 1,0 0-1,-13 12 0,20-16-5,0 1 0,0 0-1,0-1 1,1 1 0,-1 0 0,1 0-1,0 0 1,0 1 0,0-1-1,0 0 1,1 1 0,-1 0-1,1-1 1,0 1 0,0 0 0,0-1-1,0 6 1,1-7 0,1-1 0,-1 0 0,0 1 0,1-1 0,-1 1 0,1-1 0,0 0 0,-1 0 0,1 1 0,0-1 0,0 0 0,0 0 0,0 0 0,0 0 0,0 0 0,0 0 0,0 0 0,1 0 0,-1-1 0,0 1 0,0 0 0,1-1 0,-1 1 0,2 0 0,42 12 0,-30-9 0,-3 0 0,0 0 0,0 1 0,-1 0 0,0 1 0,0 1 0,0-1 0,-1 2 0,10 8 0,-17-14 0,0 1 0,-1-1 0,0 0 0,1 1 0,-1-1 0,0 1 0,0 0 0,0 0 0,-1 0 0,1 0 0,-1 0 0,0 0 0,0 0 0,0 1 0,0-1 0,0 0 0,-1 1 0,1-1 0,-1 0 0,0 1 0,0-1 0,0 1 0,0-1 0,-1 0 0,0 1 0,1-1 0,-1 0 0,0 0 0,-1 1 0,1-1 0,0 0 0,-1 0 0,0 0 0,0-1 0,-3 5 0,-4 3 0,0 0 0,-1-1 0,0 0 0,0-1 0,-1 0 0,0-1 0,0 0 0,-1-1 0,-18 7 0,13-5 0,-1-2 0,0-1 0,-1 0 0,1-1 0,-1-1 0,-19 1 0,31-3-97,1-1 1,0 0-1,-1 0 1,1-1-1,0 0 1,0 0-1,0 0 0,-1-1 1,1 0-1,0 0 1,1-1-1,-1 1 1,0-1-1,1 0 0,-9-7 1,9 6-263,1-1 1,0 1 0,1-1-1,-1 0 1,1 0-1,0 0 1,0 0-1,0-1 1,1 1 0,-4-12-1,1-5-8118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04.939"/>
    </inkml:context>
    <inkml:brush xml:id="br0">
      <inkml:brushProperty name="width" value="0.025" units="cm"/>
      <inkml:brushProperty name="height" value="0.025" units="cm"/>
    </inkml:brush>
  </inkml:definitions>
  <inkml:trace contextRef="#ctx0" brushRef="#br0">186 0 23606,'0'0'3299,"-46"66"-1665,25-12-97,1 16-704,-1 13-192,1 6-193,-2 2-352,5-1-96,7-8 64,2-7-384,7-15-513,1-12-384,1-11-1057,11-16-1377,2-16-866,1-9-2914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05.298"/>
    </inkml:context>
    <inkml:brush xml:id="br0">
      <inkml:brushProperty name="width" value="0.025" units="cm"/>
      <inkml:brushProperty name="height" value="0.025" units="cm"/>
    </inkml:brush>
  </inkml:definitions>
  <inkml:trace contextRef="#ctx0" brushRef="#br0">0 94 21332,'0'0'897,"14"0"144,17 0-89,234-3 2719,7-24-5886,0-36-839,-271 63 3109,-1-1 1,1 1-1,-1 0 0,1 0 1,-1 0-1,1 0 1,-1 0-1,1 0 0,-1 0 1,1 0-1,-1 1 0,1-1 1,-1 0-1,1 0 0,-1 0 1,1 1-1,-1-1 0,1 0 1,-1 0-1,1 1 1,-1-1-1,0 0 0,1 1 1,-1-1-1,0 0 0,1 1 1,-1-1-1,0 1 0,1-1 1,-1 0-1,0 1 0,0-1 1,1 1-1,-1-1 1,0 1-1,0-1 0,0 1 1,0-1-1,0 1 0,0-1 1,0 1-1,-1 25 1172,0-22-1085,-13 64 1908,-22 65 0,-4 16-555,25-68-1070,4-1 1,-2 114-1,15 45-5107,-1-235 3957,-1 0 0,0 1 0,0-1-1,0 1 1,-1-1 0,0 0 0,0 1 0,0-1 0,0 0 0,0 1 0,-3 3-1,-15 15-5850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05.641"/>
    </inkml:context>
    <inkml:brush xml:id="br0">
      <inkml:brushProperty name="width" value="0.025" units="cm"/>
      <inkml:brushProperty name="height" value="0.025" units="cm"/>
    </inkml:brush>
  </inkml:definitions>
  <inkml:trace contextRef="#ctx0" brushRef="#br0">1 111 17553,'0'0'9545,"11"48"-8713,50-48 642,20-8-161,20-16-384,17-4-256,8-2-417,2 5-192,-10 6-961,-13 3-5317,-20 7-7687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0.366"/>
    </inkml:context>
    <inkml:brush xml:id="br0">
      <inkml:brushProperty name="width" value="0.025" units="cm"/>
      <inkml:brushProperty name="height" value="0.025" units="cm"/>
    </inkml:brush>
  </inkml:definitions>
  <inkml:trace contextRef="#ctx0" brushRef="#br0">37 4429 3267,'0'0'12972,"-6"5"-12545,-18 12 182,18-13 80,7-7-463,1 0 0,0 0 0,0 0 0,1 0 0,-1 0 0,0 0 0,1 1 0,0 0 0,5-5 0,4-4 210,83-92 392,-36 37-690,99-86 1,-13 23 878,140-161 0,157-174-760,105-115 644,257-207 532,-752 737-1409,102-93-15,579-511-7,54 27 35,-382 274 209,-404 352-331,0-1-1,0 1 1,0-1 0,-1 0 0,1 0-1,0 1 1,0-1 0,0 0-1,-1 0 1,1 0 0,0 0 0,-1 0-1,1 0 1,-1 0 0,1 0-1,-1 0 1,1 0 0,-1-2 0,-6 1-5506,-9 1-4772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0.753"/>
    </inkml:context>
    <inkml:brush xml:id="br0">
      <inkml:brushProperty name="width" value="0.025" units="cm"/>
      <inkml:brushProperty name="height" value="0.025" units="cm"/>
    </inkml:brush>
  </inkml:definitions>
  <inkml:trace contextRef="#ctx0" brushRef="#br0">0 61 14958,'0'0'8766,"9"2"-8435,9-2-290,-1-1 0,1-1 1,-1 0-1,0-1 0,0-1 1,0-1-1,28-11 0,31-8 8,-74 23-49,0 0 1,-1 1 0,1-1 0,0 0-1,0 1 1,0 0 0,-1-1-1,1 1 1,0 0 0,0 0-1,0 0 1,0 0 0,0 0-1,0 0 1,-1 1 0,1-1-1,0 1 1,0-1 0,0 1 0,-1 0-1,1 0 1,0-1 0,-1 1-1,4 3 1,-4-2 34,0 1 0,0 0 0,0 0 1,-1 0-1,1 1 0,-1-1 0,1 0 0,-1 0 0,0 0 1,0 0-1,-1 0 0,1 0 0,-1 0 0,-1 6 0,-5 17 495,0-1 0,-2 0 0,-1-1 0,-1 0 0,-18 29 1,-23 54-41,47-95-875,0 0 0,2 1 1,-1 0-1,2 0 0,0 0 0,-1 22 0,3-34 251,0-1 0,-1 0 0,1 0 0,0 0 0,0 1 0,0-1 1,0 0-1,0 0 0,0 0 0,0 1 0,0-1 0,0 0 0,0 0 0,0 1 0,0-1 0,0 0 0,0 0 0,0 0 0,0 1 0,0-1 0,0 0 0,1 0 0,-1 0 0,0 1 0,0-1 0,0 0 0,0 0 0,0 0 0,0 1 1,1-1-1,-1 0 0,0 0 0,0 0 0,0 0 0,0 0 0,1 0 0,-1 1 0,0-1 0,0 0 0,0 0 0,1 0 0,-1 0 0,17-3-10644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2.828"/>
    </inkml:context>
    <inkml:brush xml:id="br0">
      <inkml:brushProperty name="width" value="0.025" units="cm"/>
      <inkml:brushProperty name="height" value="0.025" units="cm"/>
    </inkml:brush>
  </inkml:definitions>
  <inkml:trace contextRef="#ctx0" brushRef="#br0">1 0 2755,'0'0'14018,"10"5"-13356,11 7-364,0 1 1,0 1-1,-1 0 0,-1 2 0,-1 0 0,24 28 0,17 22 635,251 251 323,24 13 1358,-27 28-1953,-282-327-525,184 238 1182,86 98-191,105 64-422,235 206-374,-436-441-532,88 83-142,-118-119 225,89 79-111,144 119-673,-85-73 586,-288-261 359,-16-15-160,-1 1 1,0 1-1,-1 0 0,1 0 0,-2 1 0,0 0 1,10 17-1,-20-28 60,1-1 1,-1 0-1,0 0 1,0 0 0,0 1-1,0-1 1,0 0-1,0 0 1,0 0-1,0 1 1,0-1-1,1 0 1,-1 0-1,0 1 1,0-1-1,0 0 1,0 0-1,0 0 1,0 1 0,0-1-1,-1 0 1,1 0-1,0 1 1,0-1-1,0 0 1,0 0-1,0 0 1,0 1-1,0-1 1,0 0-1,-1 0 1,1 0-1,0 1 1,0-1-1,0 0 1,0 0 0,-1 0-1,1 0 1,0 0-1,0 1 1,0-1-1,-1 0 1,1 0-1,0 0 1,0 0-1,0 0 1,-1 0-1,-13 1-1830,9-2 826,-25 1-5078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3.653"/>
    </inkml:context>
    <inkml:brush xml:id="br0">
      <inkml:brushProperty name="width" value="0.025" units="cm"/>
      <inkml:brushProperty name="height" value="0.025" units="cm"/>
    </inkml:brush>
  </inkml:definitions>
  <inkml:trace contextRef="#ctx0" brushRef="#br0">1 513 11563,'2'1'546,"0"0"0,0-1 0,0 1 0,1-1 0,-1 1 0,0-1 0,0 0 0,0 0 0,1 0 0,-1 0 1,0 0-1,0 0 0,1-1 0,-1 1 0,0-1 0,0 0 0,0 1 0,3-3 0,-3 2-324,0-1-1,0 1 1,0-1 0,0 0 0,-1 0 0,1 0-1,-1 0 1,1 0 0,-1 0 0,0 0 0,0-1-1,0 1 1,0 0 0,1-3 0,1-9-288,0 0 1,-1-1 0,-1 1-1,0-26 1,-1 24 831,-2-41-440,-1 1 0,-4 0-1,-1 0 1,-23-76 0,31 132-326,0 0 0,0 0 1,-1-1-1,1 1 1,0 0-1,0 0 1,0 0-1,0 0 1,0-1-1,-1 1 0,1 0 1,0 0-1,0 0 1,0 0-1,0-1 1,0 1-1,0 0 1,0 0-1,0-1 1,0 1-1,0 0 0,0 0 1,0 0-1,0-1 1,0 1-1,0 0 1,0 0-1,0 0 1,0-1-1,0 1 0,0 0 1,0 0-1,0 0 1,0-1-1,0 1 1,1 0-1,-1 0 1,0 0-1,0 0 0,0-1 1,0 1-1,0 0 1,1 0-1,-1 0 1,0 0-1,0 0 1,0 0-1,0-1 1,1 1-1,-1 0 0,0 0 1,12 11 73,24 37 156,-22-28-109,-6-9-434,12 16 610,1-1 0,1-1 0,37 33-1,-51-52-492,-1 0-1,1-1 0,1 0 0,-1 0 0,1-1 0,0 0 0,11 4 0,-14-7-339,-1 0-1,1 0 1,-1 0-1,1 0 1,-1-1 0,1 0-1,0 0 1,-1-1-1,1 0 1,-1 0 0,1 0-1,-1 0 1,9-4 0,6-6-7953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5.912"/>
    </inkml:context>
    <inkml:brush xml:id="br0">
      <inkml:brushProperty name="width" value="0.025" units="cm"/>
      <inkml:brushProperty name="height" value="0.025" units="cm"/>
    </inkml:brush>
  </inkml:definitions>
  <inkml:trace contextRef="#ctx0" brushRef="#br0">1 8 14253,'3'-4'3156,"0"1"2074,-4 5-2130,-1 19-2579,2-19-519,0-1 0,0 0 0,0 1 0,0-1 0,0 0 0,1 1 0,-1-1 0,0 0 0,1 1 0,-1-1 0,0 0 0,1 0 0,0 1 0,-1-1 0,1 0 0,0 0 0,-1 0 0,1 0 0,0 0 0,0 0 0,0 0 0,0 0 0,0 0 0,0-1 0,0 1 0,0 0 0,1 0 0,-1-1 0,0 1 0,0-1 0,0 1 0,1-1 0,-1 0 0,2 1 0,4-1 30,1 0-1,-1 0 1,0-1 0,1 0-1,11-3 1,-15 2-35,-1 1 0,1 0 0,0 0 0,0 0 1,1 0-1,-1 1 0,0-1 0,0 1 0,0 0 0,0 1 0,0-1 0,0 1 0,0-1 0,1 1 0,-2 1 1,1-1-1,6 3 0,-5 1 22,-1 0 0,0 1 0,0-1 0,0 1 0,-1 0 0,5 11 0,-5-11 41,-1 0-1,1-1 1,1 0-1,-1 1 1,1-1 0,5 6-1,-7-9-39,0 0 1,1 0-1,-1-1 0,0 0 0,1 1 0,-1-1 1,1 0-1,0 0 0,-1 0 0,1 0 0,0-1 1,0 1-1,-1-1 0,1 0 0,0 1 0,0-1 1,-1-1-1,6 1 0,2-3 47,-2 1 0,1-1-1,0-1 1,-1 1 0,1-1 0,-1-1 0,0 0-1,0 0 1,-1 0 0,13-12 0,-14 11-17,0 1-1,0-1 1,1 1 0,0 1-1,0-1 1,1 1 0,-1 0-1,1 1 1,0 0 0,0 0-1,0 1 1,0-1 0,11 0 0,-18 3-26,0 0 1,-1 0 0,1 0 0,0 0 0,0 1-1,0-1 1,0 0 0,-1 0 0,1 1-1,0-1 1,0 0 0,0 1 0,-1-1 0,1 1-1,0-1 1,-1 1 0,1-1 0,0 1-1,-1 0 1,1-1 0,-1 1 0,1 0 0,-1-1-1,1 1 1,0 1 0,6 26 1232,1 3 100,-7-30-1331,-1 0 0,1 0 0,-1 0-1,1 0 1,0 0 0,-1 0 0,1-1-1,0 1 1,0 0 0,0 0 0,-1-1-1,1 1 1,0 0 0,0-1 0,0 1-1,0-1 1,0 0 0,0 1 0,0-1-1,1 0 1,-1 1 0,0-1-1,0 0 1,2 0 0,0 0-3,0-1-1,0 1 1,0-1 0,1 0 0,-1 0-1,0 0 1,0-1 0,0 1 0,0-1-1,0 0 1,-1 1 0,1-1 0,-1 0-1,1-1 1,-1 1 0,1 0 0,3-6-1,17-28-1131,-13 13-2462,-10 18-2248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7.980"/>
    </inkml:context>
    <inkml:brush xml:id="br0">
      <inkml:brushProperty name="width" value="0.025" units="cm"/>
      <inkml:brushProperty name="height" value="0.025" units="cm"/>
    </inkml:brush>
  </inkml:definitions>
  <inkml:trace contextRef="#ctx0" brushRef="#br0">13 0 18642,'0'0'10981,"0"13"-10442,-6 112-86,1-71-754,4 97-1,8-128-2201,-14-38-22476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8.308"/>
    </inkml:context>
    <inkml:brush xml:id="br0">
      <inkml:brushProperty name="width" value="0.025" units="cm"/>
      <inkml:brushProperty name="height" value="0.025" units="cm"/>
    </inkml:brush>
  </inkml:definitions>
  <inkml:trace contextRef="#ctx0" brushRef="#br0">1 54 22261,'0'0'6983,"67"-2"-5414,-18-5 1,5 1-1186,5-4-384,-5 1 0,-3-1 0,-8 4 0,-11 2-801,-11 4-1089,-8 0-2434,-7 0-2786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8.680"/>
    </inkml:context>
    <inkml:brush xml:id="br0">
      <inkml:brushProperty name="width" value="0.025" units="cm"/>
      <inkml:brushProperty name="height" value="0.025" units="cm"/>
    </inkml:brush>
  </inkml:definitions>
  <inkml:trace contextRef="#ctx0" brushRef="#br0">121 0 19282,'0'0'3097,"-7"12"-129,-15 23 39,-32 76 0,46-91-2729,0 0 0,2 0 0,-6 36 0,11-49-269,0 1 0,0-1 0,1 1 0,0 0 0,0-1 0,2 11 0,-2-17-3,1 1-1,-1-1 0,1 0 1,-1 1-1,1-1 0,0 1 1,0-1-1,0 0 1,-1 0-1,1 0 0,0 1 1,1-1-1,-1 0 0,0 0 1,0 0-1,0 0 0,1-1 1,-1 1-1,0 0 1,1-1-1,-1 1 0,0 0 1,1-1-1,-1 0 0,1 1 1,-1-1-1,1 0 1,-1 0-1,1 1 0,-1-1 1,1-1-1,-1 1 0,1 0 1,-1 0-1,1 0 1,-1-1-1,1 1 0,1-1 1,6-2-4,0-1 0,0 1 0,0-1 0,0-1 0,-1 0 0,0 0 0,0 0 0,0-1 0,-1-1 0,1 1 0,-1-1 0,8-11 0,4-5-3,0-2-1,24-43 0,-13 2 2,-23 48 0,-20 48 0,9-22 0,-28 78 0,30-80 0,0 0 0,1 0 0,-1 1 0,1-1 0,1 0 0,0 1 0,0-1 0,0 1 0,0-1 0,1 1 0,3 11 0,-2-16-251,-1-1 1,1 1-1,-1 0 1,1 0-1,0-1 1,0 1-1,0-1 1,0 0-1,0 0 1,0 1-1,0-1 1,0-1-1,1 1 1,-1 0-1,0 0 1,1-1-1,-1 1 1,0-1-1,1 0 1,-1 0-1,0 0 1,1 0-1,-1 0 1,5-1-1,-2 1-655,23 0-7043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9.661"/>
    </inkml:context>
    <inkml:brush xml:id="br0">
      <inkml:brushProperty name="width" value="0.025" units="cm"/>
      <inkml:brushProperty name="height" value="0.025" units="cm"/>
    </inkml:brush>
  </inkml:definitions>
  <inkml:trace contextRef="#ctx0" brushRef="#br0">0 1 14862,'0'0'10618,"5"14"-9705,2 15-602,-2-1 0,0 1 0,1 48 0,-7-23 210,-1-19 238,6 48 0,9-57-1767,-4-19-2727,-8-7 3500,-1 0 1,0 0 0,1 0-1,-1 0 1,0 0 0,0 0-1,1 0 1,-1 0-1,0 0 1,1-1 0,-1 1-1,0 0 1,0 0 0,1 0-1,-1-1 1,0 1 0,0 0-1,1 0 1,-1-1-1,0 1 1,0 0 0,0 0-1,0-1 1,0 1 0,1 0-1,-1-1 1,0 1 0,0 0-1,0-1 1,0 1-1,0 0 1,0 0 0,0-1-1,0 1 1,0-1 0,1-14-6589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0.002"/>
    </inkml:context>
    <inkml:brush xml:id="br0">
      <inkml:brushProperty name="width" value="0.025" units="cm"/>
      <inkml:brushProperty name="height" value="0.025" units="cm"/>
    </inkml:brush>
  </inkml:definitions>
  <inkml:trace contextRef="#ctx0" brushRef="#br0">0 132 17296,'0'0'9802,"56"-7"-8169,-14-1-864,5-6-577,4-4-128,-1-3-32,-4 3-320,-2 4-993,-9 0-1890,-6 4-1474,-7 3-4003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0.609"/>
    </inkml:context>
    <inkml:brush xml:id="br0">
      <inkml:brushProperty name="width" value="0.025" units="cm"/>
      <inkml:brushProperty name="height" value="0.025" units="cm"/>
    </inkml:brush>
  </inkml:definitions>
  <inkml:trace contextRef="#ctx0" brushRef="#br0">1 0 7015,'0'0'21972,"53"65"-20947,-45-24-608,-1 4-321,-2-5 32,4-5-192,-3-8-384,4-12-834,4-13-832,1-4 641,3-23-417,0-14-1825,-6-7-3748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0.967"/>
    </inkml:context>
    <inkml:brush xml:id="br0">
      <inkml:brushProperty name="width" value="0.025" units="cm"/>
      <inkml:brushProperty name="height" value="0.025" units="cm"/>
    </inkml:brush>
  </inkml:definitions>
  <inkml:trace contextRef="#ctx0" brushRef="#br0">181 0 19250,'0'0'2338,"-21"83"-512,13-40-769,4-2-320,4-5 736,0-7-288,3-11-992,12-7-642,-1-9-1377,1-2-320,-5-6-1217,-7-9-3331</inkml:trace>
  <inkml:trace contextRef="#ctx0" brushRef="#br0" timeOffset="1">0 161 16239,'0'0'14766,"86"-10"-14061,-42-2-609,6-2-352,-2 0-3043,-4-2-6631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3.816"/>
    </inkml:context>
    <inkml:brush xml:id="br0">
      <inkml:brushProperty name="width" value="0.025" units="cm"/>
      <inkml:brushProperty name="height" value="0.025" units="cm"/>
    </inkml:brush>
  </inkml:definitions>
  <inkml:trace contextRef="#ctx0" brushRef="#br0">1 1 7655,'0'0'7292,"0"8"-6379,-1 39 1196,2-45-1863,-1 0 0,1-1 0,0 1 1,-1-1-1,1 1 0,0-1 0,0 1 0,0-1 0,0 1 0,0-1 0,1 0 1,-1 1-1,0-1 0,1 0 0,-1 0 0,0 0 0,1 0 0,-1 0 0,1-1 1,0 1-1,1 0 0,44 16 2314,-33-13-2170,142 61 2212,-61-22-1515,-80-38-981,0 0-1,0-1 1,20 2 0,-23-4-32,1 0 1,-1 1 0,0 0-1,0 1 1,0 0-1,15 8 1,48 30 73,1-3-1,136 48 1,-69-37-40,-2 6 0,-3 7 0,180 110 0,-235-123-123,39 24 65,200 157 1,-139-71-20,161 135 66,-224-184 31,-4 5 1,113 147-1,-62-69 37,59 40-79,7 8-12,-95-88-74,113 134 0,-181-201 0,82 138 0,174 403 0,-243-444 0,82 271 0,-138-356 0,-23-79-1972,-5-19 1593,1 0 0,0 0 1,0 0-1,0-1 0,-1 1 0,1 0 0,0 0 1,-1 0-1,1 0 0,-1 0 0,1 0 0,-1-1 1,1 1-1,-1 0 0,0 0 0,1-1 0,-1 1 1,0 0-1,0-1 0,-1 2 0,1-2-131,-1 1-1,1-1 0,-1 1 1,1-1-1,-1 0 1,1 0-1,0 1 0,-1-1 1,1 0-1,-1 0 1,1-1-1,-1 1 0,1 0 1,-1 0-1,1-1 1,-1 1-1,1-1 0,0 1 1,-1-1-1,1 1 1,0-1-1,-1 0 0,1 0 1,0 0-1,0 0 0,-1-1 1,-11-9-8512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4.156"/>
    </inkml:context>
    <inkml:brush xml:id="br0">
      <inkml:brushProperty name="width" value="0.025" units="cm"/>
      <inkml:brushProperty name="height" value="0.025" units="cm"/>
    </inkml:brush>
  </inkml:definitions>
  <inkml:trace contextRef="#ctx0" brushRef="#br0">1 159 10890,'0'0'3493,"0"6"-2160,4 5-509,-1-1-1,1-1 0,1 1 1,0 0-1,0-1 0,1 0 1,14 16-1,9 17 528,19 49 94,-35-63-963,1 0 1,2-1 0,1 0-1,0-2 1,33 37-1,-48-60-435,0-1 0,-1 1 0,1 0 0,0-1 0,0 1 0,1-1 0,-1 1 0,0-1 0,0 0 0,1 0 0,-1 0 0,1 0-1,-1 0 1,1-1 0,-1 1 0,6-1 0,-7 0 9,1 0 0,0-1 0,0 1 0,0-1 0,0 1 0,0-1 0,-1 0-1,1 0 1,0 0 0,-1 0 0,1 0 0,-1 0 0,1 0 0,-1-1 0,1 1 0,-1 0 0,2-3 0,2-5 159,0 1-1,0-1 1,-1 0 0,0 0 0,-1 0 0,0 0 0,3-13 0,7-48 212,-3 0 1,2-127-1,-11 124-4606,-1 0-4252,0 50-901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7.721"/>
    </inkml:context>
    <inkml:brush xml:id="br0">
      <inkml:brushProperty name="width" value="0.025" units="cm"/>
      <inkml:brushProperty name="height" value="0.025" units="cm"/>
    </inkml:brush>
  </inkml:definitions>
  <inkml:trace contextRef="#ctx0" brushRef="#br0">14 63 7944,'0'0'10959,"9"-7"-8855,-3 1-1614,0 1 0,1-1 0,0 2-1,0-1 1,0 1 0,0 0 0,1 1 0,-1-1 0,1 1 0,0 1 0,0 0 0,0 0 0,13-1 0,-15 2-182,2 0-27,-1 1 1,1 0 0,-1 0-1,1 0 1,-1 1 0,14 3-1,-19-4-251,0 1-1,-1 0 0,1 0 0,0 0 1,-1 0-1,1 0 0,-1 0 1,1 1-1,-1-1 0,0 0 1,1 1-1,-1-1 0,0 1 0,0 0 1,0-1-1,0 1 0,0 0 1,-1-1-1,1 1 0,0 0 1,-1 0-1,1 0 0,-1 0 0,0 0 1,0-1-1,1 1 0,-1 0 1,0 0-1,-1 0 0,1 0 1,0 0-1,-1 3 0,-1 3 86,0-1 0,0 1 0,-1 0 0,0-1 0,0 1 0,0-1 0,-1 0 1,-1 0-1,1 0 0,-9 9 0,-63 63 173,41-45-203,27-25-79,-44 51 8,49-55-14,1-1-1,-1 0 1,1 1 0,0-1 0,0 1-1,0 0 1,1-1 0,-1 1-1,1 0 1,1 0 0,-1 0 0,0 0-1,1 8 1,1-12 0,-1-1 0,0 1 0,1 0 0,-1 0 0,1 0 0,-1 0 0,1-1 0,-1 1 0,1 0 0,-1 0 0,1-1 0,0 1 0,0 0 0,-1-1 0,1 1 0,0-1 0,0 1 0,-1-1 0,1 1 0,0-1 0,0 0 0,0 1 0,0-1 0,0 0 0,0 0 0,0 0 0,0 1 0,0-1 0,1 0 0,36 0 0,-26 0 0,15-2-82,0 0 1,30-8-1,-30 5-386,0 1 0,30 0-1,-54 4 61,-2 0 93,0-1 0,0 1 0,0 0 0,0 0 0,0 0 0,0 0 0,0 0 0,0 0 0,0 0-1,0 1 1,0-1 0,0 0 0,0 0 0,-1 1 0,1-1 0,0 1 0,0-1 0,0 1 0,0-1 0,-1 1 0,1-1 0,0 1-1,0 0 1,0 0 0,0 8-6406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6.548"/>
    </inkml:context>
    <inkml:brush xml:id="br0">
      <inkml:brushProperty name="width" value="0.025" units="cm"/>
      <inkml:brushProperty name="height" value="0.025" units="cm"/>
    </inkml:brush>
  </inkml:definitions>
  <inkml:trace contextRef="#ctx0" brushRef="#br0">103 130 4068,'12'-9'8023,"11"-10"-5741,-7 3-10,1 2 0,1 0 0,0 1 0,1 0 0,40-18 0,-59 31-2229,1-1 1,-1 1-1,0 0 0,1 0 0,-1 0 0,0 0 1,1 0-1,-1 0 0,1 0 0,-1 0 0,0 1 0,1-1 1,-1 0-1,0 0 0,1 0 0,-1 0 0,0 0 1,1 1-1,-1-1 0,0 0 0,0 0 0,1 0 1,-1 1-1,0-1 0,0 0 0,1 0 0,-1 1 1,0-1-1,0 0 0,1 1 0,-1-1 0,0 0 1,0 1-1,0-1 0,0 0 0,0 1 0,0-1 1,0 0-1,0 1 0,1-1 0,-1 0 0,0 1 1,0-1-1,-1 1 0,1-1 0,0 0 0,0 1 0,0 0 1,-3 19 546,-6 6-388,-1-2 0,-1 0 0,-2 0 1,0-1-1,-1 0 0,-29 34 0,15-18-139,-2 4-73,13-17-89,-1 0 1,-2-1-1,-40 40 0,60-65 39,0 0 0,0 1 0,0-1 0,0 0 0,0 0 0,0 0 0,0 0-1,0 0 1,0 0 0,0 0 0,0 0 0,0 1 0,-1-1 0,1 0 0,0 0 0,0 0 0,0 0 0,0 0 0,0 0 0,0 0 0,0 0 0,-1 0 0,1 0 0,0 0 0,0 0 0,0 0 0,0 0 0,0 0 0,0 0 0,0 0 0,-1 0 0,1 0 0,0 0 0,0 0 0,0 0 0,0 0 0,0 0-1,0 0 1,-1 0 0,1 0 0,0 0 0,0 0 0,0 0 0,0 0 0,0 0 0,0 0 0,0 0 0,0-1 0,-1 1 0,1 0 0,0 0 0,0 0 0,0 0 0,0 0 0,0 0 0,0 0 0,0 0 0,0-1 0,0 1 0,0 0 0,0 0 0,0 0 0,0 0 0,0 0 0,0 0 0,0-1 0,0 1-1,0 0 1,2-15-2148,9-19-735,90-182-10995,-64 145 13906,0 1 5070,-21 50-317,-13 32-286,-12 44 41,8-49-4852,-5 22 1136,3 0 0,0 0 0,2 43 1,2-56-1188,1 0 1,0-1-1,6 17 0,-5-22-1240,0 0 0,1 0-1,1 0 1,0 0 0,7 10-1,-8-14-4594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8.080"/>
    </inkml:context>
    <inkml:brush xml:id="br0">
      <inkml:brushProperty name="width" value="0.025" units="cm"/>
      <inkml:brushProperty name="height" value="0.025" units="cm"/>
    </inkml:brush>
  </inkml:definitions>
  <inkml:trace contextRef="#ctx0" brushRef="#br0">0 81 18802,'0'0'10858,"18"-49"-9256,7 39-417,6 1-865,4 2-320,9 2 0,2 4 0,-3 1-96,1 1-2338,-6 8-3140,-7 0-4291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8.591"/>
    </inkml:context>
    <inkml:brush xml:id="br0">
      <inkml:brushProperty name="width" value="0.025" units="cm"/>
      <inkml:brushProperty name="height" value="0.025" units="cm"/>
    </inkml:brush>
  </inkml:definitions>
  <inkml:trace contextRef="#ctx0" brushRef="#br0">85 0 14478,'0'0'10228,"-7"12"-8840,-2 2-976,-36 70 1922,41-75-2019,0-1 0,1 1-1,0 0 1,0-1 0,1 2-1,0-1 1,1 0 0,-1 16 0,2-24-298,0-1 0,1 1 0,-1-1 0,0 1 0,1 0 0,-1-1 1,0 1-1,1-1 0,-1 1 0,0-1 0,1 1 0,-1-1 0,1 1 1,-1-1-1,1 1 0,-1-1 0,1 0 0,-1 1 0,1-1 0,0 0 1,-1 0-1,1 1 0,-1-1 0,1 0 0,0 0 0,-1 0 0,1 0 1,0 0-1,-1 1 0,1-1 0,0 0 0,-1-1 0,1 1 0,0 0 1,-1 0-1,1 0 0,0 0 0,0-1 0,29-8 340,-8-5-350,-1-1 1,0-1 0,-1 0-1,-1-2 1,0 0 0,-2-1 0,0-1-1,24-36 1,-41 56-8,0 0 0,0 0 0,0 0 0,0 0 0,0 0 0,0 0 0,0 1 0,0-1 0,0 0 0,0 0 0,0 0 0,0 0 0,0 0 0,0 0 0,1 0 0,-1 0 0,0 0 0,0 0 0,0 0 0,0 0 0,0 1 0,0-1 0,0 0 0,0 0 0,0 0 0,1 0 0,-1 0 0,0 0 0,0 0 0,0 0 0,0 0 0,0 0 0,0 0 0,0 0 0,1 0 0,-1 0 0,0 0 0,0 0 0,0 0 0,0 0 0,0-1 0,0 1 0,0 0 0,0 0 0,1 0 0,-1 0 0,0 0 0,0 0 0,0 0 0,0 0 0,0 0 0,0 0 0,0 0 0,0 0 0,0-1 0,0 1 0,0 0 0,0 0 0,0 0 0,0 0 0,0 0 0,0 0 0,0 0 0,1 0 0,-1-1 0,0 1 0,0 0 0,0 14 0,-5 22 0,0-13-3,0-5-287,0 0 0,2 1-1,-2 29 1,9-31-3497,7-13-1848,10-3-5592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22.791"/>
    </inkml:context>
    <inkml:brush xml:id="br0">
      <inkml:brushProperty name="width" value="0.025" units="cm"/>
      <inkml:brushProperty name="height" value="0.025" units="cm"/>
    </inkml:brush>
  </inkml:definitions>
  <inkml:trace contextRef="#ctx0" brushRef="#br0">5862 57 6919,'0'0'4009,"5"-8"-3721,-3 1-118,-1 5-93,0-1 0,0 1 0,0-1 0,0 1 0,1-1 0,-1 1-1,1 0 1,-1-1 0,1 1 0,0 0 0,0 0 0,0 0 0,0 0 0,3-2 0,-2 3 58,0 0 0,-1 0 0,1 0 0,0 1 1,-1-1-1,1 1 0,0-1 0,0 1 0,0 0 0,-1 0 1,1 0-1,4 1 0,-8-1-93,1 0 1,0 0 0,0 0-1,0 0 1,0 0 0,0 1-1,0-1 1,0 0-1,0 0 1,0 0 0,0 0-1,0 0 1,0 0-1,0 0 1,0 0 0,0 1-1,0-1 1,0 0-1,0 0 1,0 0 0,0 0-1,0 0 1,0 0-1,0 0 1,0 0 0,0 1-1,0-1 1,0 0 0,0 0-1,0 0 1,0 0-1,0 0 1,0 0 0,0 0-1,0 0 1,0 0-1,0 1 1,0-1 0,0 0-1,0 0 1,0 0-1,1 0 1,-1 0 0,0 0-1,0 0 1,0 0-1,0 0 1,0 0 0,0 0-1,0 0 1,0 0 0,1 0-1,-1 0 1,0 0-1,0 0 1,0 0 0,0 0-1,0 0 1,0 0-1,0 0 1,0 0 0,1 0-1,-1 0 1,-25 4 1484,-48-1 254,54-4-1560,-1 2 0,1 0 0,-1 1 0,1 1 0,-36 10 0,-188 69 732,-123 45 80,58-6-766,-430 236 0,522-236-65,-387 232 653,596-349-848,-279 190 334,214-140-195,-118 117 0,105-91-93,-138 100-1,80-69 3,68-46-43,-121 134 0,-43 92 10,160-192-20,-76 75 126,11-14 88,117-126-176,1 1 1,-41 77-1,35-47-27,-125 228 166,-72 86 264,121-186-357,71-120 183,-56 82 1,64-115-207,-297 463 925,288-425-901,4 3-1,-29 104 1,35-100 289,22-67-414,1 0 1,1 0-1,0 0 1,1 0 0,0 26-1,6-46-4380,9-11 1501,-3-11-1172,-2-6-1585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23.257"/>
    </inkml:context>
    <inkml:brush xml:id="br0">
      <inkml:brushProperty name="width" value="0.025" units="cm"/>
      <inkml:brushProperty name="height" value="0.025" units="cm"/>
    </inkml:brush>
  </inkml:definitions>
  <inkml:trace contextRef="#ctx0" brushRef="#br0">51 113 7303,'-3'1'598,"0"1"0,0-1 0,0 1 1,0 0-1,1 0 0,-1 0 0,1 0 0,-1 1 0,1-1 1,0 1-1,0-1 0,0 1 0,0 0 0,-1 3 0,1-1-159,0 0 0,0 1-1,0-1 1,1 1-1,0 0 1,0-1-1,0 10 1,1 7-289,2 0 1,0 0-1,8 30 1,-5-29 438,0 7-348,-1-2 36,1 1 1,1-1-1,2-1 1,0 1-1,2-1 0,16 29 1,-25-54-202,0 0 1,0 0 0,0 0-1,1 0 1,-1 0-1,1-1 1,-1 1 0,1 0-1,-1-1 1,1 1-1,0-1 1,0 0 0,0 0-1,0 0 1,0 0-1,0 0 1,0 0-1,0 0 1,1-1 0,-1 1-1,0-1 1,0 1-1,4-1 1,-2-1 17,0 1 0,0-1 1,0 0-1,0 0 0,-1-1 0,1 1 0,0-1 1,0 0-1,-1 0 0,1 0 0,-1 0 0,4-4 1,9-8 198,-1-1-1,0-1 1,23-32 0,-34 43-246,67-94 267,90-108-638,-49 80-7385,-60 56-352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6.098"/>
    </inkml:context>
    <inkml:brush xml:id="br0">
      <inkml:brushProperty name="width" value="0.025" units="cm"/>
      <inkml:brushProperty name="height" value="0.025" units="cm"/>
    </inkml:brush>
  </inkml:definitions>
  <inkml:trace contextRef="#ctx0" brushRef="#br0">1 94 9033,'0'0'16575,"13"-9"-14605,1-2-1716,-1 1 0,2 1 0,-1 0-1,2 1 1,-1 1 0,1 0 0,0 1 0,0 0-1,0 2 1,20-4 0,-35 8-251,0 0-1,0 0 1,1 0 0,-1 0-1,0 0 1,0 1 0,0-1-1,0 0 1,0 0-1,0 1 1,0-1 0,0 1-1,0-1 1,0 1 0,-1-1-1,1 1 1,0 0 0,0-1-1,0 1 1,0 0 0,-1-1-1,1 1 1,0 0-1,-1 0 1,2 2 0,-1 0 59,0 0 1,1 0-1,-2 0 1,1 1-1,0-1 1,0 0-1,-1 1 1,0 4-1,-7 67 1203,6-73-1234,-20 92 255,13-67-256,2-1 1,0 1 0,2 0 0,1 1-1,1 40 1,2-67-31,0 0 0,0 0 0,0 0 0,0 0 0,1 0 0,-1 0 0,0 0 0,1 0 0,-1 0 0,0 0 0,1 0 0,0 0 0,-1 0 0,1 0 0,-1-1 0,1 1 0,0 0 0,0 0 0,-1-1 0,1 1 0,0 0 0,0-1 0,0 1 0,0-1 0,0 1 0,1 0 0,1 0 0,-1-1 0,1 1 0,0-1 0,0 0 0,0 0 0,-1 0 0,1 0 0,0 0 0,0 0 0,2-2 0,4 0 0,0 0 0,0-1 0,-1-1 0,1 1 0,11-8 0,-6 3-455,0-2 0,-1 1 0,0-2 0,-1 0 0,1 0-1,-2-1 1,11-15 0,-19 17-4208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6.441"/>
    </inkml:context>
    <inkml:brush xml:id="br0">
      <inkml:brushProperty name="width" value="0.025" units="cm"/>
      <inkml:brushProperty name="height" value="0.025" units="cm"/>
    </inkml:brush>
  </inkml:definitions>
  <inkml:trace contextRef="#ctx0" brushRef="#br0">1 201 20916,'0'0'9897,"71"-39"-8327,-26 13-1186,5-5-384,1 0 0,-2 4 0,-5 7-1377,-8 4-3364,-5 5-3010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6.814"/>
    </inkml:context>
    <inkml:brush xml:id="br0">
      <inkml:brushProperty name="width" value="0.025" units="cm"/>
      <inkml:brushProperty name="height" value="0.025" units="cm"/>
    </inkml:brush>
  </inkml:definitions>
  <inkml:trace contextRef="#ctx0" brushRef="#br0">0 0 4036,'0'0'21812,"30"65"-18961,-27-30-865,1 1-481,-1-2-928,2-1-577,1-6 0,4-8 0,1-9 0,2-10-1281,3-2-737,0-22-1570,-2-8-1825,-3-11-3972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7.157"/>
    </inkml:context>
    <inkml:brush xml:id="br0">
      <inkml:brushProperty name="width" value="0.025" units="cm"/>
      <inkml:brushProperty name="height" value="0.025" units="cm"/>
    </inkml:brush>
  </inkml:definitions>
  <inkml:trace contextRef="#ctx0" brushRef="#br0">119 1 11691,'0'0'7719,"-8"60"-4099,2-20-705,2 6-1314,2-2-448,2 1-96,0-8-416,9-8-481,7-10-288,2-9-1506,0-8-1184,-3-2 191,-4-2-1313,-11-7-1729,0-2-4036</inkml:trace>
  <inkml:trace contextRef="#ctx0" brushRef="#br0" timeOffset="1">1 234 15599,'0'0'17168,"23"-56"-17168,13 42 0,5 0 0,0 0-833,-2 1-4420,-4 3-9769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30.601"/>
    </inkml:context>
    <inkml:brush xml:id="br0">
      <inkml:brushProperty name="width" value="0.025" units="cm"/>
      <inkml:brushProperty name="height" value="0.025" units="cm"/>
    </inkml:brush>
  </inkml:definitions>
  <inkml:trace contextRef="#ctx0" brushRef="#br0">5948 193 7271,'0'0'11109,"-5"0"-10356,-8 0-398,0 0-1,0-1 1,1-1 0,-1 0 0,0 0-1,1-2 1,-1 1 0,1-2 0,0 0-1,-14-7 1,-2-1-97,-1 1 0,-1 1 0,0 2 1,-33-7-1,-12-3-241,-8-3 104,0 4-1,-2 3 1,1 4 0,-145 0-1,131 13-152,0 4 0,1 5 0,-176 41 0,-257 120 19,11 39 124,364-145-102,-616 285-36,661-293 14,2 4 0,3 5-1,3 4 1,4 5-1,3 3 1,3 5 0,-160 191-1,-238 378 472,357-451-326,-146 300-1,5 167 386,58 20 717,191-600-755,-14 97 1,33-144-367,2 0 1,2 0 0,1 0-1,10 73 1,5 13-893,-3 167-1,-11-294 664,0-1-1,0 1 1,-1-1 0,1 1-1,0-1 1,0 0 0,0 1-1,0-1 1,0 1 0,0-1-1,0 1 1,0-1 0,1 0-1,-1 1 1,0-1 0,0 1 0,0-1-1,0 0 1,1 1 0,-1-1-1,0 1 1,0-1 0,0 0-1,1 1 1,-1-1 0,0 0-1,1 1 1,-1-1 0,0 0-1,1 0 1,-1 1 0,0-1-1,1 0 1,-1 0 0,1 0-1,-1 1 1,0-1 0,1 0-1,-1 0 1,1 0 0,-1 0-1,1 0 1,-1 0 0,0 0-1,1 0 1,-1 0 0,1 0-1,-1 0 1,1 0 0,-1 0-1,0-1 1,1 1 0,-1 0-1,1 0 1,-1 0 0,0 0-1,1-1 1,-1 1 0,1 0-1,-1 0 1,0-1 0,0 1-1,1-1 1,1 0-526,0-1 0,0 1-1,0-1 1,0 0 0,-1 0 0,1 0-1,0 1 1,-1-1 0,0-1 0,3-3-1,1-20-9355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30.991"/>
    </inkml:context>
    <inkml:brush xml:id="br0">
      <inkml:brushProperty name="width" value="0.025" units="cm"/>
      <inkml:brushProperty name="height" value="0.025" units="cm"/>
    </inkml:brush>
  </inkml:definitions>
  <inkml:trace contextRef="#ctx0" brushRef="#br0">33 381 14862,'-6'14'510,"1"0"-1,0 1 1,0-1-1,2 1 1,0 0-1,0-1 1,2 1-1,0 1 1,0-1-1,3 22 0,-1-20-104,2 0-1,-1 1 0,2-1 0,1-1 0,0 1 0,1-1 0,0 1 0,16 26 0,-21-41-345,1 0-1,-1 1 1,0-1 0,1 0-1,0 0 1,0 0 0,-1 0-1,1 0 1,0-1 0,0 1 0,1-1-1,-1 1 1,0-1 0,0 0-1,1 1 1,-1-1 0,1-1 0,-1 1-1,1 0 1,-1 0 0,4-1-1,-2 0 89,-1 0-1,1-1 0,-1 1 0,1-1 0,-1 0 1,0 0-1,1-1 0,-1 1 0,0-1 0,0 1 1,0-1-1,0 0 0,5-4 0,6-8 428,0 0 0,-1 0 0,0-1 0,15-24 0,-27 37-568,58-94 805,-4-2 0,49-122 1,-22 44-3225,-67 143-1986,-4-2-3123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6.933"/>
    </inkml:context>
    <inkml:brush xml:id="br0">
      <inkml:brushProperty name="width" value="0.025" units="cm"/>
      <inkml:brushProperty name="height" value="0.025" units="cm"/>
    </inkml:brush>
  </inkml:definitions>
  <inkml:trace contextRef="#ctx0" brushRef="#br0">1 86 17136,'0'0'10891,"64"-29"-10091,-25 22-576,4-2-191,2 2-514,-1-3-2209,-1 0-2147,-6-3-3747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0.988"/>
    </inkml:context>
    <inkml:brush xml:id="br0">
      <inkml:brushProperty name="width" value="0.025" units="cm"/>
      <inkml:brushProperty name="height" value="0.025" units="cm"/>
    </inkml:brush>
  </inkml:definitions>
  <inkml:trace contextRef="#ctx0" brushRef="#br0">1 8 11307,'0'0'19864,"7"9"-18530,28 42-1018,-18-26-334,0 0 0,21 23 0,-37-47-75,0 1 1,1-1-1,-1 1 1,1-1-1,0 1 1,-1-1-1,1 0 1,0 0-1,0 1 1,0-1-1,0-1 1,0 1-1,0 0 1,0 0-1,0-1 1,0 1-1,0-1 1,0 0-1,0 0 1,0 0-1,0 0 1,1 0-1,2 0 1,-2-2-259,0 1 1,0 0-1,0-1 1,-1 0-1,1 0 1,0 0-1,-1 0 1,0 0-1,1 0 1,-1 0-1,0-1 1,0 1 0,0-1-1,1-3 1,6-11-1890,0 0 0,-2 0 1,0-1-1,5-19 0,-12 35 2077,12-41-7647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1.346"/>
    </inkml:context>
    <inkml:brush xml:id="br0">
      <inkml:brushProperty name="width" value="0.025" units="cm"/>
      <inkml:brushProperty name="height" value="0.025" units="cm"/>
    </inkml:brush>
  </inkml:definitions>
  <inkml:trace contextRef="#ctx0" brushRef="#br0">12 0 9353,'0'0'15887,"0"15"-13250,-5 96-1054,-1 214 1724,6-324-3308,5 55-2433,-4-52 2034,0-1 0,-1 1 0,1-1 0,1 1 0,-1-1 0,0 1 1,1-1-1,0 0 0,0 0 0,0 0 0,0 0 0,4 4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6.476"/>
    </inkml:context>
    <inkml:brush xml:id="br0">
      <inkml:brushProperty name="width" value="0.025" units="cm"/>
      <inkml:brushProperty name="height" value="0.025" units="cm"/>
    </inkml:brush>
  </inkml:definitions>
  <inkml:trace contextRef="#ctx0" brushRef="#br0">157 31 12492,'0'0'18038,"-3"-6"-17483,3 5-553,0 0 21,-1-1-1,0 0 1,1 0 0,-1 1-1,0-1 1,0 0 0,0 1-1,0-1 1,0 1 0,0 0-1,-1-1 1,1 1 0,-3-2-1,3 3-9,-1 0-1,1 0 1,-1 0-1,1 0 1,-1 0-1,1 1 1,0-1-1,-1 1 0,1-1 1,-1 1-1,1-1 1,0 1-1,-1 0 1,1-1-1,0 1 0,0 0 1,0 0-1,0 0 1,0 0-1,0 0 1,0 0-1,0 1 0,0-1 1,-1 2-1,2-3-10,-37 43 223,34-39-218,1-1 1,-1 0-1,1 1 0,0-1 1,0 1-1,1 0 0,-1 0 1,1 0-1,0 0 1,0 0-1,-1 5 0,6-8-21,0 1-1,0-1 1,0 1-1,0-1 0,0 0 1,0-1-1,0 1 1,1-1-1,6 0 1,-1 1-1,-8-1 28,1 1-1,0-1 1,-1 1-1,1-1 0,-1 1 1,1 0-1,-1 0 1,1 0-1,-1 1 1,0-1-1,1 0 1,-1 1-1,0 0 1,0-1-1,0 1 0,0 0 1,-1 0-1,1 0 1,0 0-1,-1 0 1,1 1-1,-1-1 1,0 0-1,0 1 1,0-1-1,0 1 0,0-1 1,0 1-1,-1 0 1,1-1-1,-1 1 1,0 0-1,0-1 1,0 1-1,0 3 1,-1-2 5,1 0-1,-1 0 1,0-1 0,0 1 0,0 0 0,0 0 0,-1-1 0,1 1 0,-1-1 0,0 0 0,0 1 0,-1-1 0,1 0 0,-1 0 0,1 0 0,-1-1 0,0 1-1,0 0 1,0-1 0,0 0 0,0 0 0,-1 0 0,1 0 0,-5 1 0,-62 7-1206,42-10-164,23-1 524,11-2-85,29-16-11168,-17 2-1377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6.849"/>
    </inkml:context>
    <inkml:brush xml:id="br0">
      <inkml:brushProperty name="width" value="0.025" units="cm"/>
      <inkml:brushProperty name="height" value="0.025" units="cm"/>
    </inkml:brush>
  </inkml:definitions>
  <inkml:trace contextRef="#ctx0" brushRef="#br0">0 0 19506,'0'0'7378,"2"9"-6460,6 51 89,1 70-1,8 71-862,-17-197-378,1-1 1,0 0-1,0 0 0,0 1 1,0-1-1,1 0 0,-1 0 1,1 0-1,0-1 0,0 1 1,3 4-1,-4-6 18,-1-1 0,1 0 0,-1 1 0,1-1 0,-1 1 0,1-1 1,-1 0-1,1 0 0,0 1 0,-1-1 0,1 0 0,-1 0 0,1 1 0,0-1 0,-1 0 0,1 0 0,0 0 0,-1 0 1,1 0-1,0 0 0,-1 0 0,1 0 0,1-1 0,-1 0-274,0 1 1,1-1-1,-1 0 0,0 0 0,0 0 1,0 0-1,0 0 0,0 0 1,0-1-1,0 1 0,0 0 0,0 0 1,0-1-1,1-2 0,6-16-7763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7.176"/>
    </inkml:context>
    <inkml:brush xml:id="br0">
      <inkml:brushProperty name="width" value="0.025" units="cm"/>
      <inkml:brushProperty name="height" value="0.025" units="cm"/>
    </inkml:brush>
  </inkml:definitions>
  <inkml:trace contextRef="#ctx0" brushRef="#br0">1 74 15118,'0'0'8312,"0"8"-6838,0 26-460,-1 30-232,11 81 0,-10-144-825,-1 0 0,1 0 0,0 0 1,0 0-1,0 0 0,0 0 0,1 0 0,-1-1 0,0 1 1,0 0-1,0 0 0,1 0 0,-1 0 0,0-1 0,1 1 1,-1 0-1,1 0 0,-1-1 0,1 1 0,-1 0 0,1-1 1,-1 1-1,1 0 0,0-1 0,-1 1 0,1-1 0,0 1 1,0-1-1,1 1 0,-1-1-100,0-1 0,1 0 0,-1 1 1,0-1-1,0 0 0,0 0 0,0 0 0,0 0 1,0 0-1,0 0 0,0 0 0,0 0 0,0-1 0,-1 1 1,2-2-1,24-57-4631,-13 17-100,-3-2-2215</inkml:trace>
  <inkml:trace contextRef="#ctx0" brushRef="#br0" timeOffset="1">111 0 6342,'0'0'12129,"0"12"-10368,-9 277 4555,9-288-6371,0-1-1,0 0 1,0 1 0,0-1-1,0 0 1,0 1 0,0-1 0,0 0-1,0 1 1,0-1 0,0 1-1,0-1 1,0 0 0,0 1 0,0-1-1,1 0 1,-1 1 0,0-1-1,0 0 1,0 1 0,1-1 0,-1 0-1,0 0 1,0 1 0,1-1-1,-1 0 1,0 0 0,1 1 0,-1-1-1,0 0 1,1 0 0,-1 0-1,0 0 1,1 1 0,-1-1 0,0 0-1,1 0 1,-1 0 0,0 0-1,1 0 1,0 0-232,-1 0 0,1-1-1,-1 1 1,1 0 0,-1-1 0,0 1-1,1 0 1,-1 0 0,0-1 0,1 1 0,-1-1-1,0 1 1,1 0 0,-1-1 0,0 1-1,0-1 1,0 1 0,1-1 0,-1 1-1,0 0 1,0-1 0,0 1 0,0-1-1,0 1 1,0-1 0,0 1 0,0-1 0,0 1-1,0-1 1,0 1 0,0-1 0,0 1-1,0-2 1,-3-6-6509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7.520"/>
    </inkml:context>
    <inkml:brush xml:id="br0">
      <inkml:brushProperty name="width" value="0.025" units="cm"/>
      <inkml:brushProperty name="height" value="0.025" units="cm"/>
    </inkml:brush>
  </inkml:definitions>
  <inkml:trace contextRef="#ctx0" brushRef="#br0">0 128 10090,'0'0'17392,"22"-60"-16463,5 43-737,3 0-256,-2 2-2114,-4 3-3107,-8 5-5061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7.880"/>
    </inkml:context>
    <inkml:brush xml:id="br0">
      <inkml:brushProperty name="width" value="0.025" units="cm"/>
      <inkml:brushProperty name="height" value="0.025" units="cm"/>
    </inkml:brush>
  </inkml:definitions>
  <inkml:trace contextRef="#ctx0" brushRef="#br0">0 1 5541,'0'0'22710,"4"9"-22134,6 17-502,-2 1 0,-1 0 0,-1 0 0,2 31 0,11 48-38,-6-70-980,-9-30-3890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8.208"/>
    </inkml:context>
    <inkml:brush xml:id="br0">
      <inkml:brushProperty name="width" value="0.025" units="cm"/>
      <inkml:brushProperty name="height" value="0.025" units="cm"/>
    </inkml:brush>
  </inkml:definitions>
  <inkml:trace contextRef="#ctx0" brushRef="#br0">1 112 17264,'0'0'10891,"9"-50"-10923,8 46 64,4-2-32,3-2-64,3 0-1025,0 0-1442,-1-5-2466,-1-1-7270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0.864"/>
    </inkml:context>
    <inkml:brush xml:id="br0">
      <inkml:brushProperty name="width" value="0.025" units="cm"/>
      <inkml:brushProperty name="height" value="0.025" units="cm"/>
    </inkml:brush>
  </inkml:definitions>
  <inkml:trace contextRef="#ctx0" brushRef="#br0">191 1 20980,'0'0'5803,"-12"0"-5077,6 1-642,0-1 0,0 1 0,0 0 0,0 0 0,0 1 1,0-1-1,1 1 0,-1 1 0,0-1 0,1 1 0,0 0 1,0 0-1,-1 1 0,2-1 0,-1 1 0,-8 8 0,6-4-14,-1-1 0,2 1 0,-1 0-1,1 0 1,0 0 0,1 1 0,0 0-1,0 0 1,1 1 0,0-1 0,0 1-1,2 0 1,-1 0 0,-2 18 0,5-27-78,1 1 0,-1-1 1,0 0-1,1 1 1,-1-1-1,1 1 0,-1-1 1,1 0-1,0 0 1,-1 1-1,1-1 0,0 0 1,0 0-1,0 0 0,0 0 1,0 0-1,0 0 1,0 0-1,1 0 0,-1 0 1,0 0-1,0-1 0,1 1 1,-1-1-1,0 1 1,1-1-1,-1 1 0,1-1 1,1 1-1,50 6-269,-38-7 281,-5 1-9,-1 0 1,1 1-1,-1-1 1,0 2-1,0-1 1,0 1-1,0 1 1,0 0-1,-1 0 1,10 6-1,-14-7 11,-1 0 0,-1-1-1,1 1 1,0 0-1,-1 1 1,1-1 0,-1 0-1,0 1 1,0-1-1,-1 1 1,1 0 0,-1 0-1,1 0 1,-1-1-1,0 1 1,-1 0-1,1 0 1,-1 0 0,0 0-1,0 1 1,0-1-1,0 0 1,-1 0 0,1 0-1,-1 0 1,-2 4-1,1 0 105,-2 0 0,1 0-1,-1-1 1,0 0 0,-1 0 0,0 0-1,0 0 1,0-1 0,-1 1-1,0-2 1,0 1 0,-1 0 0,1-1-1,-1-1 1,0 1 0,-1-1-1,1 0 1,-1 0 0,1-1 0,-1 0-1,0-1 1,-1 0 0,1 0-1,0 0 1,0-1 0,-1-1 0,1 1-1,-10-2 1,17 1-139,1 0 1,0 0-1,-1 0 1,1 0-1,0 0 1,0 0-1,-1 0 1,1 0-1,0 0 0,-1 0 1,1 0-1,0 0 1,0 0-1,-1 0 1,1 0-1,0 0 0,0-1 1,-1 1-1,1 0 1,0 0-1,0 0 1,-1 0-1,1-1 1,0 1-1,0 0 0,0 0 1,-1-1-1,1 1 1,0 0-1,0 0 1,0-1-1,0 1 1,0 0-1,0 0 0,0-1 1,-1 1-1,1 0 1,0-1-1,0 1 1,10-10-2872,17-4-5011,-3 6-796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1.379"/>
    </inkml:context>
    <inkml:brush xml:id="br0">
      <inkml:brushProperty name="width" value="0.025" units="cm"/>
      <inkml:brushProperty name="height" value="0.025" units="cm"/>
    </inkml:brush>
  </inkml:definitions>
  <inkml:trace contextRef="#ctx0" brushRef="#br0">190 15 17264,'0'0'14094,"-8"-5"-12893,6 4-1187,0 0-1,0 0 1,-1 0 0,1 0-1,0 0 1,0 0 0,-1 1-1,1-1 1,-1 1 0,1-1-1,0 1 1,-1 0 0,1 0 0,-1 0-1,1 0 1,-1 1 0,1-1-1,-3 1 1,0 2-20,0 0 0,-1 0 1,1 0-1,1 1 0,-1 0 0,1 0 1,-1 0-1,-5 7 0,-3 4 6,0 0 0,-21 33 0,31-42 0,-1 0 0,1 0 0,0 1 0,1-1 0,-1 1 0,1-1 0,0 1 0,1 0 0,0 0 0,0 0 0,0 13 0,2-19 0,-1 0 0,1 0 0,-1 0 0,1 0 0,0 0 0,-1-1 0,1 1 0,0 0 0,0-1 0,0 1 0,0 0 0,-1-1 0,1 1 0,0-1 0,0 1 0,0-1 0,0 0 0,0 1 0,0-1 0,0 0 0,0 0 0,0 1 0,0-1 0,0 0 0,0 0 0,0 0 0,2-1 0,39 1 0,-30-1 0,14 1 0,-19-1 0,0 0 0,-1 1 0,1 1 0,0-1 0,0 1 0,0 0 0,8 3 0,-13-3 0,0 0 0,0 0 0,0 0 0,-1 0 0,1 1 0,0-1 0,-1 1 0,1-1 0,-1 1 0,0 0 0,1-1 0,-1 1 0,0 0 0,0 0 0,0 0 0,0 0 0,0 0 0,-1 0 0,1 0 0,-1 0 0,1 0 0,-1 0 0,0 1 0,1-1 0,-1 0 0,-1 0 0,1 4 0,-1-1 0,1 0 0,-1 0 0,0 0 0,-1 0 0,1-1 0,-1 1 0,0 0 0,-1-1 0,1 1 0,-1-1 0,1 0 0,-1 1 0,0-1 0,-1-1 0,1 1 0,-1 0 0,0-1 0,0 0 0,0 0 0,0 0 0,-5 3 0,0-1 0,1-1 0,-1 1 0,0-1 0,0-1 0,-1 0 0,1 0 0,-1-1 0,0 0 0,1 0 0,-12 0 0,20-2-50,1 0 0,-1-1 0,1 1-1,-1 0 1,1 0 0,-1 0 0,1 0 0,-1-1 0,1 1 0,-1 0 0,1 0-1,-1-1 1,1 1 0,0 0 0,-1-1 0,1 1 0,-1 0 0,1-1-1,0 1 1,0-1 0,-1 1 0,1-1 0,0 1 0,0-1 0,-1 1-1,1-1 1,0 1 0,0-1 0,0 1 0,0-1 0,0 1 0,0-1 0,0 1-1,0-1 1,0 1 0,0-1 0,0 1 0,0-1 0,0 1 0,0-1-1,0 1 1,0-1 0,1 1 0,-1-1 0,1 0 0,10-26-5620,5 1-1825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7.652"/>
    </inkml:context>
    <inkml:brush xml:id="br0">
      <inkml:brushProperty name="width" value="0.025" units="cm"/>
      <inkml:brushProperty name="height" value="0.025" units="cm"/>
    </inkml:brush>
  </inkml:definitions>
  <inkml:trace contextRef="#ctx0" brushRef="#br0">83 34 16207,'0'0'14355,"1"-6"-13976,2-16-219,-2 16 214,-1 7-360,-1 16 676,1-16-672,0-1-1,0 1 0,0-1 1,0 1-1,0-1 0,0 1 0,1-1 1,-1 1-1,0-1 0,0 1 1,0-1-1,0 0 0,0 1 0,1-1 1,-1 1-1,0-1 0,0 1 1,1-1-1,-1 0 0,0 1 0,1-1 1,-1 0-1,0 1 0,1-1 1,-1 0-1,1 1 0,-1-1 0,0 0 1,1 0-1,-1 0 0,1 1 0,-1-1 1,2 0-1,0 44-17,-5-15 0,0 0 0,-2-1 0,-1 1 0,-2-1 0,-20 51 0,12-36 0,-11 53 0,26-95 0,1 0 0,0-1 0,-1 1 0,1 0 0,0 0 0,0-1 0,0 1 0,0 0 0,0 0 0,0-1 0,0 1 0,0 0 0,0 0 0,0-1 0,0 1 0,0 0 0,1 0 0,-1-1 0,0 1 0,1 0 0,-1-1 0,0 1 0,1 0 0,-1-1 0,1 1 0,-1 0 0,1-1 0,0 1 0,0 0 0,1-1 0,-1 0 0,0 1 0,1-1 0,-1 0 0,0 0 0,1 0 0,-1 0 0,0-1 0,1 1 0,-1 0 0,0 0 0,1-1 0,-1 1 0,2-1 0,56-32 0,-46 25 0,-4 4-427,-1-1 0,2 1 0,-1 1 1,15-4-1,-2 3-2330,-1 1 0,30 0-1,-42 3 1921,2-1-8900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1.720"/>
    </inkml:context>
    <inkml:brush xml:id="br0">
      <inkml:brushProperty name="width" value="0.025" units="cm"/>
      <inkml:brushProperty name="height" value="0.025" units="cm"/>
    </inkml:brush>
  </inkml:definitions>
  <inkml:trace contextRef="#ctx0" brushRef="#br0">11 1 15567,'0'0'15759,"-9"65"-14830,8-34-417,1 1-512,0 0 0,0-2 0,10-1 0,-3-5-224,5-1-577,-1-7-576,-2-3-1026,1-8-1184,-3-5-1089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2.079"/>
    </inkml:context>
    <inkml:brush xml:id="br0">
      <inkml:brushProperty name="width" value="0.025" units="cm"/>
      <inkml:brushProperty name="height" value="0.025" units="cm"/>
    </inkml:brush>
  </inkml:definitions>
  <inkml:trace contextRef="#ctx0" brushRef="#br0">68 127 10602,'0'0'10026,"-60"-29"-6471,53 22-865,7 2-319,0-1-770,18-3-864,6-1-513,11-2-96,4 0-96,1 1-704,-1-1-2692,-3-2-4483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3.079"/>
    </inkml:context>
    <inkml:brush xml:id="br0">
      <inkml:brushProperty name="width" value="0.025" units="cm"/>
      <inkml:brushProperty name="height" value="0.025" units="cm"/>
    </inkml:brush>
  </inkml:definitions>
  <inkml:trace contextRef="#ctx0" brushRef="#br0">268 5 18770,'0'0'7922,"-9"-1"-6267,0 0-1474,1 0-1,0 0 1,-1 1 0,1 0 0,-1 0-1,1 1 1,-1 0 0,1 1 0,-1 0-1,1 0 1,0 1 0,0 0-1,-9 5 1,1 1-18,1 0-1,-1 2 0,-21 19 0,33-27-128,-1 1-1,1 1 0,0-1 0,1 1 0,-1-1 0,1 1 1,0 0-1,0 0 0,0 1 0,1-1 0,-1 0 0,1 1 1,1 0-1,-1-1 0,0 8 0,2-12-39,0 0-1,0 1 1,1-1 0,-1 1-1,0-1 1,1 1 0,-1-1-1,1 0 1,0 1 0,-1-1 0,1 0-1,0 1 1,0-1 0,0 0-1,0 0 1,0 0 0,0 0-1,0 0 1,0 0 0,0 0-1,1 0 1,-1 0 0,0-1-1,0 1 1,1 0 0,-1-1-1,1 1 1,-1-1 0,0 1-1,1-1 1,-1 0 0,3 0 0,60 7-417,-38-6 195,-20-1 202,0 1 0,-1 0 0,1 0 1,0 1-1,-1-1 0,1 1 1,-1 1-1,0-1 0,1 1 0,-1-1 1,-1 1-1,1 1 0,0-1 1,5 7-1,-7-6 42,0 0 0,-1 0 0,1 0 0,-1 1 0,0-1 0,-1 1 0,1-1 1,-1 1-1,0 0 0,0 0 0,0-1 0,-1 1 0,1 0 0,-1 0 0,-1 0 0,1 0 0,-2 6 0,1-3 52,-1 0-1,-1 0 1,1 0-1,-1 0 1,-1 0-1,1-1 1,-1 1-1,-1-1 1,1 0-1,-1-1 1,-1 1-1,1-1 1,-10 9-1,11-11-29,-1 0 0,1 0 0,-1 0 0,0 0 0,0-1 0,-1 0 0,1 0 0,-1-1 0,1 1 0,-1-1 0,0 0-1,0 0 1,0-1 0,0 0 0,0 0 0,0-1 0,0 1 0,-12-2 0,15 0-55,0 0 0,1 0 1,-1 0-1,1 0 0,-1 0 0,1-1 0,-1 1 1,1-1-1,0 0 0,0 1 0,0-1 0,0 0 1,0 0-1,0-1 0,0 1 0,1 0 0,-1-1 0,1 1 1,0 0-1,-1-1 0,1 0 0,0 1 0,1-1 1,-1 0-1,0 1 0,0-7 0,1 9-196,1 0 0,-1 0 0,0-1 0,0 1 0,0 0 0,0 0 0,0 0 0,0-1 0,1 1 0,-1 0 0,0 0 0,0 0 0,0-1 0,1 1 0,-1 0 0,0 0 0,0 0 0,0 0 0,1-1 0,-1 1 0,0 0 0,0 0 0,1 0 0,-1 0 1,0 0-1,0 0 0,1 0 0,-1 0 0,0 0 0,0 0 0,1 0 0,-1 0 0,0 0 0,1 0 0,-1 0 0,0 0 0,0 0 0,1 0 0,-1 1 0,3-1-2302,11 0-9667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6.819"/>
    </inkml:context>
    <inkml:brush xml:id="br0">
      <inkml:brushProperty name="width" value="0.025" units="cm"/>
      <inkml:brushProperty name="height" value="0.025" units="cm"/>
    </inkml:brush>
  </inkml:definitions>
  <inkml:trace contextRef="#ctx0" brushRef="#br0">9 0 15855,'-1'8'12465,"2"21"-9147,1 6-2798,-7 77 376,1 1-4002,4-113 2969,0 0 0,0 1-1,0-1 1,-1 1-1,1-1 1,0 0 0,0 1-1,0-1 1,0 0 0,0 1-1,0-1 1,0 1-1,0-1 1,0 0 0,0 1-1,0-1 1,0 0-1,0 1 1,0-1 0,1 1-1,-1-1 1,0 0 0,0 1-1,0-1 1,0 0-1,1 1 1,-1-1 0,0 0-1,0 0 1,1 1 0,-1-1-1,0 0 1,1 0-1,-1 1 1,0-1 0,1 0-1,-1 0 1,0 0 0,1 0-1,-1 1 1,0-1-1,1 0 1,-1 0 0,1 0-1,-1 0 1,0 0-1,1 0 1,-1 0 0,0 0-1,1 0 1,-1 0 0,1 0-1,-1 0 1,0 0-1,1 0 1,-1-1 0,1 1-1,17-19-8646,-5-9-4156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7.144"/>
    </inkml:context>
    <inkml:brush xml:id="br0">
      <inkml:brushProperty name="width" value="0.025" units="cm"/>
      <inkml:brushProperty name="height" value="0.025" units="cm"/>
    </inkml:brush>
  </inkml:definitions>
  <inkml:trace contextRef="#ctx0" brushRef="#br0">139 1 17553,'0'0'6950,"-22"57"-3971,9-21-641,-2 4-768,4 0-545,5 0-673,5-5-352,1-6-641,2-6-1280,9-8-1379,-2-7-960,0-8 993,-6 0-96,-3-9-1890</inkml:trace>
  <inkml:trace contextRef="#ctx0" brushRef="#br0" timeOffset="1">1 213 10698,'0'0'17841,"56"-44"-17361,-17 34-383,4-1-97,1-4-2435,0 0-6149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8.175"/>
    </inkml:context>
    <inkml:brush xml:id="br0">
      <inkml:brushProperty name="width" value="0.025" units="cm"/>
      <inkml:brushProperty name="height" value="0.025" units="cm"/>
    </inkml:brush>
  </inkml:definitions>
  <inkml:trace contextRef="#ctx0" brushRef="#br0">342 50 22197,'0'0'6614,"-5"-8"-4628,4 5-1934,0 0 0,-1 1 0,0-1-1,0 1 1,1-1 0,-1 1 0,-1-1 0,1 1 0,0 0 0,-1 0-1,1 0 1,-1 1 0,1-1 0,-1 0 0,0 1 0,1 0-1,-1 0 1,0 0 0,0 0 0,0 0 0,0 0 0,0 1-1,0-1 1,-1 1 0,1 0 0,0 0 0,0 0 0,0 1-1,0-1 1,0 1 0,0-1 0,0 1 0,0 0 0,0 0-1,0 0 1,0 1 0,-4 2 0,-8 3-51,1 2 0,0-1 0,0 2 0,1 0 1,-23 22-1,30-26-4,-1 1 0,1 0 0,0 0 1,0 1-1,1 0 0,0 0 0,1 0 0,-1 0 1,1 1-1,1 0 0,-5 17 0,8-24-32,0 0 0,0 0-1,0 0 1,0 1 0,1-1-1,-1 0 1,1 0 0,-1 0 0,1 0-1,0-1 1,-1 1 0,1 0-1,0 0 1,0 0 0,1 0-1,-1-1 1,0 1 0,1-1-1,-1 1 1,1-1 0,-1 1 0,1-1-1,-1 0 1,1 0 0,0 0-1,0 0 1,0 0 0,-1 0-1,1 0 1,0-1 0,0 1-1,0-1 1,3 1 0,11 3-191,1 0 0,0-2 1,21 1-1,-9 0-41,-28-3 262,13 1-89,0 2-1,0-1 1,0 2-1,22 8 1,-33-11 111,-1-1 0,0 1 0,0 0-1,0 0 1,0 0 0,0 1 0,0-1 0,0 0 0,0 1 0,-1-1 0,1 1 0,0 0-1,-1-1 1,0 1 0,1 0 0,-1 0 0,0 0 0,0 0 0,0 0 0,0 0 0,0 0-1,0 0 1,-1 1 0,1-1 0,-1 0 0,1 1 0,-1-1 0,0 0 0,0 0 0,0 1-1,0-1 1,0 0 0,-1 1 0,1-1 0,-1 0 0,1 0 0,-1 1 0,-2 2 0,0 1 53,0-1 0,-1 0 0,0 0 0,0 0 1,0 0-1,-1-1 0,0 0 0,0 0 0,0 0 1,0 0-1,0-1 0,-1 1 0,1-2 1,-1 1-1,0 0 0,0-1 0,-10 2 0,-3 1 121,0-1-1,0 0 0,0-2 1,-30 1-1,33-3-190,-46-3 0,60 3 0,-1 0 0,1-1 0,-1 0 0,1 1 0,-1-1 0,1 0 0,0 0 0,-1 0 0,1 0 0,0-1 0,0 1 0,0-1 0,0 1 0,0-1 0,0 0 0,0 0 0,0 1 0,1-1 0,-3-5 0,3 6-100,1 0 0,0 0 1,0 0-1,0 0 0,0 0 0,0 0 1,0 0-1,0 0 0,0 0 0,1 0 0,-1 0 1,0 0-1,1 1 0,-1-1 0,0 0 1,1 0-1,-1 0 0,1 0 0,-1 0 0,1 0 1,0 1-1,-1-1 0,1 0 0,0 1 1,0-1-1,-1 0 0,1 1 0,0-1 0,0 1 1,0-1-1,0 1 0,0-1 0,0 1 1,0 0-1,1-1 0,0 0-435,22-10-7542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9.450"/>
    </inkml:context>
    <inkml:brush xml:id="br0">
      <inkml:brushProperty name="width" value="0.025" units="cm"/>
      <inkml:brushProperty name="height" value="0.025" units="cm"/>
    </inkml:brush>
  </inkml:definitions>
  <inkml:trace contextRef="#ctx0" brushRef="#br0">7 0 14061,'0'0'12524,"0"11"-10597,-3 50-555,-1 63-32,4-122-1316,1-1-1,-1 1 0,0-1 1,1 1-1,-1-1 1,1 0-1,-1 1 0,1-1 1,-1 1-1,1-1 0,0 0 1,0 0-1,0 1 1,0-1-1,0 0 0,0 0 1,0 0-1,0 0 1,0 0-1,1 0 0,-1 0 1,0-1-1,1 1 0,-1 0 1,0-1-1,1 1 1,-1-1-1,1 1 0,-1-1 1,1 0-1,-1 0 1,1 0-1,-1 1 0,1-1 1,-1-1-1,1 1 0,-1 0 1,1 0-1,1-1 1,4 0 50,0 0-1,-1-1 1,1 1 0,-1-1 0,1-1 0,-1 1 0,10-6 0,-3-1-71,0-1 1,0 0-1,0-1 0,-2 0 1,17-19-1,-22 22-3,0 1-1,-1-1 1,0 0 0,0-1-1,-1 1 1,0-1-1,0 1 1,-1-1 0,0 0-1,2-16 1,-36 119 0,30-91-83,0 0-1,1 0 1,-1 0 0,1 0 0,0 1-1,0-1 1,0 0 0,0 0 0,1 0-1,-1 0 1,1 0 0,0 1 0,0-1-1,0 0 1,0-1 0,1 1-1,-1 0 1,1 0 0,-1 0 0,1-1-1,0 1 1,3 2 0,-1-3-378,-1 0 0,1-1 0,0 1 0,0-1 0,0 1 0,0-1 0,0-1 0,0 1 0,0 0 0,0-1 0,0 0 0,0 0 0,0 0 0,0-1 1,0 1-1,0-1 0,5-2 0,28-8-16585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01.284"/>
    </inkml:context>
    <inkml:brush xml:id="br0">
      <inkml:brushProperty name="width" value="0.025" units="cm"/>
      <inkml:brushProperty name="height" value="0.025" units="cm"/>
    </inkml:brush>
  </inkml:definitions>
  <inkml:trace contextRef="#ctx0" brushRef="#br0">1 1 12075,'11'12'4154,"18"20"-3410,2-2 0,1-1 0,0-1 0,51 31 1,162 52-383,-52-28-303,451 284 2804,-369-202-2832,166 69 145,-147-82 1532,471 250 2371,-719-377-3979,50 27 1219,100 72 0,-85-48-1036,-111-76-329,-1 0 0,1 0 0,0 0-1,-1 0 1,1 0 0,0 0 0,0 0 0,-1 0 0,1 0-1,0 0 1,-1 0 0,1 1 0,0-1 0,0 0 0,-1 0-1,1 0 1,0 1 0,0-1 0,0 0 0,-1 0 0,1 0-1,0 1 1,0-1 0,0 0 0,0 0 0,-1 1 0,1-1-1,0 0 1,0 0 0,0 1 0,0-1 0,0 0-1,0 1 1,0-1 0,0 0 0,0 1 0,0-1 0,0 0-1,0 0 1,0 1 0,0-1 0,0 0 0,0 1 0,0-1-1,0 0 1,0 0 0,1 1 0,-1-1 0,0 0 0,0 0-1,0 1 1,0-1 0,1 0 0,-1 0 0,0 1 0,0-1-1,0 0 1,1 0 0,-1 0 0,0 0 0,0 1-1,1-1 1,-1 0 0,0 0 0,1 0 0,-1 0 0,1 0-1,-29 2-4099,24-2 3622,-45 0-7158,-17 0-6160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01.939"/>
    </inkml:context>
    <inkml:brush xml:id="br0">
      <inkml:brushProperty name="width" value="0.025" units="cm"/>
      <inkml:brushProperty name="height" value="0.025" units="cm"/>
    </inkml:brush>
  </inkml:definitions>
  <inkml:trace contextRef="#ctx0" brushRef="#br0">199 505 14029,'2'10'3337,"-1"-4"-3019,11 43 2734,-12-47-2919,1-1 0,-1 1 0,1-1 0,-1 1 0,1-1 0,0 1 0,0-1 0,0 0 0,-1 1 0,1-1 1,1 0-1,-1 0 0,0 1 0,0-1 0,0 0 0,1 0 0,-1-1 0,0 1 0,1 0 0,-1 0 0,1-1 0,-1 1 0,1 0 0,-1-1 0,1 0 0,-1 1 1,1-1-1,0 0 0,-1 0 0,3 0 0,-3 0-67,1-1 1,-1 0-1,0 0 0,1 0 1,-1 0-1,0 0 1,0 0-1,0 0 1,0 0-1,0 0 0,0 0 1,0-1-1,0 1 1,0 0-1,0-1 0,-1 1 1,1 0-1,-1-1 1,1 1-1,-1-1 0,1 1 1,-1-1-1,0 1 1,0-1-1,0 0 0,0-2 1,0-48 1722,-1 47-1506,-1-10-30,0 0 0,-1 1 1,-1-1-1,0 1 0,-1-1 1,-1 1-1,-7-13 0,-59-94 1567,46 81-1625,-23-31-195,29 44 0,2 0 0,-29-58 0,47 84 0,0 1 0,0 0 0,0 0 0,0-1 0,0 1 0,0 0 0,0 0 0,1-1 0,-1 1 0,0 0 0,0 0 0,0 0 0,0-1 0,1 1 0,-1 0 0,0 0 0,0 0 0,1 0 0,-1-1 0,0 1 0,0 0 0,1 0 0,-1 0 0,0 0 0,0 0 0,1 0 0,-1 0 0,0 0 0,0 0 0,1 0 0,-1 0 0,0 0 0,1 0 0,-1 0 0,0 0 0,0 0 0,1 0 0,-1 0 0,0 0 0,0 0 0,1 1 0,-1-1 0,0 0 0,0 0 0,0 0 0,1 0 0,-1 0 0,0 1 0,0-1 0,0 0 0,1 0 0,-1 0 0,0 1 0,0-1 0,20 9 0,89 65-405,25 15-945,-119-80 1100,0-2-1,1 1 1,0-2-1,0 0 1,1-1 0,-1-1-1,19 2 1,15-5-4378,-19-10-1394,-3-13-4938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16.276"/>
    </inkml:context>
    <inkml:brush xml:id="br0">
      <inkml:brushProperty name="width" value="0.025" units="cm"/>
      <inkml:brushProperty name="height" value="0.025" units="cm"/>
    </inkml:brush>
  </inkml:definitions>
  <inkml:trace contextRef="#ctx0" brushRef="#br0">9 0 15086,'0'0'8360,"2"8"-6684,1 25-623,-2 0 0,0-1-1,-9 66 1,3-57-1076,2 1 1,4 63-1,5-83-1653,-3-9-1820,-1 1-5660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8.010"/>
    </inkml:context>
    <inkml:brush xml:id="br0">
      <inkml:brushProperty name="width" value="0.025" units="cm"/>
      <inkml:brushProperty name="height" value="0.025" units="cm"/>
    </inkml:brush>
  </inkml:definitions>
  <inkml:trace contextRef="#ctx0" brushRef="#br0">226 110 18481,'0'0'9973,"-10"-5"-9365,4 2-534,5 1-68,-1 1 0,0-1 1,0 1-1,0 0 0,0 0 0,0 0 0,0 0 0,0 0 0,0 0 0,0 0 0,-1 1 0,1-1 0,0 1 0,0 0 0,-1 0 0,1 0 0,0 0 0,-1 0 0,1 0 0,0 0 0,0 1 0,-1-1 0,1 1 0,0 0 0,0 0 0,0-1 0,0 1 0,0 1 0,0-1 0,0 0 0,-3 3 0,-12 13 76,2 0 0,0 2 0,1-1 0,-20 36 0,27-42-34,1 1 0,0 0 0,1 0 1,0 0-1,1 0 0,0 1 0,1 0 0,1 0 0,-1 16 1,3-29-43,0 0 1,0 0 0,0 0-1,1 0 1,-1 0-1,0 1 1,0-1 0,1 0-1,-1 0 1,1 0 0,-1 0-1,1 0 1,-1 0 0,1 0-1,0-1 1,0 1 0,-1 0-1,1 0 1,0 0 0,0-1-1,0 1 1,0 0 0,0-1-1,0 1 1,0-1 0,0 1-1,0-1 1,0 1-1,0-1 1,0 0 0,0 1-1,0-1 1,0 0 0,0 0-1,0 0 1,0 0 0,1 0-1,-1 0 1,0 0 0,0-1-1,0 1 1,0 0 0,2-1-1,3 0 67,0-1 0,0 1 0,0-1 0,0-1 0,0 1-1,-1-1 1,8-4 0,4-6 49,-1 0 0,0-2 0,0 1 0,-2-2 0,0 0 0,-1-1 0,22-35 0,-28 40-69,0-1 1,0 0-1,-2-1 1,1 1-1,-2-1 1,0 0-1,-1 0 1,0-1-1,-1 1 1,0-1-1,-1 1 1,-2-23-1,1 37-61,0-1 0,0 0 0,0 0 0,0 0 0,0 1 0,-1-1 0,1 0 0,0 0 0,0 0 0,-1 1 0,1-1 0,-1 0 0,1 0 0,0 1 0,-1-1 0,1 0 0,-1 1 0,0-1 0,1 1 0,-1-1 0,1 1 0,-1-1 0,0 1 0,0-1 0,1 1 0,-1 0 0,0-1 0,0 1 0,1 0 0,-1-1 0,0 1 0,0 0 0,0 0 0,1 0 0,-1 0 0,0 0 0,0 0 0,0 0 0,0 0 0,1 0 0,-1 0 0,0 0 0,0 1 0,0-1 0,1 0 0,-1 1 0,-1 0 0,-1 0-133,-1 1 0,1-1 0,0 1 0,0 0 0,0 0 0,0 0 0,0 1 0,0-1 0,-3 5 0,-32 55-5696,18-18-1832,6-9-4097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16.631"/>
    </inkml:context>
    <inkml:brush xml:id="br0">
      <inkml:brushProperty name="width" value="0.025" units="cm"/>
      <inkml:brushProperty name="height" value="0.025" units="cm"/>
    </inkml:brush>
  </inkml:definitions>
  <inkml:trace contextRef="#ctx0" brushRef="#br0">0 1 17489,'0'0'10057,"78"32"-8295,-29-26-769,2-1-545,3 0-288,-5-3-96,-3 0-96,-9-2-256,-7 0-641,-5 0-833,-7 0-1344,-8-7-706,-7-6-1665,-3-5-5542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16.974"/>
    </inkml:context>
    <inkml:brush xml:id="br0">
      <inkml:brushProperty name="width" value="0.025" units="cm"/>
      <inkml:brushProperty name="height" value="0.025" units="cm"/>
    </inkml:brush>
  </inkml:definitions>
  <inkml:trace contextRef="#ctx0" brushRef="#br0">1 105 16976,'0'0'3972,"50"-24"-1314,-14 15-544,13 1-448,6-1-769,3 0-737,1 2-64,-1 1-833,-7-4-2113,-9 1-2884,-7-4-9544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2.591"/>
    </inkml:context>
    <inkml:brush xml:id="br0">
      <inkml:brushProperty name="width" value="0.025" units="cm"/>
      <inkml:brushProperty name="height" value="0.025" units="cm"/>
    </inkml:brush>
  </inkml:definitions>
  <inkml:trace contextRef="#ctx0" brushRef="#br0">68 0 15727,'1'0'5093,"-1"15"-4228,-9 12 288,-3 9-128,-2 8-257,2 3-543,2 0-193,1-5-32,6-6-513,3-11-896,1-10 31,17-14-351,5-1-385,5-18-1313,4-11-3236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2.963"/>
    </inkml:context>
    <inkml:brush xml:id="br0">
      <inkml:brushProperty name="width" value="0.025" units="cm"/>
      <inkml:brushProperty name="height" value="0.025" units="cm"/>
    </inkml:brush>
  </inkml:definitions>
  <inkml:trace contextRef="#ctx0" brushRef="#br0">238 0 13997,'0'0'7559,"-38"83"-5989,14-34-545,1 7-128,4 1 128,8-5-289,8-9-511,3-7-193,6-10-1538,11-9-1056,-1-11 480,-4-6-929,-4 0-3555</inkml:trace>
  <inkml:trace contextRef="#ctx0" brushRef="#br0" timeOffset="1">0 233 14157,'0'0'11115,"57"-26"-9450,-18 15-479,10 1-770,3 1-384,-2 0-1121,-2 0-3876,-5 0-7815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4.976"/>
    </inkml:context>
    <inkml:brush xml:id="br0">
      <inkml:brushProperty name="width" value="0.025" units="cm"/>
      <inkml:brushProperty name="height" value="0.025" units="cm"/>
    </inkml:brush>
  </inkml:definitions>
  <inkml:trace contextRef="#ctx0" brushRef="#br0">1 1686 9001,'0'0'8445,"4"-11"-7618,1 0-564,2 0 1,-1-1-1,1 2 0,1-1 0,0 1 0,0 1 1,1-1-1,0 1 0,21-14 0,115-85 1091,221-123 1,177-57-1465,-291 159 490,20-4-76,567-192-1,-343 184 2944,-63 12-1781,-300 86-1362,0 12-3,-132 31-122,-35 1-6407,23-2 3001,-7 1-3582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5.322"/>
    </inkml:context>
    <inkml:brush xml:id="br0">
      <inkml:brushProperty name="width" value="0.025" units="cm"/>
      <inkml:brushProperty name="height" value="0.025" units="cm"/>
    </inkml:brush>
  </inkml:definitions>
  <inkml:trace contextRef="#ctx0" brushRef="#br0">1 21 18257,'0'0'6209,"13"-3"-5067,41-5-697,0 2-1,1 2 0,103 8 1,-156-4-435,0 0 0,0 0 0,0 0 1,0 0-1,0 0 0,0 1 0,-1-1 0,1 1 1,0 0-1,0-1 0,-1 1 0,1 0 0,0 0 1,-1 0-1,1 0 0,-1 0 0,1 0 0,-1 1 0,3 1 1,-4-2 32,0 1-1,1-1 1,-1 0 0,0 0 0,0 1 0,0-1 0,0 0 0,0 0 0,0 1 0,0-1 0,0 0 0,-1 0 0,1 0 0,0 1 0,-1-1 0,1 0-1,-1 0 1,1 0 0,-1 0 0,0 0 0,-1 2 0,-6 7 317,-1 0-1,0 0 1,-1-1 0,-12 10-1,14-13-321,-194 172 823,119-99-9361,70-67-2316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6.396"/>
    </inkml:context>
    <inkml:brush xml:id="br0">
      <inkml:brushProperty name="width" value="0.025" units="cm"/>
      <inkml:brushProperty name="height" value="0.025" units="cm"/>
    </inkml:brush>
  </inkml:definitions>
  <inkml:trace contextRef="#ctx0" brushRef="#br0">1 0 15086,'0'0'13079,"4"10"-11680,3 13-1118,-2 1 0,-1-1 0,-1 1 1,0 0-1,-3 45 0,0-38-296,7 58 0,-5-77-1095,1 1 1,1 0-1,0-1 0,6 14 0,-2 2-7992,-8-18 1693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6.726"/>
    </inkml:context>
    <inkml:brush xml:id="br0">
      <inkml:brushProperty name="width" value="0.025" units="cm"/>
      <inkml:brushProperty name="height" value="0.025" units="cm"/>
    </inkml:brush>
  </inkml:definitions>
  <inkml:trace contextRef="#ctx0" brushRef="#br0">1 162 19058,'0'0'5958,"55"-30"-3460,-12 10-800,7-4-193,4 1-576,0 1-673,-4 4-224,-5 4-32,-9 7-512,-9 3-609,-11 4-577,-6 0-1153,-7 0-1184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7.117"/>
    </inkml:context>
    <inkml:brush xml:id="br0">
      <inkml:brushProperty name="width" value="0.025" units="cm"/>
      <inkml:brushProperty name="height" value="0.025" units="cm"/>
    </inkml:brush>
  </inkml:definitions>
  <inkml:trace contextRef="#ctx0" brushRef="#br0">0 117 19410,'0'0'4901,"62"-14"-2499,-12 5-512,10-1-673,7-3-736,-1 0-385,-6 0-96,-4 3-673,-13 0-1441,-10-1-3235,-13-2-3812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7.459"/>
    </inkml:context>
    <inkml:brush xml:id="br0">
      <inkml:brushProperty name="width" value="0.025" units="cm"/>
      <inkml:brushProperty name="height" value="0.025" units="cm"/>
    </inkml:brush>
  </inkml:definitions>
  <inkml:trace contextRef="#ctx0" brushRef="#br0">26 14 20595,'0'0'7912,"-2"9"-6663,-1 5-809,-3 11 1,1 1 1,0-1-1,0 34 0,5-58-441,0 1 0,0-1-1,0 0 1,0 0 0,0 0 0,0 0 0,1 0-1,-1 0 1,0 0 0,1 0 0,-1 0 0,0 0-1,1 0 1,-1 0 0,1 0 0,0 0 0,-1 0-1,1 0 1,0 0 0,-1-1 0,1 1 0,0 0-1,0 0 1,0-1 0,0 1 0,0-1 0,0 1-1,1 0 1,1 0 9,0-1 1,-1 0-1,1 0 0,-1 0 0,1 0 0,0 0 0,-1 0 1,1-1-1,-1 1 0,1-1 0,4-1 0,2-2 52,-1 0-1,1 0 1,-1 0 0,0-1-1,-1 0 1,9-7-1,2-8-13,-1-1-1,0 0 0,-2-2 0,-1 1 1,13-28-1,-30 103-46,2-48 0,1 0 0,-1 0 0,1 0 0,0 0 0,0 0 0,0 0 0,1 0 0,0 0 0,0 0 0,0-1 0,0 1 0,1 0 0,0 0 0,4 8 0,-3-10 0,0 0 0,0 0 0,0 0 0,1-1 0,-1 1 0,1-1 0,-1 0 0,1 0 0,0 0 0,0 0 0,0-1 0,0 1 0,0-1 0,0 0 0,0 0 0,0-1 0,0 1 0,6-1 0,3 1-819,0 0-1,0-1 1,18-2-1,0-7-6472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8.385"/>
    </inkml:context>
    <inkml:brush xml:id="br0">
      <inkml:brushProperty name="width" value="0.025" units="cm"/>
      <inkml:brushProperty name="height" value="0.025" units="cm"/>
    </inkml:brush>
  </inkml:definitions>
  <inkml:trace contextRef="#ctx0" brushRef="#br0">1 1 20019,'0'0'9513,"24"57"-8648,-7-30-545,5 0-192,3-1-224,3-1-2594,0-7-4069,5 0-12043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35.439"/>
    </inkml:context>
    <inkml:brush xml:id="br0">
      <inkml:brushProperty name="width" value="0.025" units="cm"/>
      <inkml:brushProperty name="height" value="0.025" units="cm"/>
    </inkml:brush>
  </inkml:definitions>
  <inkml:trace contextRef="#ctx0" brushRef="#br0">4 7424 6919,'0'0'11579,"-1"6"-11110,0-5-426,1 0-1,0 0 0,-1 0 0,1 1 1,0-1-1,0 0 0,0 0 0,0 0 1,0 0-1,0 0 0,0 1 0,0-1 1,1 0-1,-1 0 0,0 0 0,1 0 1,-1 0-1,1 0 0,-1 0 0,1 0 1,-1 0-1,1 0 0,0 0 0,-1 0 0,2 1 1,0-2 25,0 1 0,-1-1 0,1 1 1,0-1-1,0 0 0,0 0 0,0 0 1,-1 0-1,1 0 0,0 0 0,0 0 1,0 0-1,-1-1 0,1 1 0,0-1 1,0 0-1,-1 1 0,1-1 0,0 0 1,-1 0-1,4-2 0,6-4 44,1-1-1,-1 0 0,0-1 1,-1 0-1,0-1 1,17-20-1,48-78 35,-38 51 257,0 3-284,-3-3-1,-2-1 1,-2-1-1,33-97 1,77-300 2587,-1 1-1099,-23 121-1572,159-474 61,-38-10-93,-200 648 94,27-308-1,-47-178 90,-44 129-174,5 170 2,13 89 25,-28-372 894,21 540-876,-4 2-1,-5 0 1,-4 1-1,-47-104 1,66 174 140,-2 0-1,-1 1 1,-30-43-1,35 58-115,-1-1 0,0 2 0,-1-1 0,0 1 0,-1 1 0,0 0 0,0 0 0,-1 1 0,-22-10 0,24 14 1937,-1 3-7525,19 11-5471,-7-9 10536,0-1-1,0 0 0,0 1 1,0 0-1,0-1 1,0 1-1,0-1 1,0 1-1,0 0 0,0 0 1,0 0-1,-1 0 1,1-1-1,0 1 1,0 0-1,-1 0 0,1 0 1,-1 1-1,1-1 1,0 1-1,-1 7-6988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35.845"/>
    </inkml:context>
    <inkml:brush xml:id="br0">
      <inkml:brushProperty name="width" value="0.025" units="cm"/>
      <inkml:brushProperty name="height" value="0.025" units="cm"/>
    </inkml:brush>
  </inkml:definitions>
  <inkml:trace contextRef="#ctx0" brushRef="#br0">13 551 4548,'-2'8'5534,"0"-4"-4621,0-1 1,1 1-1,0 0 1,-1-1-1,1 1 1,1 0-1,-1 0 0,0 0 1,1 0-1,0 0 1,0 0-1,1 5 1,-1-9-854,1 1 0,-1-1 0,1 0 0,-1 0 0,1 0 0,-1 0 0,1 0 0,-1 0 0,1 0 0,-1 0 0,1 0 0,-1 0 0,1 0 0,-1 0 0,0 0 0,1 0 0,-1 0 0,1 0 0,-1 0 0,1-1 0,-1 1 0,1 0 0,-1 0 0,0-1 0,1 1 0,-1 0 0,1 0 0,-1-1 0,0 1-1,1 0 1,-1-1 0,0 1 0,0-1 0,1 1 0,-1 0 0,0-1 0,0 1 0,1-2 0,12-16 451,-1-8-8,0-1 0,-2-1 0,-1 1 0,7-37 0,13-117 549,-23 133-794,-2-1 0,-3-66 0,-1 114-252,0 0 1,0 1 0,1-1-1,-1 0 1,0 0 0,0 1-1,0-1 1,0 0 0,0 0-1,0 0 1,0 1 0,-1-1-1,1 0 1,0 0 0,0 1-1,0-1 1,-1 0 0,1 1-1,0-1 1,-1 0 0,1 1 0,-1-1-1,1 0 1,-1 1 0,1-1-1,-1 1 1,1-1 0,-1 1-1,0-1 1,1 1 0,-1-1-1,0 1 1,1 0 0,-1-1-1,-1 1 1,1 0-7,0 1-1,1 0 1,-1 0-1,0 0 1,0 0-1,1 0 1,-1 0-1,1 0 1,-1 0-1,1 0 1,0 0 0,-1 1-1,1-1 1,0 0-1,0 0 1,-1 0-1,1 0 1,0 1-1,0-1 1,0 0 0,1 0-1,-1 0 1,0 2-1,2 4-3,0 0 1,-1-1-1,2 1 0,-1 0 0,1-1 0,0 0 0,1 0 1,-1 0-1,1 0 0,0 0 0,1-1 0,0 1 1,-1-1-1,1-1 0,1 1 0,-1-1 0,1 1 1,0-2-1,12 7 0,11 5-843,1-1-1,59 18 1,-79-29 337,60 25-5565,-44-15-198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5.229"/>
    </inkml:context>
    <inkml:brush xml:id="br0">
      <inkml:brushProperty name="width" value="0.025" units="cm"/>
      <inkml:brushProperty name="height" value="0.025" units="cm"/>
    </inkml:brush>
  </inkml:definitions>
  <inkml:trace contextRef="#ctx0" brushRef="#br0">0 0 24727,'0'0'5189,"53"63"-4516,-40-27 32,-1 6-449,-1 1-160,-2-6-32,0-1-64,-4-9 0,-1-2-416,-3-5-866,-1-3-2177,0-3-3427,-12 0-7816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5.559"/>
    </inkml:context>
    <inkml:brush xml:id="br0">
      <inkml:brushProperty name="width" value="0.025" units="cm"/>
      <inkml:brushProperty name="height" value="0.025" units="cm"/>
    </inkml:brush>
  </inkml:definitions>
  <inkml:trace contextRef="#ctx0" brushRef="#br0">0 156 17969,'0'0'7079,"66"-20"-3492,-24 2-1793,5-1-609,6-3-512,-3 1-545,-1 4-256,-5 2-1346,-11 5-1505,-12 2-1761,-8 2-2147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5.916"/>
    </inkml:context>
    <inkml:brush xml:id="br0">
      <inkml:brushProperty name="width" value="0.025" units="cm"/>
      <inkml:brushProperty name="height" value="0.025" units="cm"/>
    </inkml:brush>
  </inkml:definitions>
  <inkml:trace contextRef="#ctx0" brushRef="#br0">0 177 20403,'0'0'9033,"47"-55"-7784,1 37-32,9-1-352,9-1-865,-1 6 0,-1 1 0,-8 4-577,-9 0-2658,-11 0-4100,-11-1-12171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7.273"/>
    </inkml:context>
    <inkml:brush xml:id="br0">
      <inkml:brushProperty name="width" value="0.025" units="cm"/>
      <inkml:brushProperty name="height" value="0.025" units="cm"/>
    </inkml:brush>
  </inkml:definitions>
  <inkml:trace contextRef="#ctx0" brushRef="#br0">240 15 15759,'0'0'10613,"-8"-4"-8681,4 2-1836,0 1 1,0-1-1,-1 1 0,1-1 1,0 1-1,-1 0 0,1 1 0,-1-1 1,1 1-1,-1 0 0,1 0 1,-1 1-1,0-1 0,1 1 0,0 0 1,-1 0-1,1 0 0,0 1 1,-1-1-1,1 1 0,0 0 0,0 0 1,0 1-1,1-1 0,-1 1 1,-6 6-1,6-6-58,0-1 0,1 1 0,-1 0 0,1 0 0,0 1 0,0-1 0,0 1 0,0-1 0,1 1 0,-1 0-1,1 0 1,0 0 0,0 0 0,1 1 0,-1-1 0,1 0 0,-2 9 0,3-12-38,1-1 1,-1 1-1,0-1 0,1 1 1,-1-1-1,1 1 0,-1-1 0,0 1 1,1-1-1,-1 0 0,1 1 0,0-1 1,-1 0-1,1 1 0,-1-1 0,1 0 1,-1 0-1,1 0 0,0 1 0,-1-1 1,1 0-1,-1 0 0,1 0 1,0 0-1,-1 0 0,1 0 0,1 0 1,24 0 67,-20 0-32,1-1-31,1 1-1,0 1 0,0-1 1,0 1-1,-1 1 0,1 0 0,0 0 1,-1 0-1,8 4 0,-12-4-5,0 0 0,0 0-1,-1 0 1,1 0 0,-1 0-1,0 1 1,1-1 0,-1 1-1,0-1 1,0 1 0,-1 0-1,1 0 1,0 0 0,-1 0-1,0 0 1,0 0-1,0 1 1,0-1 0,0 0-1,-1 1 1,0-1 0,1 0-1,-2 7 1,2-6 31,-1 0 1,1 1-1,-1-1 0,-1 0 1,1 0-1,0 1 0,-1-1 0,0 0 1,0 0-1,0 0 0,-1 0 1,1 0-1,-1 0 0,0 0 1,0 0-1,-1-1 0,1 1 0,-1-1 1,1 0-1,-1 1 0,0-1 1,0 0-1,-1-1 0,1 1 1,-1-1-1,1 1 0,-1-1 0,0 0 1,1 0-1,-1-1 0,0 1 1,0-1-1,-5 1 0,-3 2-27,-1-1 0,0-1 0,1 0 0,-1-1 0,0 0 0,0-1 0,0 0 0,-24-4 0,37 4-42,-1 0 0,0-1 0,0 1 0,0 0 0,1 0 0,-1 0 0,0-1 0,0 1 1,1 0-1,-1-1 0,0 1 0,1-1 0,-1 1 0,0-1 0,1 1 0,-1-1 0,1 1 0,-1-1 0,0 0 0,1 1 0,0-1 0,-1 0 0,1 1 0,-1-1 0,1 0 1,0 0-1,0 1 0,-1-2 0,1 0-141,1 1 1,-1 0-1,1 0 1,-1-1-1,1 1 0,-1 0 1,1 0-1,0 0 1,-1 0-1,1 0 1,0-1-1,0 1 1,0 1-1,0-1 1,1-1-1,48-30-7701,-45 29 6573,28-17-7858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7.630"/>
    </inkml:context>
    <inkml:brush xml:id="br0">
      <inkml:brushProperty name="width" value="0.025" units="cm"/>
      <inkml:brushProperty name="height" value="0.025" units="cm"/>
    </inkml:brush>
  </inkml:definitions>
  <inkml:trace contextRef="#ctx0" brushRef="#br0">74 0 8360,'0'0'24119,"-1"59"-23831,-1-28-288,1 0 0,1 0 0,0-3 0,5-2 0,6-5-480,3-3-1987,0-3-1056,-6-6-833,-4-7-1602</inkml:trace>
  <inkml:trace contextRef="#ctx0" brushRef="#br0" timeOffset="1">1 175 14125,'0'0'17201,"30"-59"-16817,9 47-288,5 2-64,1-2-1089,0-1-4132,-2 0-10153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20.270"/>
    </inkml:context>
    <inkml:brush xml:id="br0">
      <inkml:brushProperty name="width" value="0.025" units="cm"/>
      <inkml:brushProperty name="height" value="0.025" units="cm"/>
    </inkml:brush>
  </inkml:definitions>
  <inkml:trace contextRef="#ctx0" brushRef="#br0">120 0 20179,'0'0'1927,"-9"10"470,-3 4-1812,2 0-1,-1 1 1,2 0-1,0 1 1,1 0-1,0 0 1,-7 27 0,6-11-108,3 0-1,0 1 1,2 0 0,1 0 0,3 45 0,0-74-447,0 1-1,1-1 1,0 0 0,-1 1-1,1-1 1,1 0 0,-1 0 0,1 1-1,-1-1 1,1-1 0,1 1-1,-1 0 1,0 0 0,1-1-1,4 6 1,-4-7-19,-1 0-1,1-1 0,-1 1 1,1-1-1,-1 1 1,1-1-1,0 0 1,0 0-1,0 0 1,0 0-1,0 0 1,0-1-1,0 0 0,0 1 1,0-1-1,0 0 1,0 0-1,0-1 1,0 1-1,0-1 1,0 1-1,0-1 1,5-2-1,6-3-10,-1-1 0,0 0 0,0-1 0,-1 0 0,0-1 0,0 0 0,-1-1 0,-1 0 0,15-19 0,2-3 0,-3-1 0,26-45 0,-38 57 0,0-1 0,-1-1 0,-1 0 0,-1 0 0,-2-1 0,10-48 0,-24 109 0,-1 0 0,-17 42 0,12-40 0,1 1 0,-8 58 0,18-92-35,2 1 1,-1 0-1,1 0 1,0-1-1,0 1 1,1 0-1,2 11 1,-2-16-24,-1-1 0,1 1 0,0-1 0,0 0 0,0 1 0,0-1 0,0 0 1,1 0-1,-1 0 0,0 0 0,0 0 0,1 0 0,-1 0 0,0 0 0,1 0 0,-1-1 1,1 1-1,0 0 0,-1-1 0,1 0 0,-1 1 0,1-1 0,0 0 0,-1 0 0,1 0 1,-1 0-1,1 0 0,0 0 0,-1 0 0,1 0 0,0-1 0,-1 1 0,1-1 0,-1 1 0,1-1 1,1-1-1,13-7-5601,-5-9-3112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20.611"/>
    </inkml:context>
    <inkml:brush xml:id="br0">
      <inkml:brushProperty name="width" value="0.025" units="cm"/>
      <inkml:brushProperty name="height" value="0.025" units="cm"/>
    </inkml:brush>
  </inkml:definitions>
  <inkml:trace contextRef="#ctx0" brushRef="#br0">74 0 19410,'0'0'9124,"1"12"-7993,1 104-348,-13 131 0,-30 123 618,25-243-1266,8-5-1336,13-106-2154,-5-16 3164,0 0 0,1 0 0,-1 0 0,1 0 1,-1 0-1,0 0 0,1 0 0,-1 0 0,1 0 1,-1 0-1,1 0 0,-1 0 0,0 0 0,1 0 1,-1 0-1,1 0 0,-1-1 0,0 1 0,1 0 0,-1 0 1,0 0-1,1-1 0,-1 1 0,0 0 0,1 0 1,-1-1-1,0 1 0,1 0 0,-1-1 0,0 1 0,0 0 1,1-1-1,-1 1 0,0 0 0,0-1 0,0 1 1,0-1-1,0 1 0,1 0 0,-1-1 0,10-24-7576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20.996"/>
    </inkml:context>
    <inkml:brush xml:id="br0">
      <inkml:brushProperty name="width" value="0.025" units="cm"/>
      <inkml:brushProperty name="height" value="0.025" units="cm"/>
    </inkml:brush>
  </inkml:definitions>
  <inkml:trace contextRef="#ctx0" brushRef="#br0">0 52 20692,'0'0'2050,"15"-7"704,-10 4-2463,8-3 132,0-1 0,0 2-1,0 0 1,1 0 0,-1 2 0,1-1-1,23-1 1,84 4-76,238 28 0,23 2-6807,-273-29 7779,-109 0-1245,1 0 1,-1 0-1,0 0 0,1 0 1,-1 0-1,0 0 0,1 0 1,-1 0-1,0 0 0,1 0 1,-1 0-1,0 0 0,1 0 0,-1 1 1,0-1-1,1 0 0,-1 0 1,0 0-1,0 1 0,1-1 1,-1 0-1,0 0 0,0 0 1,1 1-1,-1-1 0,0 0 1,0 1-1,0-1 0,0 0 0,1 0 1,-1 1-1,0-1 0,0 0 1,0 1-1,0-1 0,0 0 1,0 1-1,0-1 0,0 0 1,0 1-1,0-1 0,0 0 1,0 1-1,0-1 0,0 0 1,0 1-1,0-1 0,0 0 0,0 1 1,-9 18 1361,7-15-1121,-6 11-248,-53 100 780,-68 181 0,116-259-765,1 0 0,2 0-1,2 1 1,2 0 0,1 1-1,2-1 1,1 1 0,2 0-1,9 65 1,7-46-1655,-12-47 775,0 1 1,-1-1-1,0 1 1,-1 0-1,1 17 1,-3-29 540,0 1 1,0 0-1,0 0 1,0-1-1,0 1 1,0 0-1,0 0 1,0-1-1,0 1 0,0 0 1,0 0-1,-1-1 1,1 1-1,0 0 1,0 0-1,-1-1 1,1 1-1,-1 0 0,1-1 1,0 1-1,-1-1 1,1 1-1,-1-1 1,1 1-1,-1 0 1,0-1-1,1 0 0,-1 1 1,1-1-1,-1 1 1,0-1-1,1 0 1,-2 1-1,-17 2-6763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0.792"/>
    </inkml:context>
    <inkml:brush xml:id="br0">
      <inkml:brushProperty name="width" value="0.025" units="cm"/>
      <inkml:brushProperty name="height" value="0.025" units="cm"/>
    </inkml:brush>
  </inkml:definitions>
  <inkml:trace contextRef="#ctx0" brushRef="#br0">202 0 9737,'0'0'17131,"-12"13"-16885,-166 211 245,166-206-927,20-20-1689,24-25-1117,37-54-6196,-29 34 1462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21.341"/>
    </inkml:context>
    <inkml:brush xml:id="br0">
      <inkml:brushProperty name="width" value="0.025" units="cm"/>
      <inkml:brushProperty name="height" value="0.025" units="cm"/>
    </inkml:brush>
  </inkml:definitions>
  <inkml:trace contextRef="#ctx0" brushRef="#br0">78 184 18385,'0'0'2563,"-72"27"63,67-22 289,18-5-1666,35-3 129,27-17 671,26-10-447,24-6-1602,12-1 0,8 4 0,-4 7 0,-19 9 0,-25 7-1922,-19 7-9993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42.562"/>
    </inkml:context>
    <inkml:brush xml:id="br0">
      <inkml:brushProperty name="width" value="0.025" units="cm"/>
      <inkml:brushProperty name="height" value="0.025" units="cm"/>
    </inkml:brush>
  </inkml:definitions>
  <inkml:trace contextRef="#ctx0" brushRef="#br0">8 0 10122,'0'0'8408,"-1"9"-7779,-5 194 3008,26 280 0,-14-382-3421,71 772 352,-19-255-276,-35-110 324,6 75 919,-11-412-1312,37 508 1075,-55-674-7701,-1-14 2919,-4-23-1704,-7 0-1085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42.906"/>
    </inkml:context>
    <inkml:brush xml:id="br0">
      <inkml:brushProperty name="width" value="0.025" units="cm"/>
      <inkml:brushProperty name="height" value="0.025" units="cm"/>
    </inkml:brush>
  </inkml:definitions>
  <inkml:trace contextRef="#ctx0" brushRef="#br0">9 0 16496,'0'0'2130,"-2"10"-315,0 2-1511,0-1 0,1 1 1,0 0-1,0 0 0,2 0 0,-1 0 1,1 0-1,1 0 0,0 0 1,1-1-1,0 1 0,8 16 0,68 123 747,31 70 2212,-106-212-3061,17 40 539,-19-46-680,-1-1 0,1 1 0,0 0 0,0-1 0,0 1-1,0-1 1,0 1 0,1-1 0,-1 0 0,1 0 0,-1 0 0,6 3 0,-7-5-51,-1 0-1,1 0 1,0 1 0,-1-1-1,1 0 1,0 0 0,-1 0 0,1 0-1,0 0 1,-1 0 0,1 0-1,0 0 1,-1-1 0,1 1 0,0 0-1,-1 0 1,1 0 0,0-1-1,-1 1 1,1 0 0,-1-1 0,1 1-1,-1 0 1,1-1 0,-1 1-1,1-1 1,-1 1 0,1-1 0,-1 1-1,1-1 1,-1 1 0,0-1-1,1 0 1,-1 0 0,10-25 195,-9 21-136,23-73-277,4 1-1,53-104 1,-54 121-4047,-5 1-3026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43.934"/>
    </inkml:context>
    <inkml:brush xml:id="br0">
      <inkml:brushProperty name="width" value="0.025" units="cm"/>
      <inkml:brushProperty name="height" value="0.025" units="cm"/>
    </inkml:brush>
  </inkml:definitions>
  <inkml:trace contextRef="#ctx0" brushRef="#br0">29 0 15855,'-4'9'1383,"-2"14"-679,0 0 1,1 0 0,2 1-1,0 0 1,2-1 0,0 1 0,5 41-1,36 182 1062,-24-166-1370,192 1426 1664,-94-597-1419,2 33 1724,-85-701-1585,-27-232-1116,-1-18-1109,0-21-1606,-6-15-1961,-13-11-3343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44.508"/>
    </inkml:context>
    <inkml:brush xml:id="br0">
      <inkml:brushProperty name="width" value="0.025" units="cm"/>
      <inkml:brushProperty name="height" value="0.025" units="cm"/>
    </inkml:brush>
  </inkml:definitions>
  <inkml:trace contextRef="#ctx0" brushRef="#br0">17 796 15086,'-3'9'1009,"2"-5"-679,-2 5 637,0 1-1,1-1 1,0 1-1,0 16 0,2-26-914,0 0-1,0 0 1,1 0-1,-1 1 1,0-1-1,1 0 1,-1 0-1,0 0 1,0 0-1,1 0 1,-1 0-1,0 0 1,1 0-1,-1 1 1,0-1-1,1 0 1,-1 0-1,0 0 1,1 0-1,-1-1 1,0 1-1,1 0 1,-1 0-1,0 0 1,0 0-1,1 0 1,-1 0-1,0 0 1,1-1-1,-1 1 1,0 0-1,0 0 1,1 0-1,-1 0 0,0-1 1,0 1-1,1 0 1,-1 0-1,0-1 1,0 1-1,0 0 1,0-1-1,1 1 1,-1-1-1,7-9 294,0-1-1,-1 0 0,0-1 1,0 0-1,-2 0 0,1 0 0,3-20 1,0 6 34,19-76 138,-3-1-1,-6-1 1,-4-1 0,1-211 0,-12 339-428,1 1 0,1-1 0,1 0 1,1-1-1,2 1 0,19 38 0,-13-30-100,1-1 0,1-1 0,2 0 0,1-1-1,26 27 1,30 17-6712,-54-55-1285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9.921"/>
    </inkml:context>
    <inkml:brush xml:id="br0">
      <inkml:brushProperty name="width" value="0.025" units="cm"/>
      <inkml:brushProperty name="height" value="0.025" units="cm"/>
    </inkml:brush>
  </inkml:definitions>
  <inkml:trace contextRef="#ctx0" brushRef="#br0">30 1 8552,'0'0'23799,"-18"75"-23383,10-35-416,4 2 0,4-1 0,0-1 0,3-5 0,8-2-673,2-2-864,-6-3-1058,-1-1-1376,-6-2-962,0-5-2594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50.281"/>
    </inkml:context>
    <inkml:brush xml:id="br0">
      <inkml:brushProperty name="width" value="0.025" units="cm"/>
      <inkml:brushProperty name="height" value="0.025" units="cm"/>
    </inkml:brush>
  </inkml:definitions>
  <inkml:trace contextRef="#ctx0" brushRef="#br0">1 67 15631,'0'0'13965,"90"-1"-13517,-39-10-255,3 0-129,-3 1-64,-3 0-449,-9 5-960,-11 0-1186,-12 4-704,-9-3-1697,-7-5-5606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50.622"/>
    </inkml:context>
    <inkml:brush xml:id="br0">
      <inkml:brushProperty name="width" value="0.025" units="cm"/>
      <inkml:brushProperty name="height" value="0.025" units="cm"/>
    </inkml:brush>
  </inkml:definitions>
  <inkml:trace contextRef="#ctx0" brushRef="#br0">1 121 17745,'0'0'5093,"65"-18"-1762,-24 8-1185,11-4-737,6-2-640,3-3-609,-5 2-128,-5 4-737,-11 3-1537,-12 6-1601,-15 4-2275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50.980"/>
    </inkml:context>
    <inkml:brush xml:id="br0">
      <inkml:brushProperty name="width" value="0.025" units="cm"/>
      <inkml:brushProperty name="height" value="0.025" units="cm"/>
    </inkml:brush>
  </inkml:definitions>
  <inkml:trace contextRef="#ctx0" brushRef="#br0">14 1 19667,'0'0'2354,"0"8"940,0 33-813,-6 46 0,-1 27 9,7-112-2490,0-1 0,0 1 0,0-1 0,0 1 0,0 0 0,0-1 0,1 1 0,-1-1 0,0 1 0,1-1 0,-1 1 0,1-1 0,0 1 0,-1-1 0,1 1 0,0-1 0,0 0 0,0 0 0,1 2 0,-1-2 0,0-1 0,0 1 0,0-1 0,1 0 0,-1 1 0,0-1 0,0 0 0,0 0 0,0 0 0,0 0 0,0 0 0,0 0 0,0 0 0,0 0 0,0 0 0,1 0 0,-1-1 0,0 1 0,0 0 0,1-2 0,4 0 0,0-1 0,-1-1 0,0 1 0,0-1 0,0 0 0,0 0 0,-1 0 0,5-6 0,16-25 0,37-67 0,-54 87 0,-4 14 0,-2 10 0,-1 13 0,-11 42 0,6-41 0,0-1 0,0 37 0,4-58 0,0-1 0,0 1 0,0 0 0,0-1 0,0 1 0,0 0 0,0-1 0,0 1 0,1 0 0,-1-1 0,0 1 0,0 0 0,1-1 0,-1 1 0,0 0 0,1-1 0,-1 1 0,0-1 0,1 1 0,-1 0 0,1-1 0,-1 1 0,1-1 0,-1 0 0,1 1 0,-1-1 0,1 1 0,0-1 0,-1 0 0,1 1 0,1-1 0,22-6 0,20-25 0,39-76 0,-84 149 0,0-38-5,-12 58-1831,12-53 471,0 1-1,0-1 0,1 0 0,2 17 0,1-17-12097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50.084"/>
    </inkml:context>
    <inkml:brush xml:id="br0">
      <inkml:brushProperty name="width" value="0.025" units="cm"/>
      <inkml:brushProperty name="height" value="0.025" units="cm"/>
    </inkml:brush>
  </inkml:definitions>
  <inkml:trace contextRef="#ctx0" brushRef="#br0">204 88 7687,'0'0'3177,"-12"2"-1539,10-2-1615,-4 1 100,-1 0-1,0 0 1,0-1 0,0 1 0,0-1-1,1-1 1,-1 0 0,0 0-1,0 0 1,1-1 0,-1 1 0,0-2-1,1 1 1,0-1 0,0 0 0,-1 0-1,2-1 1,-7-4 0,-38-40 1765,40 35 979,36 33-1334,67 56-616,166 102 0,122 41-225,-153-91 108,442 199 1174,-365-188-910,173 123-69,-142-70 306,-228-137-1178,138 50-1,-182-83 38,-10-4 473,58 29 0,-95-38-524,0 0 0,-1 1 1,0 1-1,-1 1 0,0 0 1,-1 1-1,17 19 1,-31-32-152,0 0 0,0 0 0,0 0 0,-1 0 0,1 0 0,0 0 0,0 0 0,0 0 0,0 0 1,-1 0-1,1 0 0,0 0 0,0 0 0,0 0 0,0 0 0,0 0 0,-1 0 0,1 1 0,0-1 1,0 0-1,0 0 0,0 0 0,0 0 0,0 0 0,-1 0 0,1 1 0,0-1 0,0 0 0,0 0 1,0 0-1,0 0 0,0 1 0,0-1 0,0 0 0,0 0 0,0 0 0,0 0 0,0 1 0,0-1 1,0 0-1,0 0 0,0 0 0,0 1 0,0-1 0,0 0 0,0 0 0,0 0 0,0 0 0,0 1 1,0-1-1,1 0 0,-1 0 0,0 0 0,0 0 0,0 0 0,0 0 0,0 1 0,0-1 0,1 0 1,-1 0-1,0 0 0,0 0 0,0 0 0,0 0 0,0 0 0,1 0 0,-1 0 0,0 0 0,0 1 0,-15-4-6169,11 2 4006,-20-4-5888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2.220"/>
    </inkml:context>
    <inkml:brush xml:id="br0">
      <inkml:brushProperty name="width" value="0.025" units="cm"/>
      <inkml:brushProperty name="height" value="0.025" units="cm"/>
    </inkml:brush>
  </inkml:definitions>
  <inkml:trace contextRef="#ctx0" brushRef="#br0">70 60 12588,'51'-39'2530,"-51"39"-2498,0 0-1,0 1 1,0-1-1,0 0 1,0 0-1,0 0 1,-1 1-1,1-1 1,0 0-1,0 0 1,0 1-1,0-1 1,0 0-1,0 0 1,0 0-1,0 1 1,1-1-1,-1 0 1,0 0-1,0 1 1,0-1-1,0 0 1,0 0-1,0 0 1,0 1-1,0-1 1,1 0-1,-1 0 1,0 0-1,0 0 1,0 1-1,0-1 1,0 0-1,1 0 1,-1 0-1,0 0 1,0 0-1,0 0 1,1 1-1,-1-1 1,0 0-1,0 0 1,1 0-1,-1 0 1,0 0-1,0 0 1,0 0-1,1 0 1,-1 0-1,0 0 1,0 0-1,1 0 1,-1 0-1,0 0 1,0 0-1,0 0 1,1-1-1,-1 1 1,0 0-1,0 0 1,1 0-1,-1 0 1,0 0-1,0 0 1,0-1-1,1 1 1,-6 18 890,-29 57 2138,26-59-2629,0-1-1,0 1 1,2 1 0,0-1 0,1 1 0,0 0 0,2 0-1,0 1 1,1-1 0,0 21 0,2-37-471,0 0 1,0 1 0,0-1-1,1 0 1,-1 0-1,1 0 1,-1 0 0,0 0-1,1 0 1,0 0-1,-1 0 1,1 0 0,0 0-1,-1 0 1,1 0-1,0-1 1,0 1 0,0 0-1,0 0 1,0-1 0,1 2-1,5-4-757,-8-11 801,-1 8 1,0 1 1,0 0 0,-1 0-1,1 0 1,-1 0-1,0 0 1,-6-5 0,6 6 76,0 0 0,0 0 0,1 0 0,-1 0 0,1-1 0,0 1 0,0-1 1,0 1-1,0-1 0,1 0 0,-2-5 0,3 8-72,0 0 0,1 1 1,-1-1-1,1 0 0,-1 1 0,0-1 0,1 0 1,0 1-1,-1-1 0,1 0 0,-1 1 0,1-1 1,0 1-1,-1-1 0,1 1 0,0-1 0,0 1 1,-1 0-1,1-1 0,0 1 0,0 0 0,0 0 1,0-1-1,-1 1 0,1 0 0,1 0 0,31-6 106,-25 4-32,32-7 73,-23 4-66,0 1-1,0 1 0,0 0 1,0 1-1,25 1 0,-42 1-62,1 1 0,-1-1 0,1 0 0,-1 1 0,1-1 0,-1 0 0,0 1 0,1-1 0,-1 1 0,1-1 0,-1 1 0,0-1 0,1 1 0,-1-1 0,0 1 0,0-1 0,0 1 0,1 0 0,-1-1 0,0 1 0,0-1 0,0 1 0,0-1 0,0 1 0,0 0 0,0-1 0,0 1 0,0-1 0,0 1 0,0 0 0,0-1 0,-1 1 0,1-1 0,0 1 0,0-1 0,-1 1 0,1-1 0,0 1 0,-1-1 0,1 1 0,-1 0 0,-12 23 1428,-13 6 173,21-27-1136,16-20-277,15-25 33,-19 30-175,0-1 0,1 1 0,0 0 0,15-15 1,-22 26-80,-1 1 1,1 0-1,-1-1 0,1 1 1,-1 0-1,1 0 1,-1-1-1,1 1 1,0 0-1,-1 0 0,1 0 1,-1 0-1,1 0 1,-1 0-1,1 0 1,0 0-1,-1 0 0,1 0 1,-1 0-1,1 0 1,0 0-1,-1 0 1,1 0-1,-1 1 0,1-1 1,-1 0-1,1 0 1,-1 1-1,1-1 1,0 1-1,17 16-177,-7-7 175,-6-7 27,1 1 0,0-1 1,0 0-1,0-1 0,0 0 0,1 0 1,-1 0-1,1 0 0,-1-1 1,1 0-1,-1-1 0,1 0 0,0 0 1,-1 0-1,1 0 0,0-1 1,-1 0-1,1-1 0,-1 0 0,0 0 1,1 0-1,-1 0 0,0-1 1,6-4-1,-5 4 2,-1-1 0,0 0 0,0 0 0,-1 0 0,1-1 0,-1 0 0,0 0 0,0 0 0,0-1 0,-1 0 0,0 0 0,0 0 1,-1 0-1,1 0 0,-1-1 0,-1 1 0,1-1 0,-1 0 0,0 0 0,-1 0 0,0 0 0,1-9 0,-2 15-22,0 1 0,1-1 0,-1 0 0,0 1 0,0-1 0,0 0 0,0 1 0,0-1 0,0 1 0,0-1 0,0 0 0,0 1 0,0-1 0,0 0 0,0 1 0,0-1 0,-1 0 0,1 1 0,0-1 0,0 1 0,-1-1 0,1 1 0,0-1 0,-1 1 0,1-1 0,-1 1 0,1-1 0,-1 1 0,1-1 0,-1 1 0,1-1 0,-1 1 0,1 0 0,-1-1 0,1 1 0,-1 0 0,0 0 0,1-1 0,-2 1 0,0 1 0,0 0 0,0 0 0,0 0 0,0 0 0,0 0 0,0 0 0,0 1 0,0-1 0,1 1 0,-1-1 0,-2 4 0,-39 53 0,38-51 0,0 1 0,1-1 0,1 1 0,-1 0 0,1 1 0,1-1 0,0 0 0,0 1 0,0-1 0,1 1 0,0 0 0,1 0 0,1 16 0,0-23 0,0 0 0,-1-1 0,1 1 0,0-1 0,0 1 0,0 0 0,1-1 0,-1 0 0,0 1 0,0-1 0,1 0 0,-1 1 0,1-1 0,-1 0 0,1 0 0,0 0 0,-1 0 0,1-1 0,0 1 0,-1 0 0,1-1 0,0 1 0,0-1 0,0 0 0,0 1 0,0-1 0,-1 0 0,1 0 0,0 0 0,0-1 0,0 1 0,0 0 0,0-1 0,2 0 0,2 0 0,1 0 0,0-1 0,-1 0 0,1 0 0,-1 0 0,0-1 0,1 0 0,5-4 0,-7 3 0,0 0 0,1 0 0,-1 0 0,-1-1 0,1 0 0,-1 0 0,0 0 0,0 0 0,0 0 0,-1-1 0,0 0 0,0 0 0,4-12 0,-7 18 0,-1 0 0,1 0 0,0 0 0,-1 0 0,1 0 0,-1 0 0,1 0 0,-1 0 0,1 0 0,-1 0 0,1 0 0,0 0 0,-1 0 0,1 0 0,-1 0 0,1 1 0,-1-1 0,1 0 0,0 0 0,-1 0 0,1 1 0,0-1 0,-1 0 0,1 1 0,0-1 0,-1 0 0,1 1 0,0-1 0,-1 0 0,1 1 0,0-1 0,0 1 0,-1 0 0,-14 14 0,13-13 0,0 0 0,1 0 0,-1 0 0,1 0 0,0 0 0,0 1 0,-1-1 0,1 0 0,1 0 0,-1 1 0,0-1 0,1 1 0,-1-1 0,1 1 0,0-1 0,0 1 0,0-1 0,0 1 0,0-1 0,0 1 0,1-1 0,-1 0 0,2 4 0,-1-4 0,1 0 0,0-1 0,0 1 0,0 0 0,1-1 0,-1 0 0,0 1 0,1-1 0,-1 0 0,0 0 0,1 0 0,-1-1 0,1 1 0,0 0 0,-1-1 0,1 0 0,0 1 0,-1-1 0,1 0 0,-1-1 0,4 1 0,0-1 0,0-1 0,0 1 0,0-1 0,0 0 0,0 0 0,-1-1 0,1 1 0,-1-1 0,0-1 0,0 1 0,0-1 0,0 0 0,-1 0 0,1 0 0,-1 0 0,0-1 0,0 0 0,-1 0 0,6-9 0,-25 35 0,13-18 0,0 0 0,0 0 0,1 0 0,0 0 0,0 1 0,0-1 0,0 1 0,0-1 0,0 1 0,-1 6 0,3-8 0,-1-1 0,1 0 0,0 1 0,0-1 0,0 0 0,0 1 0,0-1 0,0 1 0,0-1 0,0 0 0,1 1 0,-1-1 0,0 0 0,1 1 0,-1-1 0,1 0 0,0 0 0,-1 1 0,1-1 0,0 0 0,0 0 0,0 0 0,0 0 0,0 0 0,0 0 0,0 0 0,0 0 0,0 0 0,0-1 0,0 1 0,0 0 0,1-1 0,-1 1 0,0-1 0,1 1 0,-1-1 0,0 0 0,1 1 0,-1-1 0,0 0 0,1 0 0,-1 0 0,1 0 0,-1 0 0,0 0 0,1-1 0,0 1 0,5-1 0,-1 0 0,0 0 0,0 0 0,1 0 0,-1-1 0,0 0 0,-1 0 0,1-1 0,9-5 0,21-18 0,-36 26 0,0 0 0,0 0 0,1 0 0,-1 0 0,0 0 0,1 1 0,-1-1 0,0 0 0,0 0 0,1 0 0,-1 0 0,0 1 0,0-1 0,0 0 0,1 0 0,-1 0 0,0 1 0,0-1 0,0 0 0,0 1 0,1-1 0,-1 0 0,0 0 0,0 1 0,0-1 0,0 0 0,0 0 0,0 1 0,0-1 0,0 0 0,0 1 0,0-1 0,0 0 0,0 1 0,0-1 0,0 0 0,0 0 0,0 1 0,0-1 0,0 0 0,-1 1 0,1-1 0,0 0 0,0 0 0,0 1 0,0-1 0,-1 0 0,-2 15 0,2-13 0,1 0 0,-1 0 0,0-1 0,1 1 0,0 0 0,-1 0 0,1 0 0,0 0 0,0 0 0,0 0 0,0 0 0,0 0 0,0 0 0,1 0 0,-1 0 0,2 2 0,-2-3 0,1-1 0,-1 1 0,1-1 0,-1 1 0,1-1 0,0 0 0,-1 1 0,1-1 0,0 0 0,-1 0 0,1 0 0,0 1 0,-1-1 0,1 0 0,0 0 0,-1 0 0,1 0 0,0 0 0,0 0 0,-1 0 0,1 0 0,0-1 0,-1 1 0,1 0 0,0 0 0,-1 0 0,1-1 0,1 0 0,4-2 0,0 0 0,0-1 0,0 0 0,0 0 0,-1-1 0,0 0 0,8-8 0,3-6 0,-2 0 0,0 0 0,-1-2 0,-1 1 0,-1-1 0,-1-1 0,-1 0 0,-1-1 0,9-37 0,-43 85 0,18-10 0,0 1 0,1-1 0,1 2 0,1-1 0,0 1 0,1-1 0,-3 26 0,4-14 0,1 1 0,1-1 0,5 50 0,-3-90 0,-7-22 0,-73-79 0,79 112 0,0 1 0,0-1 0,0 1 0,0 0 0,0-1 0,0 1 0,0-1 0,0 1 0,0-1 0,0 1 0,0 0 0,0-1 0,0 1 0,0-1 0,1 1 0,-1 0 0,0-1 0,0 1 0,0-1 0,1 1 0,-1 0 0,0-1 0,0 1 0,1 0 0,-1 0 0,0-1 0,1 1 0,-1 0 0,0-1 0,1 1 0,-1 0 0,0 0 0,1 0 0,-1-1 0,1 1 0,-1 0 0,0 0 0,1 0 0,-1 0 0,1 0 0,-1 0 0,0 0 0,1 0 0,-1 0 0,1 0 0,-1 0 0,1 0 0,29-1 0,-23 1 0,93-6-21,-100 6-128,0 0 0,0 0 0,0 0 0,0-1 1,-1 1-1,1 0 0,0 0 0,0 0 0,0 0 1,0 0-1,0 0 0,0 0 0,0-1 0,0 1 0,0 0 1,0 0-1,0 0 0,0 0 0,0 0 0,0 0 1,0-1-1,0 1 0,0 0 0,0 0 0,0 0 1,0 0-1,0 0 0,0-1 0,0 1 0,0 0 0,0 0 1,0 0-1,0 0 0,0 0 0,0 0 0,0 0 1,0-1-1,0 1 0,0 0 0,0 0 0,0 0 1,1 0-1,-1 0 0,0 0 0,0 0 0,0 0 0,0 0 1,0-1-1,0 1 0,0 0 0,1 0 0,-1 0 1,0 0-1,0 0 0,0 0 0,0 0 0,0 0 1,1 0-1,-1 0 0,0 0 0,0 0 0,-11-6-7007,11 6 6515,-17-8-13864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50.458"/>
    </inkml:context>
    <inkml:brush xml:id="br0">
      <inkml:brushProperty name="width" value="0.025" units="cm"/>
      <inkml:brushProperty name="height" value="0.025" units="cm"/>
    </inkml:brush>
  </inkml:definitions>
  <inkml:trace contextRef="#ctx0" brushRef="#br0">0 481 15214,'0'0'7084,"14"5"-6411,76 19 1530,0-3-1,125 11 1,-162-25-1935,10 1 143,116-3 0,-176-5-363,1 0-1,-1 0 1,0 0 0,0-1-1,0 1 1,1-1 0,-1 0-1,0 0 1,0 0-1,0 0 1,0 0 0,0-1-1,-1 1 1,1-1 0,0 0-1,-1 0 1,1 0 0,-1 0-1,0-1 1,0 1-1,1 0 1,1-4 0,-3 3-2,0 0 1,0-1-1,0 1 1,0 0-1,0-1 0,-1 1 1,1-1-1,-1 1 1,0-1-1,0 1 1,-1-1-1,1 1 1,-1-1-1,1 1 1,-1 0-1,0-1 0,0 1 1,-1 0-1,1-1 1,-4-4-1,-16-27-38,-2 1-1,-2 0 1,-39-40-1,15 18-10,28 31-89,-128-144-6548,99 122-2323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1.257"/>
    </inkml:context>
    <inkml:brush xml:id="br0">
      <inkml:brushProperty name="width" value="0.025" units="cm"/>
      <inkml:brushProperty name="height" value="0.025" units="cm"/>
    </inkml:brush>
  </inkml:definitions>
  <inkml:trace contextRef="#ctx0" brushRef="#br0">1044 96 13613,'-12'-8'448,"-7"-3"-185,0 0 1,-1 1-1,0 1 0,0 1 0,-1 1 0,-39-8 0,17 8-145,-1 2-1,1 2 1,-1 2-1,0 1 1,0 3 0,-43 8-1,65-7 134,0 1 0,1 1 0,0 1 0,0 1-1,0 1 1,1 1 0,0 1 0,1 0 0,1 1-1,0 2 1,0-1 0,1 2 0,-24 27 0,18-13-156,1 0 1,2 2-1,1 0 1,1 2 0,2 0-1,1 1 1,-14 49-1,17-41-123,2 1-1,2 0 0,1 0 1,3 0-1,2 85 0,3-108 2,2 0 0,0 0 0,0 0-1,2-1 1,1 1 0,0-1-1,1-1 1,1 1 0,1-1 0,1 0-1,19 27 1,-14-27 40,0-1 0,1 0 0,1-1 0,0-1 0,1-1 0,1 0 0,0-2 0,1 0 0,42 18 0,-26-16 48,0-1 0,2-2 0,-1-2 1,1-1-1,39 2 0,-16-6 109,-1-2-1,91-10 0,-100 2-13,1-3-1,-2-2 1,0-3 0,0-1-1,73-34 1,-85 30-71,0-1 1,-1-1-1,-1-2 1,-2-2-1,0-1 1,-2-2-1,35-36 1,-55 50-44,0-1 1,-1 0-1,-1-1 0,0 0 1,-1-1-1,0 0 0,-2 0 1,0 0-1,-1-1 0,6-28 1,-10 35-5,-1 1 1,0 0 0,-1-1 0,1 1 0,-2 0 0,0-1-1,0 1 1,-1 0 0,0-1 0,0 1 0,-2 0 0,1 1-1,-1-1 1,0 1 0,-1-1 0,0 1 0,-1 0 0,0 1-1,0 0 1,-11-11 0,-1 2-54,-1 2-1,-1 0 0,0 2 1,-1 0-1,-1 1 1,0 1-1,0 1 1,-1 1-1,-1 1 1,1 1-1,-1 1 1,-27-3-1,-42-3-1775,-168-1-1,232 13 1194,-143-1-4564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1.816"/>
    </inkml:context>
    <inkml:brush xml:id="br0">
      <inkml:brushProperty name="width" value="0.025" units="cm"/>
      <inkml:brushProperty name="height" value="0.025" units="cm"/>
    </inkml:brush>
  </inkml:definitions>
  <inkml:trace contextRef="#ctx0" brushRef="#br0">1005 4 22197,'-48'-3'-2287,"0"3"0,0 1-1,-76 12 1,81-5 2172,1 2-1,1 1 1,-1 3-1,-43 20 1,53-19 544,2 1 1,0 2-1,0 0 0,2 2 1,1 2-1,0 0 0,1 2 0,2 0 1,1 2-1,0 1 0,2 1 1,1 0-1,-20 40 0,22-28-464,1 0-1,2 1 0,2 1 0,2 0 0,1 1 0,3 0 0,1 0 0,2 1 0,2-1 0,2 1 0,2 0 0,2-1 0,2 0 0,12 45 0,-10-57-47,1 0-1,2-1 0,1 0 1,2-1-1,0 0 1,2-1-1,1-1 1,35 42-1,-35-50 158,1-1 1,0-1-1,2 0 0,0-2 0,0 0 1,2-1-1,0-1 0,0-1 0,1-2 1,0 0-1,46 13 0,-37-16 84,0-1 0,0-1-1,0-2 1,0-1 0,1-1-1,-1-2 1,50-8 0,-40 1 176,0-1 1,0-3-1,-2-1 1,0-2-1,50-26 1,-40 13-13,-1-1 0,-2-3-1,-1-2 1,-1-2 0,-3-1 0,0-3 0,-3-1 0,67-92 0,-80 94-115,-1-1 0,-2-2 1,-2 0-1,-2-2 0,26-87 0,-38 104-169,-1-1 1,-1 1-1,-2-2 0,0 1 1,-2 0-1,-1 0 0,-1-1 1,-2 1-1,0 0 0,-2 0 1,-10-31-1,10 44-71,-1 0 0,-1 1 0,0 0 1,0 0-1,-2 0 0,0 1 0,0 1 1,-1 0-1,-1 0 0,-21-19 0,15 18-153,-1 0 0,0 1-1,-1 1 1,0 1 0,-1 1 0,0 0-1,-22-5 1,-12 0-900,-1 3 1,0 2-1,0 3 0,-1 2 0,-70 4 1,-32 8-4110,3 13-3512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2.296"/>
    </inkml:context>
    <inkml:brush xml:id="br0">
      <inkml:brushProperty name="width" value="0.025" units="cm"/>
      <inkml:brushProperty name="height" value="0.025" units="cm"/>
    </inkml:brush>
  </inkml:definitions>
  <inkml:trace contextRef="#ctx0" brushRef="#br0">671 198 11403,'0'0'3459,"-14"-72"-1281,-14 42-576,-13 2-609,-12 6-737,-16 2-288,-20 6 64,-18 5-1025,-19 6-1313,-17 3-4421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2.715"/>
    </inkml:context>
    <inkml:brush xml:id="br0">
      <inkml:brushProperty name="width" value="0.025" units="cm"/>
      <inkml:brushProperty name="height" value="0.025" units="cm"/>
    </inkml:brush>
  </inkml:definitions>
  <inkml:trace contextRef="#ctx0" brushRef="#br0">2082 1 6566,'-267'55'4950,"-308"107"0,433-112-4225,1 7 1,3 6-1,-221 138 1,316-172-566,1 1 1,1 2 0,2 1 0,1 2-1,2 2 1,2 2 0,-47 66 0,66-82-176,2 1 0,0 1 0,1 0 0,2 0 0,0 1 0,2 0 0,1 1 0,1-1 0,1 2 0,2-1 0,0 0 0,2 1 0,1-1 0,1 1 0,9 49 0,-1-41-161,1-1 1,2 0-1,1-1 1,2-1-1,1 0 0,1-1 1,2 0-1,33 40 1,-9-18-59,3-2 1,2-3-1,84 69 1,-34-45 289,3-3 1,4-6 0,2-4 0,2-4 0,3-6 0,2-4-1,196 51 1,-117-53 716,1-9 0,1-8 0,2-8 0,198-7-1,-252-16-683,-1-7-1,0-5 0,-1-6 0,202-60 0,-227 45-47,-1-5-1,-2-4 1,-2-6-1,-2-5 0,155-107 1,-211 125-11,-2-2 0,-1-2 0,-3-2 0,-1-3 1,-3-1-1,72-106 0,-96 125 74,-2 0 0,-1-1 0,-1-1 0,-2-1 0,-1 0 0,-1 0 0,-2-1 1,-2-1-1,-1 1 0,-1-1 0,-2 0 0,-2 0 0,-1 0 0,-8-56 0,5 72-38,-1 0 0,-1 0 0,0 1 0,-2-1 1,0 2-1,-1-1 0,-1 1 0,-1 0 0,0 1 0,-1 0 0,-25-28 0,17 26-60,-1 0-1,0 2 1,-1 0-1,0 2 0,-2 0 1,1 1-1,-49-19 0,21 15-309,0 1 0,0 3 0,-67-9 0,-149 1-2679,-8 21-2633,-25 16-5819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6.229"/>
    </inkml:context>
    <inkml:brush xml:id="br0">
      <inkml:brushProperty name="width" value="0.025" units="cm"/>
      <inkml:brushProperty name="height" value="0.025" units="cm"/>
    </inkml:brush>
  </inkml:definitions>
  <inkml:trace contextRef="#ctx0" brushRef="#br0">57 78 17392,'0'0'14553,"0"13"-13859,0 94-541,4 106-178,-3-208-72,0 0 0,0 0 0,0-1-1,1 1 1,-1-1 0,1 1 0,0-1 0,4 7 0,-5-10 56,-1-1 0,0 1 0,1 0 0,-1-1 0,1 1 0,-1-1 0,1 1 0,-1 0 0,1-1 0,0 1 0,-1-1 0,1 1 0,-1-1 0,1 0 0,0 1 0,0-1 0,-1 0 0,1 1 0,0-1 0,0 0 0,-1 0 0,1 0 0,0 0 0,0 1 0,-1-1 0,1 0 0,0 0 0,0-1 0,0 1 0,-1 0 0,1 0 0,0 0-1,0 0 1,-1-1 0,1 1 0,0 0 0,-1-1 0,1 1 0,0 0 0,-1-1 0,1 1 0,0-1 0,-1 1 0,1-1 0,-1 0 0,1 1 0,-1-1 0,1 1 0,-1-1 0,0 0 0,1 1 0,-1-1 0,0 0 0,1 0 0,-1 1 0,0-1 0,0 0 0,1-1 0,2-5-1256,-1 0-1,1 0 0,-1 0 1,-1 0-1,1 0 1,-1 0-1,0-1 0,-1 1 1,0-1-1,0 1 1,0 0-1,-1-1 0,0 1 1,-1 0-1,0 0 1,-3-10-1,-21-48-3973,-6 8 10570,22 39-3252,4 9-628,0 0-1,0-1 1,1 1-1,1-1 0,-1 0 1,2 0-1,-1-1 1,2 1-1,-1-1 1,1 1-1,-1-22 0,4 31-1272,-1 0 0,1 0 0,-1 1-1,1-1 1,-1 0 0,1 1 0,-1-1-1,1 0 1,0 1 0,-1-1 0,1 1 0,0-1-1,0 1 1,-1-1 0,1 1 0,0 0-1,0-1 1,0 1 0,-1 0 0,1 0-1,0-1 1,0 1 0,0 0 0,0 0-1,0 0 1,0 0 0,1 0 0,34 1 866,-27-1-612,19-1 198,0-2 1,32-7 0,-2 0-2543,1 6-9188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6.573"/>
    </inkml:context>
    <inkml:brush xml:id="br0">
      <inkml:brushProperty name="width" value="0.025" units="cm"/>
      <inkml:brushProperty name="height" value="0.025" units="cm"/>
    </inkml:brush>
  </inkml:definitions>
  <inkml:trace contextRef="#ctx0" brushRef="#br0">0 7 15951,'0'0'14766,"64"21"-14061,-28-32-321,0 3-288,-3 1-96,-2 5-993,-7 2-1153,-7 0-1633,-4 2-1570,-6 5-2371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6.903"/>
    </inkml:context>
    <inkml:brush xml:id="br0">
      <inkml:brushProperty name="width" value="0.025" units="cm"/>
      <inkml:brushProperty name="height" value="0.025" units="cm"/>
    </inkml:brush>
  </inkml:definitions>
  <inkml:trace contextRef="#ctx0" brushRef="#br0">0 73 5189,'0'0'20595,"69"3"-19313,-33-16-97,2 0-641,-3 0-448,1 4-416,-7-1-2371,-3 1-3362,-4 1-11852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7.338"/>
    </inkml:context>
    <inkml:brush xml:id="br0">
      <inkml:brushProperty name="width" value="0.025" units="cm"/>
      <inkml:brushProperty name="height" value="0.025" units="cm"/>
    </inkml:brush>
  </inkml:definitions>
  <inkml:trace contextRef="#ctx0" brushRef="#br0">201 0 11755,'0'0'16613,"-2"11"-14915,-3 9-1482,-2 0 0,0-1 1,-1 0-1,-1 0 0,0-1 1,-2 0-1,0-1 0,-20 24 1,12-15-29,1 2 1,1 0-1,-15 34 1,27-55-3265,4-15-3856,0-8-1173,-6-8-2962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7.696"/>
    </inkml:context>
    <inkml:brush xml:id="br0">
      <inkml:brushProperty name="width" value="0.025" units="cm"/>
      <inkml:brushProperty name="height" value="0.025" units="cm"/>
    </inkml:brush>
  </inkml:definitions>
  <inkml:trace contextRef="#ctx0" brushRef="#br0">0 0 14862,'0'0'13901,"75"19"-12107,-40 2-449,4 2-480,4 4-865,-1 1 0,-4-2 0,0-3-577,-7-4-3586,-5-6-5383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2.549"/>
    </inkml:context>
    <inkml:brush xml:id="br0">
      <inkml:brushProperty name="width" value="0.025" units="cm"/>
      <inkml:brushProperty name="height" value="0.025" units="cm"/>
    </inkml:brush>
  </inkml:definitions>
  <inkml:trace contextRef="#ctx0" brushRef="#br0">4 18 12620,'-4'-6'5861,"4"1"-2113,0 3-865,7-2-1282,8 4-1120,6 0-417,4 0-545,0 0-3458,-1 6-4005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21.627"/>
    </inkml:context>
    <inkml:brush xml:id="br0">
      <inkml:brushProperty name="width" value="0.025" units="cm"/>
      <inkml:brushProperty name="height" value="0.025" units="cm"/>
    </inkml:brush>
  </inkml:definitions>
  <inkml:trace contextRef="#ctx0" brushRef="#br0">1 170 16592,'0'0'1943,"10"2"187,36 4 276,0-2 0,71-3 0,104-23-444,212-73-2088,-376 81 110,69-20-1602,-142 24-10569,-8 2-3327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34.397"/>
    </inkml:context>
    <inkml:brush xml:id="br0">
      <inkml:brushProperty name="width" value="0.025" units="cm"/>
      <inkml:brushProperty name="height" value="0.025" units="cm"/>
    </inkml:brush>
  </inkml:definitions>
  <inkml:trace contextRef="#ctx0" brushRef="#br0">0 121 20499,'0'0'3876,"51"-4"-1826,-11-9-961,11-2-160,12-2-513,6 2-352,3 1-96,0 3-1089,-2 0-1441,-10 2-2563,-10-2-3811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4.908"/>
    </inkml:context>
    <inkml:brush xml:id="br0">
      <inkml:brushProperty name="width" value="0.025" units="cm"/>
      <inkml:brushProperty name="height" value="0.025" units="cm"/>
    </inkml:brush>
  </inkml:definitions>
  <inkml:trace contextRef="#ctx0" brushRef="#br0">0 36 4132,'0'0'22581,"55"-5"-20339,-25-4-1056,0 2-514,4 1-448,0 1-192,-3 3 0,-4 0-32,-1 2-64,-8 0-512,-6 0-609,-5 0-1410,-7 4-1729,-13 1-11531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5.280"/>
    </inkml:context>
    <inkml:brush xml:id="br0">
      <inkml:brushProperty name="width" value="0.025" units="cm"/>
      <inkml:brushProperty name="height" value="0.025" units="cm"/>
    </inkml:brush>
  </inkml:definitions>
  <inkml:trace contextRef="#ctx0" brushRef="#br0">1 17 11755,'0'0'16175,"85"10"-14637,-46-18-801,8-1-577,-1 6-160,-1 2 0,-4 1-1025,-5 0-2178,-6-1-3812,-6-4-12107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18.361"/>
    </inkml:context>
    <inkml:brush xml:id="br0">
      <inkml:brushProperty name="width" value="0.025" units="cm"/>
      <inkml:brushProperty name="height" value="0.025" units="cm"/>
    </inkml:brush>
  </inkml:definitions>
  <inkml:trace contextRef="#ctx0" brushRef="#br0">6 0 17617,'0'0'6859,"0"12"-4680,-3 78 241,0 94-1093,3-182-1366,1 0 0,-1 0-1,0-1 1,1 1 0,-1 0 0,1-1-1,0 1 1,-1 0 0,1-1-1,0 1 1,0-1 0,0 1 0,0-1-1,3 3 1,-4-4-81,0 0-1,1 1 1,-1-1 0,1 0-1,-1 0 1,1 0 0,-1 1-1,1-1 1,-1 0 0,1 0 0,-1 0-1,1 0 1,-1 0 0,1 0-1,-1 0 1,1 0 0,-1 0-1,1 0 1,-1 0 0,1 0-1,-1-1 1,1 1 0,-1 0-1,1 0 1,-1 0 0,0-1-1,1 1 1,-1 0 0,1-1-1,-1 1 1,0 0 0,1-1-1,-1 1 1,0 0 0,1-1-1,-1 1 1,0-1 0,0 1-1,1-1 1,-1 1 0,0 0-1,0-1 1,0 1 0,1-1-1,-1 1 1,0-1 0,0 1-1,0-1 1,0 1 0,0-1-1,0 1 1,0-2 0,4-20-4589,-3-5-2167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18.704"/>
    </inkml:context>
    <inkml:brush xml:id="br0">
      <inkml:brushProperty name="width" value="0.025" units="cm"/>
      <inkml:brushProperty name="height" value="0.025" units="cm"/>
    </inkml:brush>
  </inkml:definitions>
  <inkml:trace contextRef="#ctx0" brushRef="#br0">0 16 13100,'0'0'18562,"8"0"-17633,-5 0-916,60 0 50,112-14 0,-159 12-594,-13 2-4100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19.065"/>
    </inkml:context>
    <inkml:brush xml:id="br0">
      <inkml:brushProperty name="width" value="0.025" units="cm"/>
      <inkml:brushProperty name="height" value="0.025" units="cm"/>
    </inkml:brush>
  </inkml:definitions>
  <inkml:trace contextRef="#ctx0" brushRef="#br0">57 33 16239,'0'0'13613,"64"-4"-12075,-26-6-770,1 1-607,-1 2-161,-7 5-961,-8 2-1217,-9 1-1538,-11 12-1857,-3 2-3203</inkml:trace>
  <inkml:trace contextRef="#ctx0" brushRef="#br0" timeOffset="1">0 286 18257,'0'0'12876,"67"27"-11787,-28-31-544,2-6-545,0 2 0,-3 1-801,-5 0-1825,-7 0-3076,-3 0-7270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19.550"/>
    </inkml:context>
    <inkml:brush xml:id="br0">
      <inkml:brushProperty name="width" value="0.025" units="cm"/>
      <inkml:brushProperty name="height" value="0.025" units="cm"/>
    </inkml:brush>
  </inkml:definitions>
  <inkml:trace contextRef="#ctx0" brushRef="#br0">232 1 19506,'0'0'5862,"-10"11"-3636,-197 233 662,196-230-2855,8-14-1520,12-25-3421,-2 7 2312,7-44-8369,-13 30 3321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19.874"/>
    </inkml:context>
    <inkml:brush xml:id="br0">
      <inkml:brushProperty name="width" value="0.025" units="cm"/>
      <inkml:brushProperty name="height" value="0.025" units="cm"/>
    </inkml:brush>
  </inkml:definitions>
  <inkml:trace contextRef="#ctx0" brushRef="#br0">16 34 3683,'-6'-19'5766,"1"9"-1442,0 6 3267,5 8-5413,8 12 64,5 4-64,9 2-832,6 2-385,5 1-289,0 0-480,2-1-192,-4-4-2434,0-5-7591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20.786"/>
    </inkml:context>
    <inkml:brush xml:id="br0">
      <inkml:brushProperty name="width" value="0.025" units="cm"/>
      <inkml:brushProperty name="height" value="0.025" units="cm"/>
    </inkml:brush>
  </inkml:definitions>
  <inkml:trace contextRef="#ctx0" brushRef="#br0">47 49 12332,'-5'3'534,"-24"9"1988,28-12-2331,1 1 1,-1-1 0,0 0-1,1 0 1,-1 1-1,1-1 1,-1 0 0,0 1-1,1-1 1,-1 0 0,1 1-1,-1-1 1,1 1-1,-1-1 1,1 1 0,-1-1-1,1 1 1,0-1 0,-1 1-1,1 0 1,0-1-1,-1 1 1,1-1 0,0 1-1,0 0 1,0-1-1,-1 1 1,1 0 0,0-1-1,0 1 1,0 0 0,0 0-1,3 1 94,0-1 0,0 0 0,-1 0 0,1-1 0,0 1 0,0 0 0,0-1 0,0 0 0,0 0 0,0 0 1,0 0-1,0 0 0,5-1 0,4 0 582,121-6 3095,67-21-3029,-36 4-1530,-64 9-5164,-66 4-1184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02.10.2025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ABB44D-F0C8-FD48-5A47-CDA29B4E5DE6}"/>
            </a:ext>
          </a:extLst>
        </p:cNvPr>
        <p:cNvGrpSpPr/>
        <p:nvPr/>
      </p:nvGrpSpPr>
      <p:grpSpPr>
        <a:xfrm>
          <a:off x="0" y="0"/>
          <a:ext cx="0" cy="0"/>
          <a:chOff x="0" y="0"/>
          <a:chExt cx="0" cy="0"/>
        </a:xfrm>
      </p:grpSpPr>
      <p:sp>
        <p:nvSpPr>
          <p:cNvPr id="97282" name="Rectangle 26">
            <a:extLst>
              <a:ext uri="{FF2B5EF4-FFF2-40B4-BE49-F238E27FC236}">
                <a16:creationId xmlns:a16="http://schemas.microsoft.com/office/drawing/2014/main" id="{6134EA6A-6A4C-9255-F546-359F27E01B25}"/>
              </a:ext>
            </a:extLst>
          </p:cNvPr>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a:extLst>
              <a:ext uri="{FF2B5EF4-FFF2-40B4-BE49-F238E27FC236}">
                <a16:creationId xmlns:a16="http://schemas.microsoft.com/office/drawing/2014/main" id="{4A8CE755-E362-210E-0AD1-3E64072EF937}"/>
              </a:ext>
            </a:extLst>
          </p:cNvPr>
          <p:cNvSpPr>
            <a:spLocks noGrp="1" noRot="1" noChangeAspect="1" noChangeArrowheads="1" noTextEdit="1"/>
          </p:cNvSpPr>
          <p:nvPr>
            <p:ph type="sldImg"/>
          </p:nvPr>
        </p:nvSpPr>
        <p:spPr>
          <a:xfrm>
            <a:off x="90488" y="742950"/>
            <a:ext cx="6619875" cy="3724275"/>
          </a:xfrm>
          <a:ln/>
        </p:spPr>
      </p:sp>
      <p:sp>
        <p:nvSpPr>
          <p:cNvPr id="97284" name="Rectangle 3">
            <a:extLst>
              <a:ext uri="{FF2B5EF4-FFF2-40B4-BE49-F238E27FC236}">
                <a16:creationId xmlns:a16="http://schemas.microsoft.com/office/drawing/2014/main" id="{1FE8F5F2-8EF6-D83A-0EA4-179773F9143D}"/>
              </a:ext>
            </a:extLst>
          </p:cNvPr>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9229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29</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29</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30</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30</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02.10.2025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02.10.2025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02.10.2025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02.10.2025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02.10.2025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02.10.2025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02.10.2025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02.10.2025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02.10.2025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02.10.2025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02.10.2025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02.10.2025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customXml" Target="../ink/ink47.xml"/><Relationship Id="rId18" Type="http://schemas.openxmlformats.org/officeDocument/2006/relationships/image" Target="../media/image51.png"/><Relationship Id="rId3" Type="http://schemas.openxmlformats.org/officeDocument/2006/relationships/customXml" Target="../ink/ink42.xml"/><Relationship Id="rId7" Type="http://schemas.openxmlformats.org/officeDocument/2006/relationships/customXml" Target="../ink/ink44.xml"/><Relationship Id="rId12" Type="http://schemas.openxmlformats.org/officeDocument/2006/relationships/image" Target="../media/image48.png"/><Relationship Id="rId17" Type="http://schemas.openxmlformats.org/officeDocument/2006/relationships/customXml" Target="../ink/ink49.xml"/><Relationship Id="rId2" Type="http://schemas.openxmlformats.org/officeDocument/2006/relationships/notesSlide" Target="../notesSlides/notesSlide6.xml"/><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customXml" Target="../ink/ink46.xml"/><Relationship Id="rId5" Type="http://schemas.openxmlformats.org/officeDocument/2006/relationships/customXml" Target="../ink/ink43.xml"/><Relationship Id="rId15" Type="http://schemas.openxmlformats.org/officeDocument/2006/relationships/customXml" Target="../ink/ink48.xm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customXml" Target="../ink/ink45.xml"/><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17" Type="http://schemas.openxmlformats.org/officeDocument/2006/relationships/customXml" Target="../ink/ink107.xml"/><Relationship Id="rId21" Type="http://schemas.openxmlformats.org/officeDocument/2006/relationships/customXml" Target="../ink/ink59.xml"/><Relationship Id="rId42" Type="http://schemas.openxmlformats.org/officeDocument/2006/relationships/image" Target="../media/image71.png"/><Relationship Id="rId63" Type="http://schemas.openxmlformats.org/officeDocument/2006/relationships/customXml" Target="../ink/ink80.xml"/><Relationship Id="rId84" Type="http://schemas.openxmlformats.org/officeDocument/2006/relationships/image" Target="../media/image92.png"/><Relationship Id="rId138" Type="http://schemas.openxmlformats.org/officeDocument/2006/relationships/image" Target="../media/image119.png"/><Relationship Id="rId159" Type="http://schemas.openxmlformats.org/officeDocument/2006/relationships/customXml" Target="../ink/ink128.xml"/><Relationship Id="rId170" Type="http://schemas.openxmlformats.org/officeDocument/2006/relationships/customXml" Target="../ink/ink134.xml"/><Relationship Id="rId191" Type="http://schemas.openxmlformats.org/officeDocument/2006/relationships/image" Target="../media/image145.png"/><Relationship Id="rId205" Type="http://schemas.openxmlformats.org/officeDocument/2006/relationships/image" Target="../media/image152.png"/><Relationship Id="rId226" Type="http://schemas.openxmlformats.org/officeDocument/2006/relationships/image" Target="../media/image162.png"/><Relationship Id="rId247" Type="http://schemas.openxmlformats.org/officeDocument/2006/relationships/customXml" Target="../ink/ink173.xml"/><Relationship Id="rId107" Type="http://schemas.openxmlformats.org/officeDocument/2006/relationships/customXml" Target="../ink/ink102.xml"/><Relationship Id="rId11" Type="http://schemas.openxmlformats.org/officeDocument/2006/relationships/customXml" Target="../ink/ink54.xml"/><Relationship Id="rId32" Type="http://schemas.openxmlformats.org/officeDocument/2006/relationships/image" Target="../media/image66.png"/><Relationship Id="rId53" Type="http://schemas.openxmlformats.org/officeDocument/2006/relationships/customXml" Target="../ink/ink75.xml"/><Relationship Id="rId74" Type="http://schemas.openxmlformats.org/officeDocument/2006/relationships/image" Target="../media/image87.png"/><Relationship Id="rId128" Type="http://schemas.openxmlformats.org/officeDocument/2006/relationships/image" Target="../media/image114.png"/><Relationship Id="rId149" Type="http://schemas.openxmlformats.org/officeDocument/2006/relationships/customXml" Target="../ink/ink123.xml"/><Relationship Id="rId5" Type="http://schemas.openxmlformats.org/officeDocument/2006/relationships/customXml" Target="../ink/ink51.xml"/><Relationship Id="rId95" Type="http://schemas.openxmlformats.org/officeDocument/2006/relationships/customXml" Target="../ink/ink96.xml"/><Relationship Id="rId160" Type="http://schemas.openxmlformats.org/officeDocument/2006/relationships/customXml" Target="../ink/ink129.xml"/><Relationship Id="rId181" Type="http://schemas.openxmlformats.org/officeDocument/2006/relationships/image" Target="../media/image140.png"/><Relationship Id="rId216" Type="http://schemas.openxmlformats.org/officeDocument/2006/relationships/image" Target="../media/image157.png"/><Relationship Id="rId237" Type="http://schemas.openxmlformats.org/officeDocument/2006/relationships/customXml" Target="../ink/ink168.xml"/><Relationship Id="rId22" Type="http://schemas.openxmlformats.org/officeDocument/2006/relationships/image" Target="../media/image61.png"/><Relationship Id="rId43" Type="http://schemas.openxmlformats.org/officeDocument/2006/relationships/customXml" Target="../ink/ink70.xml"/><Relationship Id="rId64" Type="http://schemas.openxmlformats.org/officeDocument/2006/relationships/image" Target="../media/image82.png"/><Relationship Id="rId118" Type="http://schemas.openxmlformats.org/officeDocument/2006/relationships/image" Target="../media/image109.png"/><Relationship Id="rId139" Type="http://schemas.openxmlformats.org/officeDocument/2006/relationships/customXml" Target="../ink/ink118.xml"/><Relationship Id="rId85" Type="http://schemas.openxmlformats.org/officeDocument/2006/relationships/customXml" Target="../ink/ink91.xml"/><Relationship Id="rId150" Type="http://schemas.openxmlformats.org/officeDocument/2006/relationships/image" Target="../media/image125.png"/><Relationship Id="rId171" Type="http://schemas.openxmlformats.org/officeDocument/2006/relationships/image" Target="../media/image135.png"/><Relationship Id="rId192" Type="http://schemas.openxmlformats.org/officeDocument/2006/relationships/customXml" Target="../ink/ink145.xml"/><Relationship Id="rId206" Type="http://schemas.openxmlformats.org/officeDocument/2006/relationships/customXml" Target="../ink/ink152.xml"/><Relationship Id="rId227" Type="http://schemas.openxmlformats.org/officeDocument/2006/relationships/customXml" Target="../ink/ink163.xml"/><Relationship Id="rId248" Type="http://schemas.openxmlformats.org/officeDocument/2006/relationships/image" Target="../media/image173.png"/><Relationship Id="rId12" Type="http://schemas.openxmlformats.org/officeDocument/2006/relationships/image" Target="../media/image56.png"/><Relationship Id="rId33" Type="http://schemas.openxmlformats.org/officeDocument/2006/relationships/customXml" Target="../ink/ink65.xml"/><Relationship Id="rId108" Type="http://schemas.openxmlformats.org/officeDocument/2006/relationships/image" Target="../media/image104.png"/><Relationship Id="rId129" Type="http://schemas.openxmlformats.org/officeDocument/2006/relationships/customXml" Target="../ink/ink113.xml"/><Relationship Id="rId54" Type="http://schemas.openxmlformats.org/officeDocument/2006/relationships/image" Target="../media/image77.png"/><Relationship Id="rId75" Type="http://schemas.openxmlformats.org/officeDocument/2006/relationships/customXml" Target="../ink/ink86.xml"/><Relationship Id="rId96" Type="http://schemas.openxmlformats.org/officeDocument/2006/relationships/image" Target="../media/image98.png"/><Relationship Id="rId140" Type="http://schemas.openxmlformats.org/officeDocument/2006/relationships/image" Target="../media/image120.png"/><Relationship Id="rId161" Type="http://schemas.openxmlformats.org/officeDocument/2006/relationships/image" Target="../media/image130.png"/><Relationship Id="rId182" Type="http://schemas.openxmlformats.org/officeDocument/2006/relationships/customXml" Target="../ink/ink140.xml"/><Relationship Id="rId217" Type="http://schemas.openxmlformats.org/officeDocument/2006/relationships/customXml" Target="../ink/ink158.xml"/><Relationship Id="rId6" Type="http://schemas.openxmlformats.org/officeDocument/2006/relationships/image" Target="../media/image53.png"/><Relationship Id="rId238" Type="http://schemas.openxmlformats.org/officeDocument/2006/relationships/image" Target="../media/image168.png"/><Relationship Id="rId23" Type="http://schemas.openxmlformats.org/officeDocument/2006/relationships/customXml" Target="../ink/ink60.xml"/><Relationship Id="rId119" Type="http://schemas.openxmlformats.org/officeDocument/2006/relationships/customXml" Target="../ink/ink108.xml"/><Relationship Id="rId44" Type="http://schemas.openxmlformats.org/officeDocument/2006/relationships/image" Target="../media/image72.png"/><Relationship Id="rId65" Type="http://schemas.openxmlformats.org/officeDocument/2006/relationships/customXml" Target="../ink/ink81.xml"/><Relationship Id="rId86" Type="http://schemas.openxmlformats.org/officeDocument/2006/relationships/image" Target="../media/image93.png"/><Relationship Id="rId130" Type="http://schemas.openxmlformats.org/officeDocument/2006/relationships/image" Target="../media/image115.png"/><Relationship Id="rId151" Type="http://schemas.openxmlformats.org/officeDocument/2006/relationships/customXml" Target="../ink/ink124.xml"/><Relationship Id="rId172" Type="http://schemas.openxmlformats.org/officeDocument/2006/relationships/customXml" Target="../ink/ink135.xml"/><Relationship Id="rId193" Type="http://schemas.openxmlformats.org/officeDocument/2006/relationships/image" Target="../media/image146.png"/><Relationship Id="rId207" Type="http://schemas.openxmlformats.org/officeDocument/2006/relationships/image" Target="../media/image153.png"/><Relationship Id="rId228" Type="http://schemas.openxmlformats.org/officeDocument/2006/relationships/image" Target="../media/image163.png"/><Relationship Id="rId249" Type="http://schemas.openxmlformats.org/officeDocument/2006/relationships/customXml" Target="../ink/ink174.xml"/><Relationship Id="rId13" Type="http://schemas.openxmlformats.org/officeDocument/2006/relationships/customXml" Target="../ink/ink55.xml"/><Relationship Id="rId109" Type="http://schemas.openxmlformats.org/officeDocument/2006/relationships/customXml" Target="../ink/ink103.xml"/><Relationship Id="rId34" Type="http://schemas.openxmlformats.org/officeDocument/2006/relationships/image" Target="../media/image67.png"/><Relationship Id="rId55" Type="http://schemas.openxmlformats.org/officeDocument/2006/relationships/customXml" Target="../ink/ink76.xml"/><Relationship Id="rId76" Type="http://schemas.openxmlformats.org/officeDocument/2006/relationships/image" Target="../media/image88.png"/><Relationship Id="rId97" Type="http://schemas.openxmlformats.org/officeDocument/2006/relationships/customXml" Target="../ink/ink97.xml"/><Relationship Id="rId120" Type="http://schemas.openxmlformats.org/officeDocument/2006/relationships/image" Target="../media/image110.png"/><Relationship Id="rId141" Type="http://schemas.openxmlformats.org/officeDocument/2006/relationships/customXml" Target="../ink/ink119.xml"/><Relationship Id="rId7" Type="http://schemas.openxmlformats.org/officeDocument/2006/relationships/customXml" Target="../ink/ink52.xml"/><Relationship Id="rId162" Type="http://schemas.openxmlformats.org/officeDocument/2006/relationships/customXml" Target="../ink/ink130.xml"/><Relationship Id="rId183" Type="http://schemas.openxmlformats.org/officeDocument/2006/relationships/image" Target="../media/image141.png"/><Relationship Id="rId218" Type="http://schemas.openxmlformats.org/officeDocument/2006/relationships/image" Target="../media/image158.png"/><Relationship Id="rId239" Type="http://schemas.openxmlformats.org/officeDocument/2006/relationships/customXml" Target="../ink/ink169.xml"/><Relationship Id="rId250" Type="http://schemas.openxmlformats.org/officeDocument/2006/relationships/image" Target="../media/image174.png"/><Relationship Id="rId24" Type="http://schemas.openxmlformats.org/officeDocument/2006/relationships/image" Target="../media/image62.png"/><Relationship Id="rId45" Type="http://schemas.openxmlformats.org/officeDocument/2006/relationships/customXml" Target="../ink/ink71.xml"/><Relationship Id="rId66" Type="http://schemas.openxmlformats.org/officeDocument/2006/relationships/image" Target="../media/image83.png"/><Relationship Id="rId87" Type="http://schemas.openxmlformats.org/officeDocument/2006/relationships/customXml" Target="../ink/ink92.xml"/><Relationship Id="rId110" Type="http://schemas.openxmlformats.org/officeDocument/2006/relationships/image" Target="../media/image105.png"/><Relationship Id="rId131" Type="http://schemas.openxmlformats.org/officeDocument/2006/relationships/customXml" Target="../ink/ink114.xml"/><Relationship Id="rId152" Type="http://schemas.openxmlformats.org/officeDocument/2006/relationships/image" Target="../media/image126.png"/><Relationship Id="rId173" Type="http://schemas.openxmlformats.org/officeDocument/2006/relationships/image" Target="../media/image136.png"/><Relationship Id="rId194" Type="http://schemas.openxmlformats.org/officeDocument/2006/relationships/customXml" Target="../ink/ink146.xml"/><Relationship Id="rId208" Type="http://schemas.openxmlformats.org/officeDocument/2006/relationships/customXml" Target="../ink/ink153.xml"/><Relationship Id="rId229" Type="http://schemas.openxmlformats.org/officeDocument/2006/relationships/customXml" Target="../ink/ink164.xml"/><Relationship Id="rId240" Type="http://schemas.openxmlformats.org/officeDocument/2006/relationships/image" Target="../media/image169.png"/><Relationship Id="rId14" Type="http://schemas.openxmlformats.org/officeDocument/2006/relationships/image" Target="../media/image57.png"/><Relationship Id="rId35" Type="http://schemas.openxmlformats.org/officeDocument/2006/relationships/customXml" Target="../ink/ink66.xml"/><Relationship Id="rId56" Type="http://schemas.openxmlformats.org/officeDocument/2006/relationships/image" Target="../media/image78.png"/><Relationship Id="rId77" Type="http://schemas.openxmlformats.org/officeDocument/2006/relationships/customXml" Target="../ink/ink87.xml"/><Relationship Id="rId100" Type="http://schemas.openxmlformats.org/officeDocument/2006/relationships/image" Target="../media/image100.png"/><Relationship Id="rId8" Type="http://schemas.openxmlformats.org/officeDocument/2006/relationships/image" Target="../media/image54.png"/><Relationship Id="rId98" Type="http://schemas.openxmlformats.org/officeDocument/2006/relationships/image" Target="../media/image99.png"/><Relationship Id="rId121" Type="http://schemas.openxmlformats.org/officeDocument/2006/relationships/customXml" Target="../ink/ink109.xml"/><Relationship Id="rId142" Type="http://schemas.openxmlformats.org/officeDocument/2006/relationships/image" Target="../media/image121.png"/><Relationship Id="rId163" Type="http://schemas.openxmlformats.org/officeDocument/2006/relationships/image" Target="../media/image131.png"/><Relationship Id="rId184" Type="http://schemas.openxmlformats.org/officeDocument/2006/relationships/customXml" Target="../ink/ink141.xml"/><Relationship Id="rId219" Type="http://schemas.openxmlformats.org/officeDocument/2006/relationships/customXml" Target="../ink/ink159.xml"/><Relationship Id="rId230" Type="http://schemas.openxmlformats.org/officeDocument/2006/relationships/image" Target="../media/image164.png"/><Relationship Id="rId251" Type="http://schemas.openxmlformats.org/officeDocument/2006/relationships/customXml" Target="../ink/ink175.xml"/><Relationship Id="rId25" Type="http://schemas.openxmlformats.org/officeDocument/2006/relationships/customXml" Target="../ink/ink61.xml"/><Relationship Id="rId46" Type="http://schemas.openxmlformats.org/officeDocument/2006/relationships/image" Target="../media/image73.png"/><Relationship Id="rId67" Type="http://schemas.openxmlformats.org/officeDocument/2006/relationships/customXml" Target="../ink/ink82.xml"/><Relationship Id="rId88" Type="http://schemas.openxmlformats.org/officeDocument/2006/relationships/image" Target="../media/image94.png"/><Relationship Id="rId111" Type="http://schemas.openxmlformats.org/officeDocument/2006/relationships/customXml" Target="../ink/ink104.xml"/><Relationship Id="rId132" Type="http://schemas.openxmlformats.org/officeDocument/2006/relationships/image" Target="../media/image116.png"/><Relationship Id="rId153" Type="http://schemas.openxmlformats.org/officeDocument/2006/relationships/customXml" Target="../ink/ink125.xml"/><Relationship Id="rId174" Type="http://schemas.openxmlformats.org/officeDocument/2006/relationships/customXml" Target="../ink/ink136.xml"/><Relationship Id="rId195" Type="http://schemas.openxmlformats.org/officeDocument/2006/relationships/image" Target="../media/image147.png"/><Relationship Id="rId209" Type="http://schemas.openxmlformats.org/officeDocument/2006/relationships/image" Target="../media/image154.png"/><Relationship Id="rId220" Type="http://schemas.openxmlformats.org/officeDocument/2006/relationships/image" Target="../media/image159.png"/><Relationship Id="rId241" Type="http://schemas.openxmlformats.org/officeDocument/2006/relationships/customXml" Target="../ink/ink170.xml"/><Relationship Id="rId15" Type="http://schemas.openxmlformats.org/officeDocument/2006/relationships/customXml" Target="../ink/ink56.xml"/><Relationship Id="rId36" Type="http://schemas.openxmlformats.org/officeDocument/2006/relationships/image" Target="../media/image68.png"/><Relationship Id="rId57" Type="http://schemas.openxmlformats.org/officeDocument/2006/relationships/customXml" Target="../ink/ink77.xml"/><Relationship Id="rId78" Type="http://schemas.openxmlformats.org/officeDocument/2006/relationships/image" Target="../media/image89.png"/><Relationship Id="rId99" Type="http://schemas.openxmlformats.org/officeDocument/2006/relationships/customXml" Target="../ink/ink98.xml"/><Relationship Id="rId101" Type="http://schemas.openxmlformats.org/officeDocument/2006/relationships/customXml" Target="../ink/ink99.xml"/><Relationship Id="rId122" Type="http://schemas.openxmlformats.org/officeDocument/2006/relationships/image" Target="../media/image111.png"/><Relationship Id="rId143" Type="http://schemas.openxmlformats.org/officeDocument/2006/relationships/customXml" Target="../ink/ink120.xml"/><Relationship Id="rId164" Type="http://schemas.openxmlformats.org/officeDocument/2006/relationships/customXml" Target="../ink/ink131.xml"/><Relationship Id="rId185" Type="http://schemas.openxmlformats.org/officeDocument/2006/relationships/image" Target="../media/image142.png"/><Relationship Id="rId9" Type="http://schemas.openxmlformats.org/officeDocument/2006/relationships/customXml" Target="../ink/ink53.xml"/><Relationship Id="rId210" Type="http://schemas.openxmlformats.org/officeDocument/2006/relationships/customXml" Target="../ink/ink154.xml"/><Relationship Id="rId26" Type="http://schemas.openxmlformats.org/officeDocument/2006/relationships/image" Target="../media/image63.png"/><Relationship Id="rId231" Type="http://schemas.openxmlformats.org/officeDocument/2006/relationships/customXml" Target="../ink/ink165.xml"/><Relationship Id="rId252" Type="http://schemas.openxmlformats.org/officeDocument/2006/relationships/image" Target="../media/image175.png"/><Relationship Id="rId47" Type="http://schemas.openxmlformats.org/officeDocument/2006/relationships/customXml" Target="../ink/ink72.xml"/><Relationship Id="rId68" Type="http://schemas.openxmlformats.org/officeDocument/2006/relationships/image" Target="../media/image84.png"/><Relationship Id="rId89" Type="http://schemas.openxmlformats.org/officeDocument/2006/relationships/customXml" Target="../ink/ink93.xml"/><Relationship Id="rId112" Type="http://schemas.openxmlformats.org/officeDocument/2006/relationships/image" Target="../media/image106.png"/><Relationship Id="rId133" Type="http://schemas.openxmlformats.org/officeDocument/2006/relationships/customXml" Target="../ink/ink115.xml"/><Relationship Id="rId154" Type="http://schemas.openxmlformats.org/officeDocument/2006/relationships/image" Target="../media/image127.png"/><Relationship Id="rId175" Type="http://schemas.openxmlformats.org/officeDocument/2006/relationships/image" Target="../media/image137.png"/><Relationship Id="rId196" Type="http://schemas.openxmlformats.org/officeDocument/2006/relationships/customXml" Target="../ink/ink147.xml"/><Relationship Id="rId200" Type="http://schemas.openxmlformats.org/officeDocument/2006/relationships/customXml" Target="../ink/ink149.xml"/><Relationship Id="rId16" Type="http://schemas.openxmlformats.org/officeDocument/2006/relationships/image" Target="../media/image58.png"/><Relationship Id="rId221" Type="http://schemas.openxmlformats.org/officeDocument/2006/relationships/customXml" Target="../ink/ink160.xml"/><Relationship Id="rId242" Type="http://schemas.openxmlformats.org/officeDocument/2006/relationships/image" Target="../media/image170.png"/><Relationship Id="rId37" Type="http://schemas.openxmlformats.org/officeDocument/2006/relationships/customXml" Target="../ink/ink67.xml"/><Relationship Id="rId58" Type="http://schemas.openxmlformats.org/officeDocument/2006/relationships/image" Target="../media/image79.png"/><Relationship Id="rId79" Type="http://schemas.openxmlformats.org/officeDocument/2006/relationships/customXml" Target="../ink/ink88.xml"/><Relationship Id="rId102" Type="http://schemas.openxmlformats.org/officeDocument/2006/relationships/image" Target="../media/image101.png"/><Relationship Id="rId123" Type="http://schemas.openxmlformats.org/officeDocument/2006/relationships/customXml" Target="../ink/ink110.xml"/><Relationship Id="rId144" Type="http://schemas.openxmlformats.org/officeDocument/2006/relationships/image" Target="../media/image122.png"/><Relationship Id="rId90" Type="http://schemas.openxmlformats.org/officeDocument/2006/relationships/image" Target="../media/image95.png"/><Relationship Id="rId165" Type="http://schemas.openxmlformats.org/officeDocument/2006/relationships/image" Target="../media/image132.png"/><Relationship Id="rId186" Type="http://schemas.openxmlformats.org/officeDocument/2006/relationships/customXml" Target="../ink/ink142.xml"/><Relationship Id="rId211" Type="http://schemas.openxmlformats.org/officeDocument/2006/relationships/customXml" Target="../ink/ink155.xml"/><Relationship Id="rId232" Type="http://schemas.openxmlformats.org/officeDocument/2006/relationships/image" Target="../media/image165.png"/><Relationship Id="rId253" Type="http://schemas.openxmlformats.org/officeDocument/2006/relationships/customXml" Target="../ink/ink176.xml"/><Relationship Id="rId27" Type="http://schemas.openxmlformats.org/officeDocument/2006/relationships/customXml" Target="../ink/ink62.xml"/><Relationship Id="rId48" Type="http://schemas.openxmlformats.org/officeDocument/2006/relationships/image" Target="../media/image74.png"/><Relationship Id="rId69" Type="http://schemas.openxmlformats.org/officeDocument/2006/relationships/customXml" Target="../ink/ink83.xml"/><Relationship Id="rId113" Type="http://schemas.openxmlformats.org/officeDocument/2006/relationships/customXml" Target="../ink/ink105.xml"/><Relationship Id="rId134" Type="http://schemas.openxmlformats.org/officeDocument/2006/relationships/image" Target="../media/image117.png"/><Relationship Id="rId80" Type="http://schemas.openxmlformats.org/officeDocument/2006/relationships/image" Target="../media/image90.png"/><Relationship Id="rId155" Type="http://schemas.openxmlformats.org/officeDocument/2006/relationships/customXml" Target="../ink/ink126.xml"/><Relationship Id="rId176" Type="http://schemas.openxmlformats.org/officeDocument/2006/relationships/customXml" Target="../ink/ink137.xml"/><Relationship Id="rId197" Type="http://schemas.openxmlformats.org/officeDocument/2006/relationships/image" Target="../media/image148.png"/><Relationship Id="rId201" Type="http://schemas.openxmlformats.org/officeDocument/2006/relationships/image" Target="../media/image150.png"/><Relationship Id="rId222" Type="http://schemas.openxmlformats.org/officeDocument/2006/relationships/image" Target="../media/image160.png"/><Relationship Id="rId243" Type="http://schemas.openxmlformats.org/officeDocument/2006/relationships/customXml" Target="../ink/ink171.xml"/><Relationship Id="rId17" Type="http://schemas.openxmlformats.org/officeDocument/2006/relationships/customXml" Target="../ink/ink57.xml"/><Relationship Id="rId38" Type="http://schemas.openxmlformats.org/officeDocument/2006/relationships/image" Target="../media/image69.png"/><Relationship Id="rId59" Type="http://schemas.openxmlformats.org/officeDocument/2006/relationships/customXml" Target="../ink/ink78.xml"/><Relationship Id="rId103" Type="http://schemas.openxmlformats.org/officeDocument/2006/relationships/customXml" Target="../ink/ink100.xml"/><Relationship Id="rId124" Type="http://schemas.openxmlformats.org/officeDocument/2006/relationships/image" Target="../media/image112.png"/><Relationship Id="rId70" Type="http://schemas.openxmlformats.org/officeDocument/2006/relationships/image" Target="../media/image85.png"/><Relationship Id="rId91" Type="http://schemas.openxmlformats.org/officeDocument/2006/relationships/customXml" Target="../ink/ink94.xml"/><Relationship Id="rId145" Type="http://schemas.openxmlformats.org/officeDocument/2006/relationships/customXml" Target="../ink/ink121.xml"/><Relationship Id="rId166" Type="http://schemas.openxmlformats.org/officeDocument/2006/relationships/customXml" Target="../ink/ink132.xml"/><Relationship Id="rId187" Type="http://schemas.openxmlformats.org/officeDocument/2006/relationships/image" Target="../media/image143.png"/><Relationship Id="rId1" Type="http://schemas.openxmlformats.org/officeDocument/2006/relationships/slideLayout" Target="../slideLayouts/slideLayout7.xml"/><Relationship Id="rId212" Type="http://schemas.openxmlformats.org/officeDocument/2006/relationships/image" Target="../media/image155.png"/><Relationship Id="rId233" Type="http://schemas.openxmlformats.org/officeDocument/2006/relationships/customXml" Target="../ink/ink166.xml"/><Relationship Id="rId254" Type="http://schemas.openxmlformats.org/officeDocument/2006/relationships/image" Target="../media/image176.png"/><Relationship Id="rId28" Type="http://schemas.openxmlformats.org/officeDocument/2006/relationships/image" Target="../media/image64.png"/><Relationship Id="rId49" Type="http://schemas.openxmlformats.org/officeDocument/2006/relationships/customXml" Target="../ink/ink73.xml"/><Relationship Id="rId114" Type="http://schemas.openxmlformats.org/officeDocument/2006/relationships/image" Target="../media/image107.png"/><Relationship Id="rId60" Type="http://schemas.openxmlformats.org/officeDocument/2006/relationships/image" Target="../media/image80.png"/><Relationship Id="rId81" Type="http://schemas.openxmlformats.org/officeDocument/2006/relationships/customXml" Target="../ink/ink89.xml"/><Relationship Id="rId135" Type="http://schemas.openxmlformats.org/officeDocument/2006/relationships/customXml" Target="../ink/ink116.xml"/><Relationship Id="rId156" Type="http://schemas.openxmlformats.org/officeDocument/2006/relationships/image" Target="../media/image128.png"/><Relationship Id="rId177" Type="http://schemas.openxmlformats.org/officeDocument/2006/relationships/image" Target="../media/image138.png"/><Relationship Id="rId198" Type="http://schemas.openxmlformats.org/officeDocument/2006/relationships/customXml" Target="../ink/ink148.xml"/><Relationship Id="rId202" Type="http://schemas.openxmlformats.org/officeDocument/2006/relationships/customXml" Target="../ink/ink150.xml"/><Relationship Id="rId223" Type="http://schemas.openxmlformats.org/officeDocument/2006/relationships/customXml" Target="../ink/ink161.xml"/><Relationship Id="rId244" Type="http://schemas.openxmlformats.org/officeDocument/2006/relationships/image" Target="../media/image171.png"/><Relationship Id="rId18" Type="http://schemas.openxmlformats.org/officeDocument/2006/relationships/image" Target="../media/image59.png"/><Relationship Id="rId39" Type="http://schemas.openxmlformats.org/officeDocument/2006/relationships/customXml" Target="../ink/ink68.xml"/><Relationship Id="rId50" Type="http://schemas.openxmlformats.org/officeDocument/2006/relationships/image" Target="../media/image75.png"/><Relationship Id="rId104" Type="http://schemas.openxmlformats.org/officeDocument/2006/relationships/image" Target="../media/image102.png"/><Relationship Id="rId125" Type="http://schemas.openxmlformats.org/officeDocument/2006/relationships/customXml" Target="../ink/ink111.xml"/><Relationship Id="rId146" Type="http://schemas.openxmlformats.org/officeDocument/2006/relationships/image" Target="../media/image123.png"/><Relationship Id="rId167" Type="http://schemas.openxmlformats.org/officeDocument/2006/relationships/image" Target="../media/image133.png"/><Relationship Id="rId188" Type="http://schemas.openxmlformats.org/officeDocument/2006/relationships/customXml" Target="../ink/ink143.xml"/><Relationship Id="rId71" Type="http://schemas.openxmlformats.org/officeDocument/2006/relationships/customXml" Target="../ink/ink84.xml"/><Relationship Id="rId92" Type="http://schemas.openxmlformats.org/officeDocument/2006/relationships/image" Target="../media/image96.png"/><Relationship Id="rId213" Type="http://schemas.openxmlformats.org/officeDocument/2006/relationships/customXml" Target="../ink/ink156.xml"/><Relationship Id="rId234" Type="http://schemas.openxmlformats.org/officeDocument/2006/relationships/image" Target="../media/image166.png"/><Relationship Id="rId2" Type="http://schemas.openxmlformats.org/officeDocument/2006/relationships/notesSlide" Target="../notesSlides/notesSlide8.xml"/><Relationship Id="rId29" Type="http://schemas.openxmlformats.org/officeDocument/2006/relationships/customXml" Target="../ink/ink63.xml"/><Relationship Id="rId255" Type="http://schemas.openxmlformats.org/officeDocument/2006/relationships/customXml" Target="../ink/ink177.xml"/><Relationship Id="rId40" Type="http://schemas.openxmlformats.org/officeDocument/2006/relationships/image" Target="../media/image70.png"/><Relationship Id="rId115" Type="http://schemas.openxmlformats.org/officeDocument/2006/relationships/customXml" Target="../ink/ink106.xml"/><Relationship Id="rId136" Type="http://schemas.openxmlformats.org/officeDocument/2006/relationships/image" Target="../media/image118.png"/><Relationship Id="rId157" Type="http://schemas.openxmlformats.org/officeDocument/2006/relationships/customXml" Target="../ink/ink127.xml"/><Relationship Id="rId178" Type="http://schemas.openxmlformats.org/officeDocument/2006/relationships/customXml" Target="../ink/ink138.xml"/><Relationship Id="rId61" Type="http://schemas.openxmlformats.org/officeDocument/2006/relationships/customXml" Target="../ink/ink79.xml"/><Relationship Id="rId82" Type="http://schemas.openxmlformats.org/officeDocument/2006/relationships/image" Target="../media/image91.png"/><Relationship Id="rId199" Type="http://schemas.openxmlformats.org/officeDocument/2006/relationships/image" Target="../media/image149.png"/><Relationship Id="rId203" Type="http://schemas.openxmlformats.org/officeDocument/2006/relationships/image" Target="../media/image151.png"/><Relationship Id="rId19" Type="http://schemas.openxmlformats.org/officeDocument/2006/relationships/customXml" Target="../ink/ink58.xml"/><Relationship Id="rId224" Type="http://schemas.openxmlformats.org/officeDocument/2006/relationships/image" Target="../media/image161.png"/><Relationship Id="rId245" Type="http://schemas.openxmlformats.org/officeDocument/2006/relationships/customXml" Target="../ink/ink172.xml"/><Relationship Id="rId30" Type="http://schemas.openxmlformats.org/officeDocument/2006/relationships/image" Target="../media/image65.png"/><Relationship Id="rId105" Type="http://schemas.openxmlformats.org/officeDocument/2006/relationships/customXml" Target="../ink/ink101.xml"/><Relationship Id="rId126" Type="http://schemas.openxmlformats.org/officeDocument/2006/relationships/image" Target="../media/image113.png"/><Relationship Id="rId147" Type="http://schemas.openxmlformats.org/officeDocument/2006/relationships/customXml" Target="../ink/ink122.xml"/><Relationship Id="rId168" Type="http://schemas.openxmlformats.org/officeDocument/2006/relationships/customXml" Target="../ink/ink133.xml"/><Relationship Id="rId51" Type="http://schemas.openxmlformats.org/officeDocument/2006/relationships/customXml" Target="../ink/ink74.xml"/><Relationship Id="rId72" Type="http://schemas.openxmlformats.org/officeDocument/2006/relationships/image" Target="../media/image86.png"/><Relationship Id="rId93" Type="http://schemas.openxmlformats.org/officeDocument/2006/relationships/customXml" Target="../ink/ink95.xml"/><Relationship Id="rId189" Type="http://schemas.openxmlformats.org/officeDocument/2006/relationships/image" Target="../media/image144.png"/><Relationship Id="rId3" Type="http://schemas.openxmlformats.org/officeDocument/2006/relationships/customXml" Target="../ink/ink50.xml"/><Relationship Id="rId214" Type="http://schemas.openxmlformats.org/officeDocument/2006/relationships/image" Target="../media/image156.png"/><Relationship Id="rId235" Type="http://schemas.openxmlformats.org/officeDocument/2006/relationships/customXml" Target="../ink/ink167.xml"/><Relationship Id="rId256" Type="http://schemas.openxmlformats.org/officeDocument/2006/relationships/image" Target="../media/image177.png"/><Relationship Id="rId116" Type="http://schemas.openxmlformats.org/officeDocument/2006/relationships/image" Target="../media/image108.png"/><Relationship Id="rId137" Type="http://schemas.openxmlformats.org/officeDocument/2006/relationships/customXml" Target="../ink/ink117.xml"/><Relationship Id="rId158" Type="http://schemas.openxmlformats.org/officeDocument/2006/relationships/image" Target="../media/image129.png"/><Relationship Id="rId20" Type="http://schemas.openxmlformats.org/officeDocument/2006/relationships/image" Target="../media/image60.png"/><Relationship Id="rId41" Type="http://schemas.openxmlformats.org/officeDocument/2006/relationships/customXml" Target="../ink/ink69.xml"/><Relationship Id="rId62" Type="http://schemas.openxmlformats.org/officeDocument/2006/relationships/image" Target="../media/image81.png"/><Relationship Id="rId83" Type="http://schemas.openxmlformats.org/officeDocument/2006/relationships/customXml" Target="../ink/ink90.xml"/><Relationship Id="rId179" Type="http://schemas.openxmlformats.org/officeDocument/2006/relationships/image" Target="../media/image139.png"/><Relationship Id="rId190" Type="http://schemas.openxmlformats.org/officeDocument/2006/relationships/customXml" Target="../ink/ink144.xml"/><Relationship Id="rId204" Type="http://schemas.openxmlformats.org/officeDocument/2006/relationships/customXml" Target="../ink/ink151.xml"/><Relationship Id="rId225" Type="http://schemas.openxmlformats.org/officeDocument/2006/relationships/customXml" Target="../ink/ink162.xml"/><Relationship Id="rId246" Type="http://schemas.openxmlformats.org/officeDocument/2006/relationships/image" Target="../media/image172.png"/><Relationship Id="rId106" Type="http://schemas.openxmlformats.org/officeDocument/2006/relationships/image" Target="../media/image103.png"/><Relationship Id="rId127" Type="http://schemas.openxmlformats.org/officeDocument/2006/relationships/customXml" Target="../ink/ink112.xml"/><Relationship Id="rId10" Type="http://schemas.openxmlformats.org/officeDocument/2006/relationships/image" Target="../media/image55.png"/><Relationship Id="rId31" Type="http://schemas.openxmlformats.org/officeDocument/2006/relationships/customXml" Target="../ink/ink64.xml"/><Relationship Id="rId52" Type="http://schemas.openxmlformats.org/officeDocument/2006/relationships/image" Target="../media/image76.png"/><Relationship Id="rId73" Type="http://schemas.openxmlformats.org/officeDocument/2006/relationships/customXml" Target="../ink/ink85.xml"/><Relationship Id="rId94" Type="http://schemas.openxmlformats.org/officeDocument/2006/relationships/image" Target="../media/image97.png"/><Relationship Id="rId148" Type="http://schemas.openxmlformats.org/officeDocument/2006/relationships/image" Target="../media/image124.png"/><Relationship Id="rId169" Type="http://schemas.openxmlformats.org/officeDocument/2006/relationships/image" Target="../media/image134.png"/><Relationship Id="rId4" Type="http://schemas.openxmlformats.org/officeDocument/2006/relationships/image" Target="../media/image52.png"/><Relationship Id="rId180" Type="http://schemas.openxmlformats.org/officeDocument/2006/relationships/customXml" Target="../ink/ink139.xml"/><Relationship Id="rId215" Type="http://schemas.openxmlformats.org/officeDocument/2006/relationships/customXml" Target="../ink/ink157.xml"/><Relationship Id="rId236" Type="http://schemas.openxmlformats.org/officeDocument/2006/relationships/image" Target="../media/image167.png"/></Relationships>
</file>

<file path=ppt/slides/_rels/slide13.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customXml" Target="../ink/ink183.xml"/><Relationship Id="rId18" Type="http://schemas.openxmlformats.org/officeDocument/2006/relationships/image" Target="../media/image185.png"/><Relationship Id="rId26" Type="http://schemas.openxmlformats.org/officeDocument/2006/relationships/image" Target="../media/image188.png"/><Relationship Id="rId3" Type="http://schemas.openxmlformats.org/officeDocument/2006/relationships/customXml" Target="../ink/ink178.xml"/><Relationship Id="rId21" Type="http://schemas.openxmlformats.org/officeDocument/2006/relationships/customXml" Target="../ink/ink187.xml"/><Relationship Id="rId7" Type="http://schemas.openxmlformats.org/officeDocument/2006/relationships/customXml" Target="../ink/ink180.xml"/><Relationship Id="rId12" Type="http://schemas.openxmlformats.org/officeDocument/2006/relationships/image" Target="../media/image182.png"/><Relationship Id="rId17" Type="http://schemas.openxmlformats.org/officeDocument/2006/relationships/customXml" Target="../ink/ink185.xml"/><Relationship Id="rId25" Type="http://schemas.openxmlformats.org/officeDocument/2006/relationships/customXml" Target="../ink/ink189.xml"/><Relationship Id="rId2" Type="http://schemas.openxmlformats.org/officeDocument/2006/relationships/notesSlide" Target="../notesSlides/notesSlide9.xml"/><Relationship Id="rId16" Type="http://schemas.openxmlformats.org/officeDocument/2006/relationships/image" Target="../media/image184.png"/><Relationship Id="rId20" Type="http://schemas.openxmlformats.org/officeDocument/2006/relationships/image" Target="../media/image186.png"/><Relationship Id="rId1" Type="http://schemas.openxmlformats.org/officeDocument/2006/relationships/slideLayout" Target="../slideLayouts/slideLayout7.xml"/><Relationship Id="rId6" Type="http://schemas.openxmlformats.org/officeDocument/2006/relationships/image" Target="../media/image179.png"/><Relationship Id="rId11" Type="http://schemas.openxmlformats.org/officeDocument/2006/relationships/customXml" Target="../ink/ink182.xml"/><Relationship Id="rId24" Type="http://schemas.openxmlformats.org/officeDocument/2006/relationships/image" Target="../media/image122.png"/><Relationship Id="rId5" Type="http://schemas.openxmlformats.org/officeDocument/2006/relationships/customXml" Target="../ink/ink179.xml"/><Relationship Id="rId15" Type="http://schemas.openxmlformats.org/officeDocument/2006/relationships/customXml" Target="../ink/ink184.xml"/><Relationship Id="rId23" Type="http://schemas.openxmlformats.org/officeDocument/2006/relationships/customXml" Target="../ink/ink188.xml"/><Relationship Id="rId10" Type="http://schemas.openxmlformats.org/officeDocument/2006/relationships/image" Target="../media/image181.png"/><Relationship Id="rId19" Type="http://schemas.openxmlformats.org/officeDocument/2006/relationships/customXml" Target="../ink/ink186.xml"/><Relationship Id="rId4" Type="http://schemas.openxmlformats.org/officeDocument/2006/relationships/image" Target="../media/image178.png"/><Relationship Id="rId9" Type="http://schemas.openxmlformats.org/officeDocument/2006/relationships/customXml" Target="../ink/ink181.xml"/><Relationship Id="rId14" Type="http://schemas.openxmlformats.org/officeDocument/2006/relationships/image" Target="../media/image183.png"/><Relationship Id="rId22" Type="http://schemas.openxmlformats.org/officeDocument/2006/relationships/image" Target="../media/image18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190.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9.png"/></Relationships>
</file>

<file path=ppt/slides/_rels/slide16.xml.rels><?xml version="1.0" encoding="UTF-8" standalone="yes"?>
<Relationships xmlns="http://schemas.openxmlformats.org/package/2006/relationships"><Relationship Id="rId13" Type="http://schemas.openxmlformats.org/officeDocument/2006/relationships/image" Target="../media/image195.png"/><Relationship Id="rId18" Type="http://schemas.openxmlformats.org/officeDocument/2006/relationships/customXml" Target="../ink/ink198.xml"/><Relationship Id="rId26" Type="http://schemas.openxmlformats.org/officeDocument/2006/relationships/customXml" Target="../ink/ink202.xml"/><Relationship Id="rId39" Type="http://schemas.openxmlformats.org/officeDocument/2006/relationships/image" Target="../media/image208.png"/><Relationship Id="rId21" Type="http://schemas.openxmlformats.org/officeDocument/2006/relationships/image" Target="../media/image199.png"/><Relationship Id="rId34" Type="http://schemas.openxmlformats.org/officeDocument/2006/relationships/customXml" Target="../ink/ink206.xml"/><Relationship Id="rId42" Type="http://schemas.openxmlformats.org/officeDocument/2006/relationships/customXml" Target="../ink/ink210.xml"/><Relationship Id="rId47" Type="http://schemas.openxmlformats.org/officeDocument/2006/relationships/image" Target="../media/image212.png"/><Relationship Id="rId7" Type="http://schemas.openxmlformats.org/officeDocument/2006/relationships/image" Target="../media/image192.png"/><Relationship Id="rId2" Type="http://schemas.openxmlformats.org/officeDocument/2006/relationships/notesSlide" Target="../notesSlides/notesSlide12.xml"/><Relationship Id="rId16" Type="http://schemas.openxmlformats.org/officeDocument/2006/relationships/customXml" Target="../ink/ink197.xml"/><Relationship Id="rId29" Type="http://schemas.openxmlformats.org/officeDocument/2006/relationships/image" Target="../media/image203.png"/><Relationship Id="rId11" Type="http://schemas.openxmlformats.org/officeDocument/2006/relationships/image" Target="../media/image194.png"/><Relationship Id="rId24" Type="http://schemas.openxmlformats.org/officeDocument/2006/relationships/customXml" Target="../ink/ink201.xml"/><Relationship Id="rId32" Type="http://schemas.openxmlformats.org/officeDocument/2006/relationships/customXml" Target="../ink/ink205.xml"/><Relationship Id="rId37" Type="http://schemas.openxmlformats.org/officeDocument/2006/relationships/image" Target="../media/image207.png"/><Relationship Id="rId40" Type="http://schemas.openxmlformats.org/officeDocument/2006/relationships/customXml" Target="../ink/ink209.xml"/><Relationship Id="rId45" Type="http://schemas.openxmlformats.org/officeDocument/2006/relationships/image" Target="../media/image211.png"/><Relationship Id="rId5" Type="http://schemas.openxmlformats.org/officeDocument/2006/relationships/image" Target="../media/image191.png"/><Relationship Id="rId15" Type="http://schemas.openxmlformats.org/officeDocument/2006/relationships/image" Target="../media/image196.png"/><Relationship Id="rId23" Type="http://schemas.openxmlformats.org/officeDocument/2006/relationships/image" Target="../media/image200.png"/><Relationship Id="rId28" Type="http://schemas.openxmlformats.org/officeDocument/2006/relationships/customXml" Target="../ink/ink203.xml"/><Relationship Id="rId36" Type="http://schemas.openxmlformats.org/officeDocument/2006/relationships/customXml" Target="../ink/ink207.xml"/><Relationship Id="rId49" Type="http://schemas.openxmlformats.org/officeDocument/2006/relationships/image" Target="../media/image213.png"/><Relationship Id="rId10" Type="http://schemas.openxmlformats.org/officeDocument/2006/relationships/customXml" Target="../ink/ink194.xml"/><Relationship Id="rId19" Type="http://schemas.openxmlformats.org/officeDocument/2006/relationships/image" Target="../media/image198.png"/><Relationship Id="rId31" Type="http://schemas.openxmlformats.org/officeDocument/2006/relationships/image" Target="../media/image204.png"/><Relationship Id="rId44" Type="http://schemas.openxmlformats.org/officeDocument/2006/relationships/customXml" Target="../ink/ink211.xml"/><Relationship Id="rId4" Type="http://schemas.openxmlformats.org/officeDocument/2006/relationships/customXml" Target="../ink/ink191.xml"/><Relationship Id="rId9" Type="http://schemas.openxmlformats.org/officeDocument/2006/relationships/image" Target="../media/image193.png"/><Relationship Id="rId14" Type="http://schemas.openxmlformats.org/officeDocument/2006/relationships/customXml" Target="../ink/ink196.xml"/><Relationship Id="rId22" Type="http://schemas.openxmlformats.org/officeDocument/2006/relationships/customXml" Target="../ink/ink200.xml"/><Relationship Id="rId27" Type="http://schemas.openxmlformats.org/officeDocument/2006/relationships/image" Target="../media/image202.png"/><Relationship Id="rId30" Type="http://schemas.openxmlformats.org/officeDocument/2006/relationships/customXml" Target="../ink/ink204.xml"/><Relationship Id="rId35" Type="http://schemas.openxmlformats.org/officeDocument/2006/relationships/image" Target="../media/image206.png"/><Relationship Id="rId43" Type="http://schemas.openxmlformats.org/officeDocument/2006/relationships/image" Target="../media/image210.png"/><Relationship Id="rId48" Type="http://schemas.openxmlformats.org/officeDocument/2006/relationships/customXml" Target="../ink/ink213.xml"/><Relationship Id="rId8" Type="http://schemas.openxmlformats.org/officeDocument/2006/relationships/customXml" Target="../ink/ink193.xml"/><Relationship Id="rId3" Type="http://schemas.openxmlformats.org/officeDocument/2006/relationships/image" Target="../media/image190.png"/><Relationship Id="rId12" Type="http://schemas.openxmlformats.org/officeDocument/2006/relationships/customXml" Target="../ink/ink195.xml"/><Relationship Id="rId17" Type="http://schemas.openxmlformats.org/officeDocument/2006/relationships/image" Target="../media/image197.png"/><Relationship Id="rId25" Type="http://schemas.openxmlformats.org/officeDocument/2006/relationships/image" Target="../media/image201.png"/><Relationship Id="rId33" Type="http://schemas.openxmlformats.org/officeDocument/2006/relationships/image" Target="../media/image205.png"/><Relationship Id="rId38" Type="http://schemas.openxmlformats.org/officeDocument/2006/relationships/customXml" Target="../ink/ink208.xml"/><Relationship Id="rId46" Type="http://schemas.openxmlformats.org/officeDocument/2006/relationships/customXml" Target="../ink/ink212.xml"/><Relationship Id="rId20" Type="http://schemas.openxmlformats.org/officeDocument/2006/relationships/customXml" Target="../ink/ink199.xml"/><Relationship Id="rId41" Type="http://schemas.openxmlformats.org/officeDocument/2006/relationships/image" Target="../media/image209.png"/><Relationship Id="rId1" Type="http://schemas.openxmlformats.org/officeDocument/2006/relationships/slideLayout" Target="../slideLayouts/slideLayout7.xml"/><Relationship Id="rId6" Type="http://schemas.openxmlformats.org/officeDocument/2006/relationships/customXml" Target="../ink/ink192.xml"/></Relationships>
</file>

<file path=ppt/slides/_rels/slide17.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customXml" Target="../ink/ink219.xml"/><Relationship Id="rId18" Type="http://schemas.openxmlformats.org/officeDocument/2006/relationships/image" Target="../media/image221.png"/><Relationship Id="rId3" Type="http://schemas.openxmlformats.org/officeDocument/2006/relationships/customXml" Target="../ink/ink214.xml"/><Relationship Id="rId21" Type="http://schemas.openxmlformats.org/officeDocument/2006/relationships/customXml" Target="../ink/ink223.xml"/><Relationship Id="rId7" Type="http://schemas.openxmlformats.org/officeDocument/2006/relationships/customXml" Target="../ink/ink216.xml"/><Relationship Id="rId12" Type="http://schemas.openxmlformats.org/officeDocument/2006/relationships/image" Target="../media/image218.png"/><Relationship Id="rId17" Type="http://schemas.openxmlformats.org/officeDocument/2006/relationships/customXml" Target="../ink/ink221.xml"/><Relationship Id="rId2" Type="http://schemas.openxmlformats.org/officeDocument/2006/relationships/notesSlide" Target="../notesSlides/notesSlide13.xml"/><Relationship Id="rId16" Type="http://schemas.openxmlformats.org/officeDocument/2006/relationships/image" Target="../media/image220.png"/><Relationship Id="rId20" Type="http://schemas.openxmlformats.org/officeDocument/2006/relationships/image" Target="../media/image222.png"/><Relationship Id="rId1" Type="http://schemas.openxmlformats.org/officeDocument/2006/relationships/slideLayout" Target="../slideLayouts/slideLayout7.xml"/><Relationship Id="rId6" Type="http://schemas.openxmlformats.org/officeDocument/2006/relationships/image" Target="../media/image215.png"/><Relationship Id="rId11" Type="http://schemas.openxmlformats.org/officeDocument/2006/relationships/customXml" Target="../ink/ink218.xml"/><Relationship Id="rId5" Type="http://schemas.openxmlformats.org/officeDocument/2006/relationships/customXml" Target="../ink/ink215.xml"/><Relationship Id="rId15" Type="http://schemas.openxmlformats.org/officeDocument/2006/relationships/customXml" Target="../ink/ink220.xml"/><Relationship Id="rId10" Type="http://schemas.openxmlformats.org/officeDocument/2006/relationships/image" Target="../media/image217.png"/><Relationship Id="rId19" Type="http://schemas.openxmlformats.org/officeDocument/2006/relationships/customXml" Target="../ink/ink222.xml"/><Relationship Id="rId4" Type="http://schemas.openxmlformats.org/officeDocument/2006/relationships/image" Target="../media/image214.png"/><Relationship Id="rId9" Type="http://schemas.openxmlformats.org/officeDocument/2006/relationships/customXml" Target="../ink/ink217.xml"/><Relationship Id="rId14" Type="http://schemas.openxmlformats.org/officeDocument/2006/relationships/image" Target="../media/image219.png"/><Relationship Id="rId22" Type="http://schemas.openxmlformats.org/officeDocument/2006/relationships/image" Target="../media/image2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281.xml"/><Relationship Id="rId21" Type="http://schemas.openxmlformats.org/officeDocument/2006/relationships/customXml" Target="../ink/ink233.xml"/><Relationship Id="rId42" Type="http://schemas.openxmlformats.org/officeDocument/2006/relationships/image" Target="../media/image243.png"/><Relationship Id="rId63" Type="http://schemas.openxmlformats.org/officeDocument/2006/relationships/customXml" Target="../ink/ink254.xml"/><Relationship Id="rId84" Type="http://schemas.openxmlformats.org/officeDocument/2006/relationships/image" Target="../media/image264.png"/><Relationship Id="rId138" Type="http://schemas.openxmlformats.org/officeDocument/2006/relationships/image" Target="../media/image291.png"/><Relationship Id="rId159" Type="http://schemas.openxmlformats.org/officeDocument/2006/relationships/customXml" Target="../ink/ink302.xml"/><Relationship Id="rId170" Type="http://schemas.openxmlformats.org/officeDocument/2006/relationships/image" Target="../media/image307.png"/><Relationship Id="rId191" Type="http://schemas.openxmlformats.org/officeDocument/2006/relationships/customXml" Target="../ink/ink318.xml"/><Relationship Id="rId205" Type="http://schemas.openxmlformats.org/officeDocument/2006/relationships/customXml" Target="../ink/ink325.xml"/><Relationship Id="rId226" Type="http://schemas.openxmlformats.org/officeDocument/2006/relationships/image" Target="../media/image335.png"/><Relationship Id="rId107" Type="http://schemas.openxmlformats.org/officeDocument/2006/relationships/customXml" Target="../ink/ink276.xml"/><Relationship Id="rId11" Type="http://schemas.openxmlformats.org/officeDocument/2006/relationships/customXml" Target="../ink/ink228.xml"/><Relationship Id="rId32" Type="http://schemas.openxmlformats.org/officeDocument/2006/relationships/image" Target="../media/image238.png"/><Relationship Id="rId53" Type="http://schemas.openxmlformats.org/officeDocument/2006/relationships/customXml" Target="../ink/ink249.xml"/><Relationship Id="rId74" Type="http://schemas.openxmlformats.org/officeDocument/2006/relationships/image" Target="../media/image259.png"/><Relationship Id="rId128" Type="http://schemas.openxmlformats.org/officeDocument/2006/relationships/image" Target="../media/image286.png"/><Relationship Id="rId149" Type="http://schemas.openxmlformats.org/officeDocument/2006/relationships/customXml" Target="../ink/ink297.xml"/><Relationship Id="rId5" Type="http://schemas.openxmlformats.org/officeDocument/2006/relationships/customXml" Target="../ink/ink225.xml"/><Relationship Id="rId95" Type="http://schemas.openxmlformats.org/officeDocument/2006/relationships/customXml" Target="../ink/ink270.xml"/><Relationship Id="rId160" Type="http://schemas.openxmlformats.org/officeDocument/2006/relationships/image" Target="../media/image302.png"/><Relationship Id="rId181" Type="http://schemas.openxmlformats.org/officeDocument/2006/relationships/customXml" Target="../ink/ink313.xml"/><Relationship Id="rId216" Type="http://schemas.openxmlformats.org/officeDocument/2006/relationships/image" Target="../media/image330.png"/><Relationship Id="rId237" Type="http://schemas.openxmlformats.org/officeDocument/2006/relationships/customXml" Target="../ink/ink341.xml"/><Relationship Id="rId22" Type="http://schemas.openxmlformats.org/officeDocument/2006/relationships/image" Target="../media/image233.png"/><Relationship Id="rId43" Type="http://schemas.openxmlformats.org/officeDocument/2006/relationships/customXml" Target="../ink/ink244.xml"/><Relationship Id="rId64" Type="http://schemas.openxmlformats.org/officeDocument/2006/relationships/image" Target="../media/image254.png"/><Relationship Id="rId118" Type="http://schemas.openxmlformats.org/officeDocument/2006/relationships/image" Target="../media/image281.png"/><Relationship Id="rId139" Type="http://schemas.openxmlformats.org/officeDocument/2006/relationships/customXml" Target="../ink/ink292.xml"/><Relationship Id="rId85" Type="http://schemas.openxmlformats.org/officeDocument/2006/relationships/customXml" Target="../ink/ink265.xml"/><Relationship Id="rId150" Type="http://schemas.openxmlformats.org/officeDocument/2006/relationships/image" Target="../media/image297.png"/><Relationship Id="rId171" Type="http://schemas.openxmlformats.org/officeDocument/2006/relationships/customXml" Target="../ink/ink308.xml"/><Relationship Id="rId192" Type="http://schemas.openxmlformats.org/officeDocument/2006/relationships/image" Target="../media/image318.png"/><Relationship Id="rId206" Type="http://schemas.openxmlformats.org/officeDocument/2006/relationships/image" Target="../media/image325.png"/><Relationship Id="rId227" Type="http://schemas.openxmlformats.org/officeDocument/2006/relationships/customXml" Target="../ink/ink336.xml"/><Relationship Id="rId12" Type="http://schemas.openxmlformats.org/officeDocument/2006/relationships/image" Target="../media/image228.png"/><Relationship Id="rId33" Type="http://schemas.openxmlformats.org/officeDocument/2006/relationships/customXml" Target="../ink/ink239.xml"/><Relationship Id="rId108" Type="http://schemas.openxmlformats.org/officeDocument/2006/relationships/image" Target="../media/image276.png"/><Relationship Id="rId129" Type="http://schemas.openxmlformats.org/officeDocument/2006/relationships/customXml" Target="../ink/ink287.xml"/><Relationship Id="rId54" Type="http://schemas.openxmlformats.org/officeDocument/2006/relationships/image" Target="../media/image249.png"/><Relationship Id="rId75" Type="http://schemas.openxmlformats.org/officeDocument/2006/relationships/customXml" Target="../ink/ink260.xml"/><Relationship Id="rId96" Type="http://schemas.openxmlformats.org/officeDocument/2006/relationships/image" Target="../media/image270.png"/><Relationship Id="rId140" Type="http://schemas.openxmlformats.org/officeDocument/2006/relationships/image" Target="../media/image292.png"/><Relationship Id="rId161" Type="http://schemas.openxmlformats.org/officeDocument/2006/relationships/customXml" Target="../ink/ink303.xml"/><Relationship Id="rId182" Type="http://schemas.openxmlformats.org/officeDocument/2006/relationships/image" Target="../media/image313.png"/><Relationship Id="rId217" Type="http://schemas.openxmlformats.org/officeDocument/2006/relationships/customXml" Target="../ink/ink331.xml"/><Relationship Id="rId6" Type="http://schemas.openxmlformats.org/officeDocument/2006/relationships/image" Target="../media/image225.png"/><Relationship Id="rId238" Type="http://schemas.openxmlformats.org/officeDocument/2006/relationships/image" Target="../media/image341.png"/><Relationship Id="rId23" Type="http://schemas.openxmlformats.org/officeDocument/2006/relationships/customXml" Target="../ink/ink234.xml"/><Relationship Id="rId119" Type="http://schemas.openxmlformats.org/officeDocument/2006/relationships/customXml" Target="../ink/ink282.xml"/><Relationship Id="rId44" Type="http://schemas.openxmlformats.org/officeDocument/2006/relationships/image" Target="../media/image244.png"/><Relationship Id="rId65" Type="http://schemas.openxmlformats.org/officeDocument/2006/relationships/customXml" Target="../ink/ink255.xml"/><Relationship Id="rId86" Type="http://schemas.openxmlformats.org/officeDocument/2006/relationships/image" Target="../media/image265.png"/><Relationship Id="rId130" Type="http://schemas.openxmlformats.org/officeDocument/2006/relationships/image" Target="../media/image287.png"/><Relationship Id="rId151" Type="http://schemas.openxmlformats.org/officeDocument/2006/relationships/customXml" Target="../ink/ink298.xml"/><Relationship Id="rId172" Type="http://schemas.openxmlformats.org/officeDocument/2006/relationships/image" Target="../media/image308.png"/><Relationship Id="rId193" Type="http://schemas.openxmlformats.org/officeDocument/2006/relationships/customXml" Target="../ink/ink319.xml"/><Relationship Id="rId207" Type="http://schemas.openxmlformats.org/officeDocument/2006/relationships/customXml" Target="../ink/ink326.xml"/><Relationship Id="rId228" Type="http://schemas.openxmlformats.org/officeDocument/2006/relationships/image" Target="../media/image336.png"/><Relationship Id="rId13" Type="http://schemas.openxmlformats.org/officeDocument/2006/relationships/customXml" Target="../ink/ink229.xml"/><Relationship Id="rId109" Type="http://schemas.openxmlformats.org/officeDocument/2006/relationships/customXml" Target="../ink/ink277.xml"/><Relationship Id="rId34" Type="http://schemas.openxmlformats.org/officeDocument/2006/relationships/image" Target="../media/image239.png"/><Relationship Id="rId55" Type="http://schemas.openxmlformats.org/officeDocument/2006/relationships/customXml" Target="../ink/ink250.xml"/><Relationship Id="rId76" Type="http://schemas.openxmlformats.org/officeDocument/2006/relationships/image" Target="../media/image260.png"/><Relationship Id="rId97" Type="http://schemas.openxmlformats.org/officeDocument/2006/relationships/customXml" Target="../ink/ink271.xml"/><Relationship Id="rId120" Type="http://schemas.openxmlformats.org/officeDocument/2006/relationships/image" Target="../media/image282.png"/><Relationship Id="rId141" Type="http://schemas.openxmlformats.org/officeDocument/2006/relationships/customXml" Target="../ink/ink293.xml"/><Relationship Id="rId7" Type="http://schemas.openxmlformats.org/officeDocument/2006/relationships/customXml" Target="../ink/ink226.xml"/><Relationship Id="rId162" Type="http://schemas.openxmlformats.org/officeDocument/2006/relationships/image" Target="../media/image303.png"/><Relationship Id="rId183" Type="http://schemas.openxmlformats.org/officeDocument/2006/relationships/customXml" Target="../ink/ink314.xml"/><Relationship Id="rId218" Type="http://schemas.openxmlformats.org/officeDocument/2006/relationships/image" Target="../media/image331.png"/><Relationship Id="rId239" Type="http://schemas.openxmlformats.org/officeDocument/2006/relationships/customXml" Target="../ink/ink342.xml"/><Relationship Id="rId24" Type="http://schemas.openxmlformats.org/officeDocument/2006/relationships/image" Target="../media/image234.png"/><Relationship Id="rId45" Type="http://schemas.openxmlformats.org/officeDocument/2006/relationships/customXml" Target="../ink/ink245.xml"/><Relationship Id="rId66" Type="http://schemas.openxmlformats.org/officeDocument/2006/relationships/image" Target="../media/image255.png"/><Relationship Id="rId87" Type="http://schemas.openxmlformats.org/officeDocument/2006/relationships/customXml" Target="../ink/ink266.xml"/><Relationship Id="rId110" Type="http://schemas.openxmlformats.org/officeDocument/2006/relationships/image" Target="../media/image277.png"/><Relationship Id="rId131" Type="http://schemas.openxmlformats.org/officeDocument/2006/relationships/customXml" Target="../ink/ink288.xml"/><Relationship Id="rId152" Type="http://schemas.openxmlformats.org/officeDocument/2006/relationships/image" Target="../media/image298.png"/><Relationship Id="rId173" Type="http://schemas.openxmlformats.org/officeDocument/2006/relationships/customXml" Target="../ink/ink309.xml"/><Relationship Id="rId194" Type="http://schemas.openxmlformats.org/officeDocument/2006/relationships/image" Target="../media/image319.png"/><Relationship Id="rId208" Type="http://schemas.openxmlformats.org/officeDocument/2006/relationships/image" Target="../media/image326.png"/><Relationship Id="rId229" Type="http://schemas.openxmlformats.org/officeDocument/2006/relationships/customXml" Target="../ink/ink337.xml"/><Relationship Id="rId240" Type="http://schemas.openxmlformats.org/officeDocument/2006/relationships/image" Target="../media/image342.png"/><Relationship Id="rId14" Type="http://schemas.openxmlformats.org/officeDocument/2006/relationships/image" Target="../media/image229.png"/><Relationship Id="rId35" Type="http://schemas.openxmlformats.org/officeDocument/2006/relationships/customXml" Target="../ink/ink240.xml"/><Relationship Id="rId56" Type="http://schemas.openxmlformats.org/officeDocument/2006/relationships/image" Target="../media/image250.png"/><Relationship Id="rId77" Type="http://schemas.openxmlformats.org/officeDocument/2006/relationships/customXml" Target="../ink/ink261.xml"/><Relationship Id="rId100" Type="http://schemas.openxmlformats.org/officeDocument/2006/relationships/image" Target="../media/image272.png"/><Relationship Id="rId8" Type="http://schemas.openxmlformats.org/officeDocument/2006/relationships/image" Target="../media/image226.png"/><Relationship Id="rId98" Type="http://schemas.openxmlformats.org/officeDocument/2006/relationships/image" Target="../media/image271.png"/><Relationship Id="rId121" Type="http://schemas.openxmlformats.org/officeDocument/2006/relationships/customXml" Target="../ink/ink283.xml"/><Relationship Id="rId142" Type="http://schemas.openxmlformats.org/officeDocument/2006/relationships/image" Target="../media/image293.png"/><Relationship Id="rId163" Type="http://schemas.openxmlformats.org/officeDocument/2006/relationships/customXml" Target="../ink/ink304.xml"/><Relationship Id="rId184" Type="http://schemas.openxmlformats.org/officeDocument/2006/relationships/image" Target="../media/image314.png"/><Relationship Id="rId219" Type="http://schemas.openxmlformats.org/officeDocument/2006/relationships/customXml" Target="../ink/ink332.xml"/><Relationship Id="rId230" Type="http://schemas.openxmlformats.org/officeDocument/2006/relationships/image" Target="../media/image337.png"/><Relationship Id="rId25" Type="http://schemas.openxmlformats.org/officeDocument/2006/relationships/customXml" Target="../ink/ink235.xml"/><Relationship Id="rId46" Type="http://schemas.openxmlformats.org/officeDocument/2006/relationships/image" Target="../media/image245.png"/><Relationship Id="rId67" Type="http://schemas.openxmlformats.org/officeDocument/2006/relationships/customXml" Target="../ink/ink256.xml"/><Relationship Id="rId88" Type="http://schemas.openxmlformats.org/officeDocument/2006/relationships/image" Target="../media/image266.png"/><Relationship Id="rId111" Type="http://schemas.openxmlformats.org/officeDocument/2006/relationships/customXml" Target="../ink/ink278.xml"/><Relationship Id="rId132" Type="http://schemas.openxmlformats.org/officeDocument/2006/relationships/image" Target="../media/image288.png"/><Relationship Id="rId153" Type="http://schemas.openxmlformats.org/officeDocument/2006/relationships/customXml" Target="../ink/ink299.xml"/><Relationship Id="rId174" Type="http://schemas.openxmlformats.org/officeDocument/2006/relationships/image" Target="../media/image309.png"/><Relationship Id="rId195" Type="http://schemas.openxmlformats.org/officeDocument/2006/relationships/customXml" Target="../ink/ink320.xml"/><Relationship Id="rId209" Type="http://schemas.openxmlformats.org/officeDocument/2006/relationships/customXml" Target="../ink/ink327.xml"/><Relationship Id="rId220" Type="http://schemas.openxmlformats.org/officeDocument/2006/relationships/image" Target="../media/image332.png"/><Relationship Id="rId241" Type="http://schemas.openxmlformats.org/officeDocument/2006/relationships/customXml" Target="../ink/ink343.xml"/><Relationship Id="rId15" Type="http://schemas.openxmlformats.org/officeDocument/2006/relationships/customXml" Target="../ink/ink230.xml"/><Relationship Id="rId36" Type="http://schemas.openxmlformats.org/officeDocument/2006/relationships/image" Target="../media/image240.png"/><Relationship Id="rId57" Type="http://schemas.openxmlformats.org/officeDocument/2006/relationships/customXml" Target="../ink/ink251.xml"/><Relationship Id="rId106" Type="http://schemas.openxmlformats.org/officeDocument/2006/relationships/image" Target="../media/image275.png"/><Relationship Id="rId127" Type="http://schemas.openxmlformats.org/officeDocument/2006/relationships/customXml" Target="../ink/ink286.xml"/><Relationship Id="rId10" Type="http://schemas.openxmlformats.org/officeDocument/2006/relationships/image" Target="../media/image227.png"/><Relationship Id="rId31" Type="http://schemas.openxmlformats.org/officeDocument/2006/relationships/customXml" Target="../ink/ink238.xml"/><Relationship Id="rId52" Type="http://schemas.openxmlformats.org/officeDocument/2006/relationships/image" Target="../media/image248.png"/><Relationship Id="rId73" Type="http://schemas.openxmlformats.org/officeDocument/2006/relationships/customXml" Target="../ink/ink259.xml"/><Relationship Id="rId78" Type="http://schemas.openxmlformats.org/officeDocument/2006/relationships/image" Target="../media/image261.png"/><Relationship Id="rId94" Type="http://schemas.openxmlformats.org/officeDocument/2006/relationships/image" Target="../media/image269.png"/><Relationship Id="rId99" Type="http://schemas.openxmlformats.org/officeDocument/2006/relationships/customXml" Target="../ink/ink272.xml"/><Relationship Id="rId101" Type="http://schemas.openxmlformats.org/officeDocument/2006/relationships/customXml" Target="../ink/ink273.xml"/><Relationship Id="rId122" Type="http://schemas.openxmlformats.org/officeDocument/2006/relationships/image" Target="../media/image283.png"/><Relationship Id="rId143" Type="http://schemas.openxmlformats.org/officeDocument/2006/relationships/customXml" Target="../ink/ink294.xml"/><Relationship Id="rId148" Type="http://schemas.openxmlformats.org/officeDocument/2006/relationships/image" Target="../media/image296.png"/><Relationship Id="rId164" Type="http://schemas.openxmlformats.org/officeDocument/2006/relationships/image" Target="../media/image304.png"/><Relationship Id="rId169" Type="http://schemas.openxmlformats.org/officeDocument/2006/relationships/customXml" Target="../ink/ink307.xml"/><Relationship Id="rId185" Type="http://schemas.openxmlformats.org/officeDocument/2006/relationships/customXml" Target="../ink/ink315.xml"/><Relationship Id="rId4" Type="http://schemas.openxmlformats.org/officeDocument/2006/relationships/image" Target="../media/image224.png"/><Relationship Id="rId9" Type="http://schemas.openxmlformats.org/officeDocument/2006/relationships/customXml" Target="../ink/ink227.xml"/><Relationship Id="rId180" Type="http://schemas.openxmlformats.org/officeDocument/2006/relationships/image" Target="../media/image312.png"/><Relationship Id="rId210" Type="http://schemas.openxmlformats.org/officeDocument/2006/relationships/image" Target="../media/image327.png"/><Relationship Id="rId215" Type="http://schemas.openxmlformats.org/officeDocument/2006/relationships/customXml" Target="../ink/ink330.xml"/><Relationship Id="rId236" Type="http://schemas.openxmlformats.org/officeDocument/2006/relationships/image" Target="../media/image340.png"/><Relationship Id="rId26" Type="http://schemas.openxmlformats.org/officeDocument/2006/relationships/image" Target="../media/image235.png"/><Relationship Id="rId231" Type="http://schemas.openxmlformats.org/officeDocument/2006/relationships/customXml" Target="../ink/ink338.xml"/><Relationship Id="rId47" Type="http://schemas.openxmlformats.org/officeDocument/2006/relationships/customXml" Target="../ink/ink246.xml"/><Relationship Id="rId68" Type="http://schemas.openxmlformats.org/officeDocument/2006/relationships/image" Target="../media/image256.png"/><Relationship Id="rId89" Type="http://schemas.openxmlformats.org/officeDocument/2006/relationships/customXml" Target="../ink/ink267.xml"/><Relationship Id="rId112" Type="http://schemas.openxmlformats.org/officeDocument/2006/relationships/image" Target="../media/image278.png"/><Relationship Id="rId133" Type="http://schemas.openxmlformats.org/officeDocument/2006/relationships/customXml" Target="../ink/ink289.xml"/><Relationship Id="rId154" Type="http://schemas.openxmlformats.org/officeDocument/2006/relationships/image" Target="../media/image299.png"/><Relationship Id="rId175" Type="http://schemas.openxmlformats.org/officeDocument/2006/relationships/customXml" Target="../ink/ink310.xml"/><Relationship Id="rId196" Type="http://schemas.openxmlformats.org/officeDocument/2006/relationships/image" Target="../media/image320.png"/><Relationship Id="rId200" Type="http://schemas.openxmlformats.org/officeDocument/2006/relationships/image" Target="../media/image322.png"/><Relationship Id="rId16" Type="http://schemas.openxmlformats.org/officeDocument/2006/relationships/image" Target="../media/image230.png"/><Relationship Id="rId221" Type="http://schemas.openxmlformats.org/officeDocument/2006/relationships/customXml" Target="../ink/ink333.xml"/><Relationship Id="rId242" Type="http://schemas.openxmlformats.org/officeDocument/2006/relationships/image" Target="../media/image122.png"/><Relationship Id="rId37" Type="http://schemas.openxmlformats.org/officeDocument/2006/relationships/customXml" Target="../ink/ink241.xml"/><Relationship Id="rId58" Type="http://schemas.openxmlformats.org/officeDocument/2006/relationships/image" Target="../media/image251.png"/><Relationship Id="rId79" Type="http://schemas.openxmlformats.org/officeDocument/2006/relationships/customXml" Target="../ink/ink262.xml"/><Relationship Id="rId102" Type="http://schemas.openxmlformats.org/officeDocument/2006/relationships/image" Target="../media/image273.png"/><Relationship Id="rId123" Type="http://schemas.openxmlformats.org/officeDocument/2006/relationships/customXml" Target="../ink/ink284.xml"/><Relationship Id="rId144" Type="http://schemas.openxmlformats.org/officeDocument/2006/relationships/image" Target="../media/image294.png"/><Relationship Id="rId90" Type="http://schemas.openxmlformats.org/officeDocument/2006/relationships/image" Target="../media/image267.png"/><Relationship Id="rId165" Type="http://schemas.openxmlformats.org/officeDocument/2006/relationships/customXml" Target="../ink/ink305.xml"/><Relationship Id="rId186" Type="http://schemas.openxmlformats.org/officeDocument/2006/relationships/image" Target="../media/image315.png"/><Relationship Id="rId211" Type="http://schemas.openxmlformats.org/officeDocument/2006/relationships/customXml" Target="../ink/ink328.xml"/><Relationship Id="rId232" Type="http://schemas.openxmlformats.org/officeDocument/2006/relationships/image" Target="../media/image338.png"/><Relationship Id="rId27" Type="http://schemas.openxmlformats.org/officeDocument/2006/relationships/customXml" Target="../ink/ink236.xml"/><Relationship Id="rId48" Type="http://schemas.openxmlformats.org/officeDocument/2006/relationships/image" Target="../media/image246.png"/><Relationship Id="rId69" Type="http://schemas.openxmlformats.org/officeDocument/2006/relationships/customXml" Target="../ink/ink257.xml"/><Relationship Id="rId113" Type="http://schemas.openxmlformats.org/officeDocument/2006/relationships/customXml" Target="../ink/ink279.xml"/><Relationship Id="rId134" Type="http://schemas.openxmlformats.org/officeDocument/2006/relationships/image" Target="../media/image289.png"/><Relationship Id="rId80" Type="http://schemas.openxmlformats.org/officeDocument/2006/relationships/image" Target="../media/image262.png"/><Relationship Id="rId155" Type="http://schemas.openxmlformats.org/officeDocument/2006/relationships/customXml" Target="../ink/ink300.xml"/><Relationship Id="rId176" Type="http://schemas.openxmlformats.org/officeDocument/2006/relationships/image" Target="../media/image310.png"/><Relationship Id="rId197" Type="http://schemas.openxmlformats.org/officeDocument/2006/relationships/customXml" Target="../ink/ink321.xml"/><Relationship Id="rId201" Type="http://schemas.openxmlformats.org/officeDocument/2006/relationships/customXml" Target="../ink/ink323.xml"/><Relationship Id="rId222" Type="http://schemas.openxmlformats.org/officeDocument/2006/relationships/image" Target="../media/image333.png"/><Relationship Id="rId243" Type="http://schemas.openxmlformats.org/officeDocument/2006/relationships/customXml" Target="../ink/ink344.xml"/><Relationship Id="rId17" Type="http://schemas.openxmlformats.org/officeDocument/2006/relationships/customXml" Target="../ink/ink231.xml"/><Relationship Id="rId38" Type="http://schemas.openxmlformats.org/officeDocument/2006/relationships/image" Target="../media/image241.png"/><Relationship Id="rId59" Type="http://schemas.openxmlformats.org/officeDocument/2006/relationships/customXml" Target="../ink/ink252.xml"/><Relationship Id="rId103" Type="http://schemas.openxmlformats.org/officeDocument/2006/relationships/customXml" Target="../ink/ink274.xml"/><Relationship Id="rId124" Type="http://schemas.openxmlformats.org/officeDocument/2006/relationships/image" Target="../media/image284.png"/><Relationship Id="rId70" Type="http://schemas.openxmlformats.org/officeDocument/2006/relationships/image" Target="../media/image257.png"/><Relationship Id="rId91" Type="http://schemas.openxmlformats.org/officeDocument/2006/relationships/customXml" Target="../ink/ink268.xml"/><Relationship Id="rId145" Type="http://schemas.openxmlformats.org/officeDocument/2006/relationships/customXml" Target="../ink/ink295.xml"/><Relationship Id="rId166" Type="http://schemas.openxmlformats.org/officeDocument/2006/relationships/image" Target="../media/image305.png"/><Relationship Id="rId187" Type="http://schemas.openxmlformats.org/officeDocument/2006/relationships/customXml" Target="../ink/ink316.xml"/><Relationship Id="rId1" Type="http://schemas.openxmlformats.org/officeDocument/2006/relationships/slideLayout" Target="../slideLayouts/slideLayout7.xml"/><Relationship Id="rId212" Type="http://schemas.openxmlformats.org/officeDocument/2006/relationships/image" Target="../media/image328.png"/><Relationship Id="rId233" Type="http://schemas.openxmlformats.org/officeDocument/2006/relationships/customXml" Target="../ink/ink339.xml"/><Relationship Id="rId28" Type="http://schemas.openxmlformats.org/officeDocument/2006/relationships/image" Target="../media/image236.png"/><Relationship Id="rId49" Type="http://schemas.openxmlformats.org/officeDocument/2006/relationships/customXml" Target="../ink/ink247.xml"/><Relationship Id="rId114" Type="http://schemas.openxmlformats.org/officeDocument/2006/relationships/image" Target="../media/image279.png"/><Relationship Id="rId60" Type="http://schemas.openxmlformats.org/officeDocument/2006/relationships/image" Target="../media/image252.png"/><Relationship Id="rId81" Type="http://schemas.openxmlformats.org/officeDocument/2006/relationships/customXml" Target="../ink/ink263.xml"/><Relationship Id="rId135" Type="http://schemas.openxmlformats.org/officeDocument/2006/relationships/customXml" Target="../ink/ink290.xml"/><Relationship Id="rId156" Type="http://schemas.openxmlformats.org/officeDocument/2006/relationships/image" Target="../media/image300.png"/><Relationship Id="rId177" Type="http://schemas.openxmlformats.org/officeDocument/2006/relationships/customXml" Target="../ink/ink311.xml"/><Relationship Id="rId198" Type="http://schemas.openxmlformats.org/officeDocument/2006/relationships/image" Target="../media/image321.png"/><Relationship Id="rId202" Type="http://schemas.openxmlformats.org/officeDocument/2006/relationships/image" Target="../media/image323.png"/><Relationship Id="rId223" Type="http://schemas.openxmlformats.org/officeDocument/2006/relationships/customXml" Target="../ink/ink334.xml"/><Relationship Id="rId244" Type="http://schemas.openxmlformats.org/officeDocument/2006/relationships/image" Target="../media/image343.png"/><Relationship Id="rId18" Type="http://schemas.openxmlformats.org/officeDocument/2006/relationships/image" Target="../media/image231.png"/><Relationship Id="rId39" Type="http://schemas.openxmlformats.org/officeDocument/2006/relationships/customXml" Target="../ink/ink242.xml"/><Relationship Id="rId50" Type="http://schemas.openxmlformats.org/officeDocument/2006/relationships/image" Target="../media/image247.png"/><Relationship Id="rId104" Type="http://schemas.openxmlformats.org/officeDocument/2006/relationships/image" Target="../media/image274.png"/><Relationship Id="rId125" Type="http://schemas.openxmlformats.org/officeDocument/2006/relationships/customXml" Target="../ink/ink285.xml"/><Relationship Id="rId146" Type="http://schemas.openxmlformats.org/officeDocument/2006/relationships/image" Target="../media/image295.png"/><Relationship Id="rId167" Type="http://schemas.openxmlformats.org/officeDocument/2006/relationships/customXml" Target="../ink/ink306.xml"/><Relationship Id="rId188" Type="http://schemas.openxmlformats.org/officeDocument/2006/relationships/image" Target="../media/image316.png"/><Relationship Id="rId71" Type="http://schemas.openxmlformats.org/officeDocument/2006/relationships/customXml" Target="../ink/ink258.xml"/><Relationship Id="rId92" Type="http://schemas.openxmlformats.org/officeDocument/2006/relationships/image" Target="../media/image268.png"/><Relationship Id="rId213" Type="http://schemas.openxmlformats.org/officeDocument/2006/relationships/customXml" Target="../ink/ink329.xml"/><Relationship Id="rId234" Type="http://schemas.openxmlformats.org/officeDocument/2006/relationships/image" Target="../media/image339.png"/><Relationship Id="rId2" Type="http://schemas.openxmlformats.org/officeDocument/2006/relationships/notesSlide" Target="../notesSlides/notesSlide15.xml"/><Relationship Id="rId29" Type="http://schemas.openxmlformats.org/officeDocument/2006/relationships/customXml" Target="../ink/ink237.xml"/><Relationship Id="rId40" Type="http://schemas.openxmlformats.org/officeDocument/2006/relationships/image" Target="../media/image242.png"/><Relationship Id="rId115" Type="http://schemas.openxmlformats.org/officeDocument/2006/relationships/customXml" Target="../ink/ink280.xml"/><Relationship Id="rId136" Type="http://schemas.openxmlformats.org/officeDocument/2006/relationships/image" Target="../media/image290.png"/><Relationship Id="rId157" Type="http://schemas.openxmlformats.org/officeDocument/2006/relationships/customXml" Target="../ink/ink301.xml"/><Relationship Id="rId178" Type="http://schemas.openxmlformats.org/officeDocument/2006/relationships/image" Target="../media/image311.png"/><Relationship Id="rId61" Type="http://schemas.openxmlformats.org/officeDocument/2006/relationships/customXml" Target="../ink/ink253.xml"/><Relationship Id="rId82" Type="http://schemas.openxmlformats.org/officeDocument/2006/relationships/image" Target="../media/image263.png"/><Relationship Id="rId199" Type="http://schemas.openxmlformats.org/officeDocument/2006/relationships/customXml" Target="../ink/ink322.xml"/><Relationship Id="rId203" Type="http://schemas.openxmlformats.org/officeDocument/2006/relationships/customXml" Target="../ink/ink324.xml"/><Relationship Id="rId19" Type="http://schemas.openxmlformats.org/officeDocument/2006/relationships/customXml" Target="../ink/ink232.xml"/><Relationship Id="rId224" Type="http://schemas.openxmlformats.org/officeDocument/2006/relationships/image" Target="../media/image334.png"/><Relationship Id="rId30" Type="http://schemas.openxmlformats.org/officeDocument/2006/relationships/image" Target="../media/image237.png"/><Relationship Id="rId105" Type="http://schemas.openxmlformats.org/officeDocument/2006/relationships/customXml" Target="../ink/ink275.xml"/><Relationship Id="rId126" Type="http://schemas.openxmlformats.org/officeDocument/2006/relationships/image" Target="../media/image285.png"/><Relationship Id="rId147" Type="http://schemas.openxmlformats.org/officeDocument/2006/relationships/customXml" Target="../ink/ink296.xml"/><Relationship Id="rId168" Type="http://schemas.openxmlformats.org/officeDocument/2006/relationships/image" Target="../media/image306.png"/><Relationship Id="rId51" Type="http://schemas.openxmlformats.org/officeDocument/2006/relationships/customXml" Target="../ink/ink248.xml"/><Relationship Id="rId72" Type="http://schemas.openxmlformats.org/officeDocument/2006/relationships/image" Target="../media/image258.png"/><Relationship Id="rId93" Type="http://schemas.openxmlformats.org/officeDocument/2006/relationships/customXml" Target="../ink/ink269.xml"/><Relationship Id="rId189" Type="http://schemas.openxmlformats.org/officeDocument/2006/relationships/customXml" Target="../ink/ink317.xml"/><Relationship Id="rId3" Type="http://schemas.openxmlformats.org/officeDocument/2006/relationships/customXml" Target="../ink/ink224.xml"/><Relationship Id="rId214" Type="http://schemas.openxmlformats.org/officeDocument/2006/relationships/image" Target="../media/image329.png"/><Relationship Id="rId235" Type="http://schemas.openxmlformats.org/officeDocument/2006/relationships/customXml" Target="../ink/ink340.xml"/><Relationship Id="rId116" Type="http://schemas.openxmlformats.org/officeDocument/2006/relationships/image" Target="../media/image280.png"/><Relationship Id="rId137" Type="http://schemas.openxmlformats.org/officeDocument/2006/relationships/customXml" Target="../ink/ink291.xml"/><Relationship Id="rId158" Type="http://schemas.openxmlformats.org/officeDocument/2006/relationships/image" Target="../media/image301.png"/><Relationship Id="rId20" Type="http://schemas.openxmlformats.org/officeDocument/2006/relationships/image" Target="../media/image232.png"/><Relationship Id="rId41" Type="http://schemas.openxmlformats.org/officeDocument/2006/relationships/customXml" Target="../ink/ink243.xml"/><Relationship Id="rId62" Type="http://schemas.openxmlformats.org/officeDocument/2006/relationships/image" Target="../media/image253.png"/><Relationship Id="rId83" Type="http://schemas.openxmlformats.org/officeDocument/2006/relationships/customXml" Target="../ink/ink264.xml"/><Relationship Id="rId179" Type="http://schemas.openxmlformats.org/officeDocument/2006/relationships/customXml" Target="../ink/ink312.xml"/><Relationship Id="rId190" Type="http://schemas.openxmlformats.org/officeDocument/2006/relationships/image" Target="../media/image317.png"/><Relationship Id="rId204" Type="http://schemas.openxmlformats.org/officeDocument/2006/relationships/image" Target="../media/image324.png"/><Relationship Id="rId225" Type="http://schemas.openxmlformats.org/officeDocument/2006/relationships/customXml" Target="../ink/ink33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402.xml"/><Relationship Id="rId21" Type="http://schemas.openxmlformats.org/officeDocument/2006/relationships/customXml" Target="../ink/ink354.xml"/><Relationship Id="rId63" Type="http://schemas.openxmlformats.org/officeDocument/2006/relationships/customXml" Target="../ink/ink375.xml"/><Relationship Id="rId159" Type="http://schemas.openxmlformats.org/officeDocument/2006/relationships/customXml" Target="../ink/ink423.xml"/><Relationship Id="rId170" Type="http://schemas.openxmlformats.org/officeDocument/2006/relationships/image" Target="../media/image427.png"/><Relationship Id="rId226" Type="http://schemas.openxmlformats.org/officeDocument/2006/relationships/image" Target="../media/image454.png"/><Relationship Id="rId268" Type="http://schemas.openxmlformats.org/officeDocument/2006/relationships/image" Target="../media/image475.png"/><Relationship Id="rId32" Type="http://schemas.openxmlformats.org/officeDocument/2006/relationships/image" Target="../media/image358.png"/><Relationship Id="rId74" Type="http://schemas.openxmlformats.org/officeDocument/2006/relationships/image" Target="../media/image379.png"/><Relationship Id="rId128" Type="http://schemas.openxmlformats.org/officeDocument/2006/relationships/image" Target="../media/image406.png"/><Relationship Id="rId5" Type="http://schemas.openxmlformats.org/officeDocument/2006/relationships/customXml" Target="../ink/ink346.xml"/><Relationship Id="rId95" Type="http://schemas.openxmlformats.org/officeDocument/2006/relationships/customXml" Target="../ink/ink391.xml"/><Relationship Id="rId160" Type="http://schemas.openxmlformats.org/officeDocument/2006/relationships/image" Target="../media/image422.png"/><Relationship Id="rId181" Type="http://schemas.openxmlformats.org/officeDocument/2006/relationships/customXml" Target="../ink/ink434.xml"/><Relationship Id="rId216" Type="http://schemas.openxmlformats.org/officeDocument/2006/relationships/image" Target="../media/image449.png"/><Relationship Id="rId237" Type="http://schemas.openxmlformats.org/officeDocument/2006/relationships/customXml" Target="../ink/ink462.xml"/><Relationship Id="rId258" Type="http://schemas.openxmlformats.org/officeDocument/2006/relationships/image" Target="../media/image470.png"/><Relationship Id="rId22" Type="http://schemas.openxmlformats.org/officeDocument/2006/relationships/image" Target="../media/image353.png"/><Relationship Id="rId43" Type="http://schemas.openxmlformats.org/officeDocument/2006/relationships/customXml" Target="../ink/ink365.xml"/><Relationship Id="rId64" Type="http://schemas.openxmlformats.org/officeDocument/2006/relationships/image" Target="../media/image374.png"/><Relationship Id="rId118" Type="http://schemas.openxmlformats.org/officeDocument/2006/relationships/image" Target="../media/image401.png"/><Relationship Id="rId139" Type="http://schemas.openxmlformats.org/officeDocument/2006/relationships/customXml" Target="../ink/ink413.xml"/><Relationship Id="rId85" Type="http://schemas.openxmlformats.org/officeDocument/2006/relationships/customXml" Target="../ink/ink386.xml"/><Relationship Id="rId150" Type="http://schemas.openxmlformats.org/officeDocument/2006/relationships/image" Target="../media/image417.png"/><Relationship Id="rId171" Type="http://schemas.openxmlformats.org/officeDocument/2006/relationships/customXml" Target="../ink/ink429.xml"/><Relationship Id="rId192" Type="http://schemas.openxmlformats.org/officeDocument/2006/relationships/image" Target="../media/image122.png"/><Relationship Id="rId206" Type="http://schemas.openxmlformats.org/officeDocument/2006/relationships/image" Target="../media/image444.png"/><Relationship Id="rId227" Type="http://schemas.openxmlformats.org/officeDocument/2006/relationships/customXml" Target="../ink/ink457.xml"/><Relationship Id="rId248" Type="http://schemas.openxmlformats.org/officeDocument/2006/relationships/image" Target="../media/image465.png"/><Relationship Id="rId269" Type="http://schemas.openxmlformats.org/officeDocument/2006/relationships/customXml" Target="../ink/ink478.xml"/><Relationship Id="rId12" Type="http://schemas.openxmlformats.org/officeDocument/2006/relationships/image" Target="../media/image348.png"/><Relationship Id="rId33" Type="http://schemas.openxmlformats.org/officeDocument/2006/relationships/customXml" Target="../ink/ink360.xml"/><Relationship Id="rId108" Type="http://schemas.openxmlformats.org/officeDocument/2006/relationships/image" Target="../media/image396.png"/><Relationship Id="rId129" Type="http://schemas.openxmlformats.org/officeDocument/2006/relationships/customXml" Target="../ink/ink408.xml"/><Relationship Id="rId54" Type="http://schemas.openxmlformats.org/officeDocument/2006/relationships/image" Target="../media/image369.png"/><Relationship Id="rId75" Type="http://schemas.openxmlformats.org/officeDocument/2006/relationships/customXml" Target="../ink/ink381.xml"/><Relationship Id="rId96" Type="http://schemas.openxmlformats.org/officeDocument/2006/relationships/image" Target="../media/image390.png"/><Relationship Id="rId140" Type="http://schemas.openxmlformats.org/officeDocument/2006/relationships/image" Target="../media/image412.png"/><Relationship Id="rId161" Type="http://schemas.openxmlformats.org/officeDocument/2006/relationships/customXml" Target="../ink/ink424.xml"/><Relationship Id="rId182" Type="http://schemas.openxmlformats.org/officeDocument/2006/relationships/image" Target="../media/image433.png"/><Relationship Id="rId217" Type="http://schemas.openxmlformats.org/officeDocument/2006/relationships/customXml" Target="../ink/ink452.xml"/><Relationship Id="rId6" Type="http://schemas.openxmlformats.org/officeDocument/2006/relationships/image" Target="../media/image345.png"/><Relationship Id="rId238" Type="http://schemas.openxmlformats.org/officeDocument/2006/relationships/image" Target="../media/image460.png"/><Relationship Id="rId259" Type="http://schemas.openxmlformats.org/officeDocument/2006/relationships/customXml" Target="../ink/ink473.xml"/><Relationship Id="rId23" Type="http://schemas.openxmlformats.org/officeDocument/2006/relationships/customXml" Target="../ink/ink355.xml"/><Relationship Id="rId119" Type="http://schemas.openxmlformats.org/officeDocument/2006/relationships/customXml" Target="../ink/ink403.xml"/><Relationship Id="rId270" Type="http://schemas.openxmlformats.org/officeDocument/2006/relationships/image" Target="../media/image476.png"/><Relationship Id="rId44" Type="http://schemas.openxmlformats.org/officeDocument/2006/relationships/image" Target="../media/image364.png"/><Relationship Id="rId65" Type="http://schemas.openxmlformats.org/officeDocument/2006/relationships/customXml" Target="../ink/ink376.xml"/><Relationship Id="rId86" Type="http://schemas.openxmlformats.org/officeDocument/2006/relationships/image" Target="../media/image385.png"/><Relationship Id="rId130" Type="http://schemas.openxmlformats.org/officeDocument/2006/relationships/image" Target="../media/image407.png"/><Relationship Id="rId151" Type="http://schemas.openxmlformats.org/officeDocument/2006/relationships/customXml" Target="../ink/ink419.xml"/><Relationship Id="rId172" Type="http://schemas.openxmlformats.org/officeDocument/2006/relationships/image" Target="../media/image428.png"/><Relationship Id="rId193" Type="http://schemas.openxmlformats.org/officeDocument/2006/relationships/customXml" Target="../ink/ink440.xml"/><Relationship Id="rId207" Type="http://schemas.openxmlformats.org/officeDocument/2006/relationships/customXml" Target="../ink/ink447.xml"/><Relationship Id="rId228" Type="http://schemas.openxmlformats.org/officeDocument/2006/relationships/image" Target="../media/image455.png"/><Relationship Id="rId249" Type="http://schemas.openxmlformats.org/officeDocument/2006/relationships/customXml" Target="../ink/ink468.xml"/><Relationship Id="rId13" Type="http://schemas.openxmlformats.org/officeDocument/2006/relationships/customXml" Target="../ink/ink350.xml"/><Relationship Id="rId109" Type="http://schemas.openxmlformats.org/officeDocument/2006/relationships/customXml" Target="../ink/ink398.xml"/><Relationship Id="rId260" Type="http://schemas.openxmlformats.org/officeDocument/2006/relationships/image" Target="../media/image471.png"/><Relationship Id="rId34" Type="http://schemas.openxmlformats.org/officeDocument/2006/relationships/image" Target="../media/image359.png"/><Relationship Id="rId55" Type="http://schemas.openxmlformats.org/officeDocument/2006/relationships/customXml" Target="../ink/ink371.xml"/><Relationship Id="rId76" Type="http://schemas.openxmlformats.org/officeDocument/2006/relationships/image" Target="../media/image380.png"/><Relationship Id="rId97" Type="http://schemas.openxmlformats.org/officeDocument/2006/relationships/customXml" Target="../ink/ink392.xml"/><Relationship Id="rId120" Type="http://schemas.openxmlformats.org/officeDocument/2006/relationships/image" Target="../media/image402.png"/><Relationship Id="rId141" Type="http://schemas.openxmlformats.org/officeDocument/2006/relationships/customXml" Target="../ink/ink414.xml"/><Relationship Id="rId7" Type="http://schemas.openxmlformats.org/officeDocument/2006/relationships/customXml" Target="../ink/ink347.xml"/><Relationship Id="rId162" Type="http://schemas.openxmlformats.org/officeDocument/2006/relationships/image" Target="../media/image423.png"/><Relationship Id="rId183" Type="http://schemas.openxmlformats.org/officeDocument/2006/relationships/customXml" Target="../ink/ink435.xml"/><Relationship Id="rId218" Type="http://schemas.openxmlformats.org/officeDocument/2006/relationships/image" Target="../media/image450.png"/><Relationship Id="rId239" Type="http://schemas.openxmlformats.org/officeDocument/2006/relationships/customXml" Target="../ink/ink463.xml"/><Relationship Id="rId250" Type="http://schemas.openxmlformats.org/officeDocument/2006/relationships/image" Target="../media/image466.png"/><Relationship Id="rId271" Type="http://schemas.openxmlformats.org/officeDocument/2006/relationships/customXml" Target="../ink/ink479.xml"/><Relationship Id="rId24" Type="http://schemas.openxmlformats.org/officeDocument/2006/relationships/image" Target="../media/image354.png"/><Relationship Id="rId45" Type="http://schemas.openxmlformats.org/officeDocument/2006/relationships/customXml" Target="../ink/ink366.xml"/><Relationship Id="rId66" Type="http://schemas.openxmlformats.org/officeDocument/2006/relationships/image" Target="../media/image375.png"/><Relationship Id="rId87" Type="http://schemas.openxmlformats.org/officeDocument/2006/relationships/customXml" Target="../ink/ink387.xml"/><Relationship Id="rId110" Type="http://schemas.openxmlformats.org/officeDocument/2006/relationships/image" Target="../media/image397.png"/><Relationship Id="rId131" Type="http://schemas.openxmlformats.org/officeDocument/2006/relationships/customXml" Target="../ink/ink409.xml"/><Relationship Id="rId152" Type="http://schemas.openxmlformats.org/officeDocument/2006/relationships/image" Target="../media/image418.png"/><Relationship Id="rId173" Type="http://schemas.openxmlformats.org/officeDocument/2006/relationships/customXml" Target="../ink/ink430.xml"/><Relationship Id="rId194" Type="http://schemas.openxmlformats.org/officeDocument/2006/relationships/image" Target="../media/image438.png"/><Relationship Id="rId208" Type="http://schemas.openxmlformats.org/officeDocument/2006/relationships/image" Target="../media/image445.png"/><Relationship Id="rId229" Type="http://schemas.openxmlformats.org/officeDocument/2006/relationships/customXml" Target="../ink/ink458.xml"/><Relationship Id="rId240" Type="http://schemas.openxmlformats.org/officeDocument/2006/relationships/image" Target="../media/image461.png"/><Relationship Id="rId261" Type="http://schemas.openxmlformats.org/officeDocument/2006/relationships/customXml" Target="../ink/ink474.xml"/><Relationship Id="rId14" Type="http://schemas.openxmlformats.org/officeDocument/2006/relationships/image" Target="../media/image349.png"/><Relationship Id="rId35" Type="http://schemas.openxmlformats.org/officeDocument/2006/relationships/customXml" Target="../ink/ink361.xml"/><Relationship Id="rId56" Type="http://schemas.openxmlformats.org/officeDocument/2006/relationships/image" Target="../media/image370.png"/><Relationship Id="rId77" Type="http://schemas.openxmlformats.org/officeDocument/2006/relationships/customXml" Target="../ink/ink382.xml"/><Relationship Id="rId100" Type="http://schemas.openxmlformats.org/officeDocument/2006/relationships/image" Target="../media/image392.png"/><Relationship Id="rId8" Type="http://schemas.openxmlformats.org/officeDocument/2006/relationships/image" Target="../media/image346.png"/><Relationship Id="rId98" Type="http://schemas.openxmlformats.org/officeDocument/2006/relationships/image" Target="../media/image391.png"/><Relationship Id="rId121" Type="http://schemas.openxmlformats.org/officeDocument/2006/relationships/customXml" Target="../ink/ink404.xml"/><Relationship Id="rId142" Type="http://schemas.openxmlformats.org/officeDocument/2006/relationships/image" Target="../media/image413.png"/><Relationship Id="rId163" Type="http://schemas.openxmlformats.org/officeDocument/2006/relationships/customXml" Target="../ink/ink425.xml"/><Relationship Id="rId184" Type="http://schemas.openxmlformats.org/officeDocument/2006/relationships/image" Target="../media/image434.png"/><Relationship Id="rId219" Type="http://schemas.openxmlformats.org/officeDocument/2006/relationships/customXml" Target="../ink/ink453.xml"/><Relationship Id="rId230" Type="http://schemas.openxmlformats.org/officeDocument/2006/relationships/image" Target="../media/image456.png"/><Relationship Id="rId251" Type="http://schemas.openxmlformats.org/officeDocument/2006/relationships/customXml" Target="../ink/ink469.xml"/><Relationship Id="rId25" Type="http://schemas.openxmlformats.org/officeDocument/2006/relationships/customXml" Target="../ink/ink356.xml"/><Relationship Id="rId46" Type="http://schemas.openxmlformats.org/officeDocument/2006/relationships/image" Target="../media/image365.png"/><Relationship Id="rId67" Type="http://schemas.openxmlformats.org/officeDocument/2006/relationships/customXml" Target="../ink/ink377.xml"/><Relationship Id="rId272" Type="http://schemas.openxmlformats.org/officeDocument/2006/relationships/image" Target="../media/image477.png"/><Relationship Id="rId88" Type="http://schemas.openxmlformats.org/officeDocument/2006/relationships/image" Target="../media/image386.png"/><Relationship Id="rId111" Type="http://schemas.openxmlformats.org/officeDocument/2006/relationships/customXml" Target="../ink/ink399.xml"/><Relationship Id="rId132" Type="http://schemas.openxmlformats.org/officeDocument/2006/relationships/image" Target="../media/image408.png"/><Relationship Id="rId153" Type="http://schemas.openxmlformats.org/officeDocument/2006/relationships/customXml" Target="../ink/ink420.xml"/><Relationship Id="rId174" Type="http://schemas.openxmlformats.org/officeDocument/2006/relationships/image" Target="../media/image429.png"/><Relationship Id="rId195" Type="http://schemas.openxmlformats.org/officeDocument/2006/relationships/customXml" Target="../ink/ink441.xml"/><Relationship Id="rId209" Type="http://schemas.openxmlformats.org/officeDocument/2006/relationships/customXml" Target="../ink/ink448.xml"/><Relationship Id="rId220" Type="http://schemas.openxmlformats.org/officeDocument/2006/relationships/image" Target="../media/image451.png"/><Relationship Id="rId241" Type="http://schemas.openxmlformats.org/officeDocument/2006/relationships/customXml" Target="../ink/ink464.xml"/><Relationship Id="rId15" Type="http://schemas.openxmlformats.org/officeDocument/2006/relationships/customXml" Target="../ink/ink351.xml"/><Relationship Id="rId36" Type="http://schemas.openxmlformats.org/officeDocument/2006/relationships/image" Target="../media/image360.png"/><Relationship Id="rId57" Type="http://schemas.openxmlformats.org/officeDocument/2006/relationships/customXml" Target="../ink/ink372.xml"/><Relationship Id="rId262" Type="http://schemas.openxmlformats.org/officeDocument/2006/relationships/image" Target="../media/image472.png"/><Relationship Id="rId78" Type="http://schemas.openxmlformats.org/officeDocument/2006/relationships/image" Target="../media/image381.png"/><Relationship Id="rId99" Type="http://schemas.openxmlformats.org/officeDocument/2006/relationships/customXml" Target="../ink/ink393.xml"/><Relationship Id="rId101" Type="http://schemas.openxmlformats.org/officeDocument/2006/relationships/customXml" Target="../ink/ink394.xml"/><Relationship Id="rId122" Type="http://schemas.openxmlformats.org/officeDocument/2006/relationships/image" Target="../media/image403.png"/><Relationship Id="rId143" Type="http://schemas.openxmlformats.org/officeDocument/2006/relationships/customXml" Target="../ink/ink415.xml"/><Relationship Id="rId164" Type="http://schemas.openxmlformats.org/officeDocument/2006/relationships/image" Target="../media/image424.png"/><Relationship Id="rId185" Type="http://schemas.openxmlformats.org/officeDocument/2006/relationships/customXml" Target="../ink/ink436.xml"/><Relationship Id="rId9" Type="http://schemas.openxmlformats.org/officeDocument/2006/relationships/customXml" Target="../ink/ink348.xml"/><Relationship Id="rId210" Type="http://schemas.openxmlformats.org/officeDocument/2006/relationships/image" Target="../media/image446.png"/><Relationship Id="rId26" Type="http://schemas.openxmlformats.org/officeDocument/2006/relationships/image" Target="../media/image355.png"/><Relationship Id="rId231" Type="http://schemas.openxmlformats.org/officeDocument/2006/relationships/customXml" Target="../ink/ink459.xml"/><Relationship Id="rId252" Type="http://schemas.openxmlformats.org/officeDocument/2006/relationships/image" Target="../media/image467.png"/><Relationship Id="rId273" Type="http://schemas.openxmlformats.org/officeDocument/2006/relationships/customXml" Target="../ink/ink480.xml"/><Relationship Id="rId47" Type="http://schemas.openxmlformats.org/officeDocument/2006/relationships/customXml" Target="../ink/ink367.xml"/><Relationship Id="rId68" Type="http://schemas.openxmlformats.org/officeDocument/2006/relationships/image" Target="../media/image376.png"/><Relationship Id="rId89" Type="http://schemas.openxmlformats.org/officeDocument/2006/relationships/customXml" Target="../ink/ink388.xml"/><Relationship Id="rId112" Type="http://schemas.openxmlformats.org/officeDocument/2006/relationships/image" Target="../media/image398.png"/><Relationship Id="rId133" Type="http://schemas.openxmlformats.org/officeDocument/2006/relationships/customXml" Target="../ink/ink410.xml"/><Relationship Id="rId154" Type="http://schemas.openxmlformats.org/officeDocument/2006/relationships/image" Target="../media/image419.png"/><Relationship Id="rId175" Type="http://schemas.openxmlformats.org/officeDocument/2006/relationships/customXml" Target="../ink/ink431.xml"/><Relationship Id="rId196" Type="http://schemas.openxmlformats.org/officeDocument/2006/relationships/image" Target="../media/image439.png"/><Relationship Id="rId200" Type="http://schemas.openxmlformats.org/officeDocument/2006/relationships/image" Target="../media/image441.png"/><Relationship Id="rId16" Type="http://schemas.openxmlformats.org/officeDocument/2006/relationships/image" Target="../media/image350.png"/><Relationship Id="rId221" Type="http://schemas.openxmlformats.org/officeDocument/2006/relationships/customXml" Target="../ink/ink454.xml"/><Relationship Id="rId242" Type="http://schemas.openxmlformats.org/officeDocument/2006/relationships/image" Target="../media/image462.png"/><Relationship Id="rId263" Type="http://schemas.openxmlformats.org/officeDocument/2006/relationships/customXml" Target="../ink/ink475.xml"/><Relationship Id="rId37" Type="http://schemas.openxmlformats.org/officeDocument/2006/relationships/customXml" Target="../ink/ink362.xml"/><Relationship Id="rId58" Type="http://schemas.openxmlformats.org/officeDocument/2006/relationships/image" Target="../media/image371.png"/><Relationship Id="rId79" Type="http://schemas.openxmlformats.org/officeDocument/2006/relationships/customXml" Target="../ink/ink383.xml"/><Relationship Id="rId102" Type="http://schemas.openxmlformats.org/officeDocument/2006/relationships/image" Target="../media/image393.png"/><Relationship Id="rId123" Type="http://schemas.openxmlformats.org/officeDocument/2006/relationships/customXml" Target="../ink/ink405.xml"/><Relationship Id="rId144" Type="http://schemas.openxmlformats.org/officeDocument/2006/relationships/image" Target="../media/image414.png"/><Relationship Id="rId90" Type="http://schemas.openxmlformats.org/officeDocument/2006/relationships/image" Target="../media/image387.png"/><Relationship Id="rId165" Type="http://schemas.openxmlformats.org/officeDocument/2006/relationships/customXml" Target="../ink/ink426.xml"/><Relationship Id="rId186" Type="http://schemas.openxmlformats.org/officeDocument/2006/relationships/image" Target="../media/image435.png"/><Relationship Id="rId211" Type="http://schemas.openxmlformats.org/officeDocument/2006/relationships/customXml" Target="../ink/ink449.xml"/><Relationship Id="rId232" Type="http://schemas.openxmlformats.org/officeDocument/2006/relationships/image" Target="../media/image457.png"/><Relationship Id="rId253" Type="http://schemas.openxmlformats.org/officeDocument/2006/relationships/customXml" Target="../ink/ink470.xml"/><Relationship Id="rId27" Type="http://schemas.openxmlformats.org/officeDocument/2006/relationships/customXml" Target="../ink/ink357.xml"/><Relationship Id="rId48" Type="http://schemas.openxmlformats.org/officeDocument/2006/relationships/image" Target="../media/image366.png"/><Relationship Id="rId69" Type="http://schemas.openxmlformats.org/officeDocument/2006/relationships/customXml" Target="../ink/ink378.xml"/><Relationship Id="rId113" Type="http://schemas.openxmlformats.org/officeDocument/2006/relationships/customXml" Target="../ink/ink400.xml"/><Relationship Id="rId134" Type="http://schemas.openxmlformats.org/officeDocument/2006/relationships/image" Target="../media/image409.png"/><Relationship Id="rId80" Type="http://schemas.openxmlformats.org/officeDocument/2006/relationships/image" Target="../media/image382.png"/><Relationship Id="rId155" Type="http://schemas.openxmlformats.org/officeDocument/2006/relationships/customXml" Target="../ink/ink421.xml"/><Relationship Id="rId176" Type="http://schemas.openxmlformats.org/officeDocument/2006/relationships/image" Target="../media/image430.png"/><Relationship Id="rId197" Type="http://schemas.openxmlformats.org/officeDocument/2006/relationships/customXml" Target="../ink/ink442.xml"/><Relationship Id="rId201" Type="http://schemas.openxmlformats.org/officeDocument/2006/relationships/customXml" Target="../ink/ink444.xml"/><Relationship Id="rId222" Type="http://schemas.openxmlformats.org/officeDocument/2006/relationships/image" Target="../media/image452.png"/><Relationship Id="rId243" Type="http://schemas.openxmlformats.org/officeDocument/2006/relationships/customXml" Target="../ink/ink465.xml"/><Relationship Id="rId264" Type="http://schemas.openxmlformats.org/officeDocument/2006/relationships/image" Target="../media/image473.png"/><Relationship Id="rId17" Type="http://schemas.openxmlformats.org/officeDocument/2006/relationships/customXml" Target="../ink/ink352.xml"/><Relationship Id="rId38" Type="http://schemas.openxmlformats.org/officeDocument/2006/relationships/image" Target="../media/image361.png"/><Relationship Id="rId59" Type="http://schemas.openxmlformats.org/officeDocument/2006/relationships/customXml" Target="../ink/ink373.xml"/><Relationship Id="rId103" Type="http://schemas.openxmlformats.org/officeDocument/2006/relationships/customXml" Target="../ink/ink395.xml"/><Relationship Id="rId124" Type="http://schemas.openxmlformats.org/officeDocument/2006/relationships/image" Target="../media/image404.png"/><Relationship Id="rId70" Type="http://schemas.openxmlformats.org/officeDocument/2006/relationships/image" Target="../media/image377.png"/><Relationship Id="rId91" Type="http://schemas.openxmlformats.org/officeDocument/2006/relationships/customXml" Target="../ink/ink389.xml"/><Relationship Id="rId145" Type="http://schemas.openxmlformats.org/officeDocument/2006/relationships/customXml" Target="../ink/ink416.xml"/><Relationship Id="rId166" Type="http://schemas.openxmlformats.org/officeDocument/2006/relationships/image" Target="../media/image425.png"/><Relationship Id="rId187" Type="http://schemas.openxmlformats.org/officeDocument/2006/relationships/customXml" Target="../ink/ink437.xml"/><Relationship Id="rId1" Type="http://schemas.openxmlformats.org/officeDocument/2006/relationships/slideLayout" Target="../slideLayouts/slideLayout7.xml"/><Relationship Id="rId212" Type="http://schemas.openxmlformats.org/officeDocument/2006/relationships/image" Target="../media/image447.png"/><Relationship Id="rId233" Type="http://schemas.openxmlformats.org/officeDocument/2006/relationships/customXml" Target="../ink/ink460.xml"/><Relationship Id="rId254" Type="http://schemas.openxmlformats.org/officeDocument/2006/relationships/image" Target="../media/image468.png"/><Relationship Id="rId28" Type="http://schemas.openxmlformats.org/officeDocument/2006/relationships/image" Target="../media/image356.png"/><Relationship Id="rId49" Type="http://schemas.openxmlformats.org/officeDocument/2006/relationships/customXml" Target="../ink/ink368.xml"/><Relationship Id="rId114" Type="http://schemas.openxmlformats.org/officeDocument/2006/relationships/image" Target="../media/image399.png"/><Relationship Id="rId60" Type="http://schemas.openxmlformats.org/officeDocument/2006/relationships/image" Target="../media/image372.png"/><Relationship Id="rId81" Type="http://schemas.openxmlformats.org/officeDocument/2006/relationships/customXml" Target="../ink/ink384.xml"/><Relationship Id="rId135" Type="http://schemas.openxmlformats.org/officeDocument/2006/relationships/customXml" Target="../ink/ink411.xml"/><Relationship Id="rId156" Type="http://schemas.openxmlformats.org/officeDocument/2006/relationships/image" Target="../media/image420.png"/><Relationship Id="rId177" Type="http://schemas.openxmlformats.org/officeDocument/2006/relationships/customXml" Target="../ink/ink432.xml"/><Relationship Id="rId198" Type="http://schemas.openxmlformats.org/officeDocument/2006/relationships/image" Target="../media/image440.png"/><Relationship Id="rId202" Type="http://schemas.openxmlformats.org/officeDocument/2006/relationships/image" Target="../media/image442.png"/><Relationship Id="rId223" Type="http://schemas.openxmlformats.org/officeDocument/2006/relationships/customXml" Target="../ink/ink455.xml"/><Relationship Id="rId244" Type="http://schemas.openxmlformats.org/officeDocument/2006/relationships/image" Target="../media/image463.png"/><Relationship Id="rId18" Type="http://schemas.openxmlformats.org/officeDocument/2006/relationships/image" Target="../media/image351.png"/><Relationship Id="rId39" Type="http://schemas.openxmlformats.org/officeDocument/2006/relationships/customXml" Target="../ink/ink363.xml"/><Relationship Id="rId265" Type="http://schemas.openxmlformats.org/officeDocument/2006/relationships/customXml" Target="../ink/ink476.xml"/><Relationship Id="rId50" Type="http://schemas.openxmlformats.org/officeDocument/2006/relationships/image" Target="../media/image367.png"/><Relationship Id="rId104" Type="http://schemas.openxmlformats.org/officeDocument/2006/relationships/image" Target="../media/image394.png"/><Relationship Id="rId125" Type="http://schemas.openxmlformats.org/officeDocument/2006/relationships/customXml" Target="../ink/ink406.xml"/><Relationship Id="rId146" Type="http://schemas.openxmlformats.org/officeDocument/2006/relationships/image" Target="../media/image415.png"/><Relationship Id="rId167" Type="http://schemas.openxmlformats.org/officeDocument/2006/relationships/customXml" Target="../ink/ink427.xml"/><Relationship Id="rId188" Type="http://schemas.openxmlformats.org/officeDocument/2006/relationships/image" Target="../media/image436.png"/><Relationship Id="rId71" Type="http://schemas.openxmlformats.org/officeDocument/2006/relationships/customXml" Target="../ink/ink379.xml"/><Relationship Id="rId92" Type="http://schemas.openxmlformats.org/officeDocument/2006/relationships/image" Target="../media/image388.png"/><Relationship Id="rId213" Type="http://schemas.openxmlformats.org/officeDocument/2006/relationships/customXml" Target="../ink/ink450.xml"/><Relationship Id="rId234" Type="http://schemas.openxmlformats.org/officeDocument/2006/relationships/image" Target="../media/image458.png"/><Relationship Id="rId2" Type="http://schemas.openxmlformats.org/officeDocument/2006/relationships/notesSlide" Target="../notesSlides/notesSlide16.xml"/><Relationship Id="rId29" Type="http://schemas.openxmlformats.org/officeDocument/2006/relationships/customXml" Target="../ink/ink358.xml"/><Relationship Id="rId255" Type="http://schemas.openxmlformats.org/officeDocument/2006/relationships/customXml" Target="../ink/ink471.xml"/><Relationship Id="rId40" Type="http://schemas.openxmlformats.org/officeDocument/2006/relationships/image" Target="../media/image362.png"/><Relationship Id="rId115" Type="http://schemas.openxmlformats.org/officeDocument/2006/relationships/customXml" Target="../ink/ink401.xml"/><Relationship Id="rId136" Type="http://schemas.openxmlformats.org/officeDocument/2006/relationships/image" Target="../media/image410.png"/><Relationship Id="rId157" Type="http://schemas.openxmlformats.org/officeDocument/2006/relationships/customXml" Target="../ink/ink422.xml"/><Relationship Id="rId178" Type="http://schemas.openxmlformats.org/officeDocument/2006/relationships/image" Target="../media/image431.png"/><Relationship Id="rId61" Type="http://schemas.openxmlformats.org/officeDocument/2006/relationships/customXml" Target="../ink/ink374.xml"/><Relationship Id="rId82" Type="http://schemas.openxmlformats.org/officeDocument/2006/relationships/image" Target="../media/image383.png"/><Relationship Id="rId199" Type="http://schemas.openxmlformats.org/officeDocument/2006/relationships/customXml" Target="../ink/ink443.xml"/><Relationship Id="rId203" Type="http://schemas.openxmlformats.org/officeDocument/2006/relationships/customXml" Target="../ink/ink445.xml"/><Relationship Id="rId19" Type="http://schemas.openxmlformats.org/officeDocument/2006/relationships/customXml" Target="../ink/ink353.xml"/><Relationship Id="rId224" Type="http://schemas.openxmlformats.org/officeDocument/2006/relationships/image" Target="../media/image453.png"/><Relationship Id="rId245" Type="http://schemas.openxmlformats.org/officeDocument/2006/relationships/customXml" Target="../ink/ink466.xml"/><Relationship Id="rId266" Type="http://schemas.openxmlformats.org/officeDocument/2006/relationships/image" Target="../media/image474.png"/><Relationship Id="rId30" Type="http://schemas.openxmlformats.org/officeDocument/2006/relationships/image" Target="../media/image357.png"/><Relationship Id="rId105" Type="http://schemas.openxmlformats.org/officeDocument/2006/relationships/customXml" Target="../ink/ink396.xml"/><Relationship Id="rId126" Type="http://schemas.openxmlformats.org/officeDocument/2006/relationships/image" Target="../media/image405.png"/><Relationship Id="rId147" Type="http://schemas.openxmlformats.org/officeDocument/2006/relationships/customXml" Target="../ink/ink417.xml"/><Relationship Id="rId168" Type="http://schemas.openxmlformats.org/officeDocument/2006/relationships/image" Target="../media/image426.png"/><Relationship Id="rId51" Type="http://schemas.openxmlformats.org/officeDocument/2006/relationships/customXml" Target="../ink/ink369.xml"/><Relationship Id="rId72" Type="http://schemas.openxmlformats.org/officeDocument/2006/relationships/image" Target="../media/image378.png"/><Relationship Id="rId93" Type="http://schemas.openxmlformats.org/officeDocument/2006/relationships/customXml" Target="../ink/ink390.xml"/><Relationship Id="rId189" Type="http://schemas.openxmlformats.org/officeDocument/2006/relationships/customXml" Target="../ink/ink438.xml"/><Relationship Id="rId3" Type="http://schemas.openxmlformats.org/officeDocument/2006/relationships/customXml" Target="../ink/ink345.xml"/><Relationship Id="rId214" Type="http://schemas.openxmlformats.org/officeDocument/2006/relationships/image" Target="../media/image448.png"/><Relationship Id="rId235" Type="http://schemas.openxmlformats.org/officeDocument/2006/relationships/customXml" Target="../ink/ink461.xml"/><Relationship Id="rId256" Type="http://schemas.openxmlformats.org/officeDocument/2006/relationships/image" Target="../media/image469.png"/><Relationship Id="rId116" Type="http://schemas.openxmlformats.org/officeDocument/2006/relationships/image" Target="../media/image400.png"/><Relationship Id="rId137" Type="http://schemas.openxmlformats.org/officeDocument/2006/relationships/customXml" Target="../ink/ink412.xml"/><Relationship Id="rId158" Type="http://schemas.openxmlformats.org/officeDocument/2006/relationships/image" Target="../media/image421.png"/><Relationship Id="rId20" Type="http://schemas.openxmlformats.org/officeDocument/2006/relationships/image" Target="../media/image352.png"/><Relationship Id="rId41" Type="http://schemas.openxmlformats.org/officeDocument/2006/relationships/customXml" Target="../ink/ink364.xml"/><Relationship Id="rId62" Type="http://schemas.openxmlformats.org/officeDocument/2006/relationships/image" Target="../media/image373.png"/><Relationship Id="rId83" Type="http://schemas.openxmlformats.org/officeDocument/2006/relationships/customXml" Target="../ink/ink385.xml"/><Relationship Id="rId179" Type="http://schemas.openxmlformats.org/officeDocument/2006/relationships/customXml" Target="../ink/ink433.xml"/><Relationship Id="rId190" Type="http://schemas.openxmlformats.org/officeDocument/2006/relationships/image" Target="../media/image437.png"/><Relationship Id="rId204" Type="http://schemas.openxmlformats.org/officeDocument/2006/relationships/image" Target="../media/image443.png"/><Relationship Id="rId225" Type="http://schemas.openxmlformats.org/officeDocument/2006/relationships/customXml" Target="../ink/ink456.xml"/><Relationship Id="rId246" Type="http://schemas.openxmlformats.org/officeDocument/2006/relationships/image" Target="../media/image464.png"/><Relationship Id="rId267" Type="http://schemas.openxmlformats.org/officeDocument/2006/relationships/customXml" Target="../ink/ink477.xml"/><Relationship Id="rId106" Type="http://schemas.openxmlformats.org/officeDocument/2006/relationships/image" Target="../media/image395.png"/><Relationship Id="rId127" Type="http://schemas.openxmlformats.org/officeDocument/2006/relationships/customXml" Target="../ink/ink407.xml"/><Relationship Id="rId10" Type="http://schemas.openxmlformats.org/officeDocument/2006/relationships/image" Target="../media/image347.png"/><Relationship Id="rId31" Type="http://schemas.openxmlformats.org/officeDocument/2006/relationships/customXml" Target="../ink/ink359.xml"/><Relationship Id="rId52" Type="http://schemas.openxmlformats.org/officeDocument/2006/relationships/image" Target="../media/image368.png"/><Relationship Id="rId73" Type="http://schemas.openxmlformats.org/officeDocument/2006/relationships/customXml" Target="../ink/ink380.xml"/><Relationship Id="rId94" Type="http://schemas.openxmlformats.org/officeDocument/2006/relationships/image" Target="../media/image389.png"/><Relationship Id="rId148" Type="http://schemas.openxmlformats.org/officeDocument/2006/relationships/image" Target="../media/image416.png"/><Relationship Id="rId169" Type="http://schemas.openxmlformats.org/officeDocument/2006/relationships/customXml" Target="../ink/ink428.xml"/><Relationship Id="rId4" Type="http://schemas.openxmlformats.org/officeDocument/2006/relationships/image" Target="../media/image344.png"/><Relationship Id="rId180" Type="http://schemas.openxmlformats.org/officeDocument/2006/relationships/image" Target="../media/image432.png"/><Relationship Id="rId215" Type="http://schemas.openxmlformats.org/officeDocument/2006/relationships/customXml" Target="../ink/ink451.xml"/><Relationship Id="rId236" Type="http://schemas.openxmlformats.org/officeDocument/2006/relationships/image" Target="../media/image459.png"/><Relationship Id="rId257" Type="http://schemas.openxmlformats.org/officeDocument/2006/relationships/customXml" Target="../ink/ink472.xml"/><Relationship Id="rId42" Type="http://schemas.openxmlformats.org/officeDocument/2006/relationships/image" Target="../media/image363.png"/><Relationship Id="rId84" Type="http://schemas.openxmlformats.org/officeDocument/2006/relationships/image" Target="../media/image384.png"/><Relationship Id="rId138" Type="http://schemas.openxmlformats.org/officeDocument/2006/relationships/image" Target="../media/image411.png"/><Relationship Id="rId191" Type="http://schemas.openxmlformats.org/officeDocument/2006/relationships/customXml" Target="../ink/ink439.xml"/><Relationship Id="rId205" Type="http://schemas.openxmlformats.org/officeDocument/2006/relationships/customXml" Target="../ink/ink446.xml"/><Relationship Id="rId247" Type="http://schemas.openxmlformats.org/officeDocument/2006/relationships/customXml" Target="../ink/ink467.xml"/><Relationship Id="rId107" Type="http://schemas.openxmlformats.org/officeDocument/2006/relationships/customXml" Target="../ink/ink397.xml"/><Relationship Id="rId11" Type="http://schemas.openxmlformats.org/officeDocument/2006/relationships/customXml" Target="../ink/ink349.xml"/><Relationship Id="rId53" Type="http://schemas.openxmlformats.org/officeDocument/2006/relationships/customXml" Target="../ink/ink370.xml"/><Relationship Id="rId149" Type="http://schemas.openxmlformats.org/officeDocument/2006/relationships/customXml" Target="../ink/ink418.xml"/></Relationships>
</file>

<file path=ppt/slides/_rels/slide21.xml.rels><?xml version="1.0" encoding="UTF-8" standalone="yes"?>
<Relationships xmlns="http://schemas.openxmlformats.org/package/2006/relationships"><Relationship Id="rId117" Type="http://schemas.openxmlformats.org/officeDocument/2006/relationships/customXml" Target="../ink/ink538.xml"/><Relationship Id="rId299" Type="http://schemas.openxmlformats.org/officeDocument/2006/relationships/customXml" Target="../ink/ink630.xml"/><Relationship Id="rId21" Type="http://schemas.openxmlformats.org/officeDocument/2006/relationships/customXml" Target="../ink/ink490.xml"/><Relationship Id="rId63" Type="http://schemas.openxmlformats.org/officeDocument/2006/relationships/customXml" Target="../ink/ink511.xml"/><Relationship Id="rId159" Type="http://schemas.openxmlformats.org/officeDocument/2006/relationships/customXml" Target="../ink/ink559.xml"/><Relationship Id="rId324" Type="http://schemas.openxmlformats.org/officeDocument/2006/relationships/image" Target="../media/image636.png"/><Relationship Id="rId170" Type="http://schemas.openxmlformats.org/officeDocument/2006/relationships/image" Target="../media/image561.png"/><Relationship Id="rId226" Type="http://schemas.openxmlformats.org/officeDocument/2006/relationships/image" Target="../media/image588.png"/><Relationship Id="rId268" Type="http://schemas.openxmlformats.org/officeDocument/2006/relationships/image" Target="../media/image608.png"/><Relationship Id="rId32" Type="http://schemas.openxmlformats.org/officeDocument/2006/relationships/image" Target="../media/image492.png"/><Relationship Id="rId74" Type="http://schemas.openxmlformats.org/officeDocument/2006/relationships/image" Target="../media/image513.png"/><Relationship Id="rId128" Type="http://schemas.openxmlformats.org/officeDocument/2006/relationships/image" Target="../media/image540.png"/><Relationship Id="rId5" Type="http://schemas.openxmlformats.org/officeDocument/2006/relationships/customXml" Target="../ink/ink482.xml"/><Relationship Id="rId181" Type="http://schemas.openxmlformats.org/officeDocument/2006/relationships/customXml" Target="../ink/ink570.xml"/><Relationship Id="rId237" Type="http://schemas.openxmlformats.org/officeDocument/2006/relationships/customXml" Target="../ink/ink598.xml"/><Relationship Id="rId279" Type="http://schemas.openxmlformats.org/officeDocument/2006/relationships/customXml" Target="../ink/ink620.xml"/><Relationship Id="rId43" Type="http://schemas.openxmlformats.org/officeDocument/2006/relationships/customXml" Target="../ink/ink501.xml"/><Relationship Id="rId139" Type="http://schemas.openxmlformats.org/officeDocument/2006/relationships/customXml" Target="../ink/ink549.xml"/><Relationship Id="rId290" Type="http://schemas.openxmlformats.org/officeDocument/2006/relationships/image" Target="../media/image619.png"/><Relationship Id="rId304" Type="http://schemas.openxmlformats.org/officeDocument/2006/relationships/image" Target="../media/image626.png"/><Relationship Id="rId85" Type="http://schemas.openxmlformats.org/officeDocument/2006/relationships/customXml" Target="../ink/ink522.xml"/><Relationship Id="rId150" Type="http://schemas.openxmlformats.org/officeDocument/2006/relationships/image" Target="../media/image551.png"/><Relationship Id="rId192" Type="http://schemas.openxmlformats.org/officeDocument/2006/relationships/image" Target="../media/image572.png"/><Relationship Id="rId206" Type="http://schemas.openxmlformats.org/officeDocument/2006/relationships/image" Target="../media/image579.png"/><Relationship Id="rId248" Type="http://schemas.openxmlformats.org/officeDocument/2006/relationships/customXml" Target="../ink/ink604.xml"/><Relationship Id="rId12" Type="http://schemas.openxmlformats.org/officeDocument/2006/relationships/image" Target="../media/image482.png"/><Relationship Id="rId108" Type="http://schemas.openxmlformats.org/officeDocument/2006/relationships/image" Target="../media/image530.png"/><Relationship Id="rId315" Type="http://schemas.openxmlformats.org/officeDocument/2006/relationships/customXml" Target="../ink/ink638.xml"/><Relationship Id="rId54" Type="http://schemas.openxmlformats.org/officeDocument/2006/relationships/image" Target="../media/image503.png"/><Relationship Id="rId96" Type="http://schemas.openxmlformats.org/officeDocument/2006/relationships/image" Target="../media/image524.png"/><Relationship Id="rId161" Type="http://schemas.openxmlformats.org/officeDocument/2006/relationships/customXml" Target="../ink/ink560.xml"/><Relationship Id="rId217" Type="http://schemas.openxmlformats.org/officeDocument/2006/relationships/customXml" Target="../ink/ink588.xml"/><Relationship Id="rId259" Type="http://schemas.openxmlformats.org/officeDocument/2006/relationships/customXml" Target="../ink/ink610.xml"/><Relationship Id="rId23" Type="http://schemas.openxmlformats.org/officeDocument/2006/relationships/customXml" Target="../ink/ink491.xml"/><Relationship Id="rId119" Type="http://schemas.openxmlformats.org/officeDocument/2006/relationships/customXml" Target="../ink/ink539.xml"/><Relationship Id="rId270" Type="http://schemas.openxmlformats.org/officeDocument/2006/relationships/image" Target="../media/image609.png"/><Relationship Id="rId326" Type="http://schemas.openxmlformats.org/officeDocument/2006/relationships/image" Target="../media/image637.png"/><Relationship Id="rId65" Type="http://schemas.openxmlformats.org/officeDocument/2006/relationships/customXml" Target="../ink/ink512.xml"/><Relationship Id="rId130" Type="http://schemas.openxmlformats.org/officeDocument/2006/relationships/image" Target="../media/image541.png"/><Relationship Id="rId172" Type="http://schemas.openxmlformats.org/officeDocument/2006/relationships/image" Target="../media/image562.png"/><Relationship Id="rId228" Type="http://schemas.openxmlformats.org/officeDocument/2006/relationships/image" Target="../media/image589.png"/><Relationship Id="rId281" Type="http://schemas.openxmlformats.org/officeDocument/2006/relationships/customXml" Target="../ink/ink621.xml"/><Relationship Id="rId34" Type="http://schemas.openxmlformats.org/officeDocument/2006/relationships/image" Target="../media/image493.png"/><Relationship Id="rId76" Type="http://schemas.openxmlformats.org/officeDocument/2006/relationships/image" Target="../media/image514.png"/><Relationship Id="rId141" Type="http://schemas.openxmlformats.org/officeDocument/2006/relationships/customXml" Target="../ink/ink550.xml"/><Relationship Id="rId7" Type="http://schemas.openxmlformats.org/officeDocument/2006/relationships/customXml" Target="../ink/ink483.xml"/><Relationship Id="rId162" Type="http://schemas.openxmlformats.org/officeDocument/2006/relationships/image" Target="../media/image557.png"/><Relationship Id="rId183" Type="http://schemas.openxmlformats.org/officeDocument/2006/relationships/customXml" Target="../ink/ink571.xml"/><Relationship Id="rId218" Type="http://schemas.openxmlformats.org/officeDocument/2006/relationships/image" Target="../media/image585.png"/><Relationship Id="rId239" Type="http://schemas.openxmlformats.org/officeDocument/2006/relationships/customXml" Target="../ink/ink599.xml"/><Relationship Id="rId250" Type="http://schemas.openxmlformats.org/officeDocument/2006/relationships/customXml" Target="../ink/ink605.xml"/><Relationship Id="rId271" Type="http://schemas.openxmlformats.org/officeDocument/2006/relationships/customXml" Target="../ink/ink616.xml"/><Relationship Id="rId292" Type="http://schemas.openxmlformats.org/officeDocument/2006/relationships/image" Target="../media/image620.png"/><Relationship Id="rId306" Type="http://schemas.openxmlformats.org/officeDocument/2006/relationships/image" Target="../media/image627.png"/><Relationship Id="rId24" Type="http://schemas.openxmlformats.org/officeDocument/2006/relationships/image" Target="../media/image488.png"/><Relationship Id="rId45" Type="http://schemas.openxmlformats.org/officeDocument/2006/relationships/customXml" Target="../ink/ink502.xml"/><Relationship Id="rId66" Type="http://schemas.openxmlformats.org/officeDocument/2006/relationships/image" Target="../media/image509.png"/><Relationship Id="rId87" Type="http://schemas.openxmlformats.org/officeDocument/2006/relationships/customXml" Target="../ink/ink523.xml"/><Relationship Id="rId110" Type="http://schemas.openxmlformats.org/officeDocument/2006/relationships/image" Target="../media/image531.png"/><Relationship Id="rId131" Type="http://schemas.openxmlformats.org/officeDocument/2006/relationships/customXml" Target="../ink/ink545.xml"/><Relationship Id="rId327" Type="http://schemas.openxmlformats.org/officeDocument/2006/relationships/customXml" Target="../ink/ink644.xml"/><Relationship Id="rId152" Type="http://schemas.openxmlformats.org/officeDocument/2006/relationships/image" Target="../media/image552.png"/><Relationship Id="rId173" Type="http://schemas.openxmlformats.org/officeDocument/2006/relationships/customXml" Target="../ink/ink566.xml"/><Relationship Id="rId194" Type="http://schemas.openxmlformats.org/officeDocument/2006/relationships/image" Target="../media/image573.png"/><Relationship Id="rId208" Type="http://schemas.openxmlformats.org/officeDocument/2006/relationships/image" Target="../media/image580.png"/><Relationship Id="rId229" Type="http://schemas.openxmlformats.org/officeDocument/2006/relationships/customXml" Target="../ink/ink594.xml"/><Relationship Id="rId240" Type="http://schemas.openxmlformats.org/officeDocument/2006/relationships/image" Target="../media/image595.png"/><Relationship Id="rId261" Type="http://schemas.openxmlformats.org/officeDocument/2006/relationships/customXml" Target="../ink/ink611.xml"/><Relationship Id="rId14" Type="http://schemas.openxmlformats.org/officeDocument/2006/relationships/image" Target="../media/image483.png"/><Relationship Id="rId35" Type="http://schemas.openxmlformats.org/officeDocument/2006/relationships/customXml" Target="../ink/ink497.xml"/><Relationship Id="rId56" Type="http://schemas.openxmlformats.org/officeDocument/2006/relationships/image" Target="../media/image504.png"/><Relationship Id="rId77" Type="http://schemas.openxmlformats.org/officeDocument/2006/relationships/customXml" Target="../ink/ink518.xml"/><Relationship Id="rId100" Type="http://schemas.openxmlformats.org/officeDocument/2006/relationships/image" Target="../media/image526.png"/><Relationship Id="rId282" Type="http://schemas.openxmlformats.org/officeDocument/2006/relationships/image" Target="../media/image615.png"/><Relationship Id="rId317" Type="http://schemas.openxmlformats.org/officeDocument/2006/relationships/customXml" Target="../ink/ink639.xml"/><Relationship Id="rId8" Type="http://schemas.openxmlformats.org/officeDocument/2006/relationships/image" Target="../media/image480.png"/><Relationship Id="rId98" Type="http://schemas.openxmlformats.org/officeDocument/2006/relationships/image" Target="../media/image525.png"/><Relationship Id="rId121" Type="http://schemas.openxmlformats.org/officeDocument/2006/relationships/customXml" Target="../ink/ink540.xml"/><Relationship Id="rId142" Type="http://schemas.openxmlformats.org/officeDocument/2006/relationships/image" Target="../media/image547.png"/><Relationship Id="rId163" Type="http://schemas.openxmlformats.org/officeDocument/2006/relationships/customXml" Target="../ink/ink561.xml"/><Relationship Id="rId184" Type="http://schemas.openxmlformats.org/officeDocument/2006/relationships/image" Target="../media/image568.png"/><Relationship Id="rId219" Type="http://schemas.openxmlformats.org/officeDocument/2006/relationships/customXml" Target="../ink/ink589.xml"/><Relationship Id="rId230" Type="http://schemas.openxmlformats.org/officeDocument/2006/relationships/image" Target="../media/image590.png"/><Relationship Id="rId251" Type="http://schemas.openxmlformats.org/officeDocument/2006/relationships/customXml" Target="../ink/ink606.xml"/><Relationship Id="rId25" Type="http://schemas.openxmlformats.org/officeDocument/2006/relationships/customXml" Target="../ink/ink492.xml"/><Relationship Id="rId46" Type="http://schemas.openxmlformats.org/officeDocument/2006/relationships/image" Target="../media/image499.png"/><Relationship Id="rId67" Type="http://schemas.openxmlformats.org/officeDocument/2006/relationships/customXml" Target="../ink/ink513.xml"/><Relationship Id="rId272" Type="http://schemas.openxmlformats.org/officeDocument/2006/relationships/image" Target="../media/image610.png"/><Relationship Id="rId293" Type="http://schemas.openxmlformats.org/officeDocument/2006/relationships/customXml" Target="../ink/ink627.xml"/><Relationship Id="rId307" Type="http://schemas.openxmlformats.org/officeDocument/2006/relationships/customXml" Target="../ink/ink634.xml"/><Relationship Id="rId328" Type="http://schemas.openxmlformats.org/officeDocument/2006/relationships/image" Target="../media/image638.png"/><Relationship Id="rId88" Type="http://schemas.openxmlformats.org/officeDocument/2006/relationships/image" Target="../media/image520.png"/><Relationship Id="rId111" Type="http://schemas.openxmlformats.org/officeDocument/2006/relationships/customXml" Target="../ink/ink535.xml"/><Relationship Id="rId132" Type="http://schemas.openxmlformats.org/officeDocument/2006/relationships/image" Target="../media/image542.png"/><Relationship Id="rId153" Type="http://schemas.openxmlformats.org/officeDocument/2006/relationships/customXml" Target="../ink/ink556.xml"/><Relationship Id="rId174" Type="http://schemas.openxmlformats.org/officeDocument/2006/relationships/image" Target="../media/image563.png"/><Relationship Id="rId195" Type="http://schemas.openxmlformats.org/officeDocument/2006/relationships/customXml" Target="../ink/ink577.xml"/><Relationship Id="rId209" Type="http://schemas.openxmlformats.org/officeDocument/2006/relationships/customXml" Target="../ink/ink584.xml"/><Relationship Id="rId220" Type="http://schemas.openxmlformats.org/officeDocument/2006/relationships/image" Target="../media/image586.png"/><Relationship Id="rId241" Type="http://schemas.openxmlformats.org/officeDocument/2006/relationships/customXml" Target="../ink/ink600.xml"/><Relationship Id="rId15" Type="http://schemas.openxmlformats.org/officeDocument/2006/relationships/customXml" Target="../ink/ink487.xml"/><Relationship Id="rId36" Type="http://schemas.openxmlformats.org/officeDocument/2006/relationships/image" Target="../media/image494.png"/><Relationship Id="rId57" Type="http://schemas.openxmlformats.org/officeDocument/2006/relationships/customXml" Target="../ink/ink508.xml"/><Relationship Id="rId262" Type="http://schemas.openxmlformats.org/officeDocument/2006/relationships/image" Target="../media/image605.png"/><Relationship Id="rId283" Type="http://schemas.openxmlformats.org/officeDocument/2006/relationships/customXml" Target="../ink/ink622.xml"/><Relationship Id="rId318" Type="http://schemas.openxmlformats.org/officeDocument/2006/relationships/image" Target="../media/image633.png"/><Relationship Id="rId78" Type="http://schemas.openxmlformats.org/officeDocument/2006/relationships/image" Target="../media/image515.png"/><Relationship Id="rId99" Type="http://schemas.openxmlformats.org/officeDocument/2006/relationships/customXml" Target="../ink/ink529.xml"/><Relationship Id="rId101" Type="http://schemas.openxmlformats.org/officeDocument/2006/relationships/customXml" Target="../ink/ink530.xml"/><Relationship Id="rId122" Type="http://schemas.openxmlformats.org/officeDocument/2006/relationships/image" Target="../media/image537.png"/><Relationship Id="rId143" Type="http://schemas.openxmlformats.org/officeDocument/2006/relationships/customXml" Target="../ink/ink551.xml"/><Relationship Id="rId164" Type="http://schemas.openxmlformats.org/officeDocument/2006/relationships/image" Target="../media/image558.png"/><Relationship Id="rId185" Type="http://schemas.openxmlformats.org/officeDocument/2006/relationships/customXml" Target="../ink/ink572.xml"/><Relationship Id="rId9" Type="http://schemas.openxmlformats.org/officeDocument/2006/relationships/customXml" Target="../ink/ink484.xml"/><Relationship Id="rId210" Type="http://schemas.openxmlformats.org/officeDocument/2006/relationships/image" Target="../media/image581.png"/><Relationship Id="rId26" Type="http://schemas.openxmlformats.org/officeDocument/2006/relationships/image" Target="../media/image489.png"/><Relationship Id="rId231" Type="http://schemas.openxmlformats.org/officeDocument/2006/relationships/customXml" Target="../ink/ink595.xml"/><Relationship Id="rId252" Type="http://schemas.openxmlformats.org/officeDocument/2006/relationships/image" Target="../media/image600.png"/><Relationship Id="rId273" Type="http://schemas.openxmlformats.org/officeDocument/2006/relationships/customXml" Target="../ink/ink617.xml"/><Relationship Id="rId294" Type="http://schemas.openxmlformats.org/officeDocument/2006/relationships/image" Target="../media/image621.png"/><Relationship Id="rId308" Type="http://schemas.openxmlformats.org/officeDocument/2006/relationships/image" Target="../media/image628.png"/><Relationship Id="rId47" Type="http://schemas.openxmlformats.org/officeDocument/2006/relationships/customXml" Target="../ink/ink503.xml"/><Relationship Id="rId68" Type="http://schemas.openxmlformats.org/officeDocument/2006/relationships/image" Target="../media/image510.png"/><Relationship Id="rId89" Type="http://schemas.openxmlformats.org/officeDocument/2006/relationships/customXml" Target="../ink/ink524.xml"/><Relationship Id="rId112" Type="http://schemas.openxmlformats.org/officeDocument/2006/relationships/image" Target="../media/image532.png"/><Relationship Id="rId133" Type="http://schemas.openxmlformats.org/officeDocument/2006/relationships/customXml" Target="../ink/ink546.xml"/><Relationship Id="rId154" Type="http://schemas.openxmlformats.org/officeDocument/2006/relationships/image" Target="../media/image553.png"/><Relationship Id="rId175" Type="http://schemas.openxmlformats.org/officeDocument/2006/relationships/customXml" Target="../ink/ink567.xml"/><Relationship Id="rId196" Type="http://schemas.openxmlformats.org/officeDocument/2006/relationships/image" Target="../media/image574.png"/><Relationship Id="rId200" Type="http://schemas.openxmlformats.org/officeDocument/2006/relationships/image" Target="../media/image576.png"/><Relationship Id="rId16" Type="http://schemas.openxmlformats.org/officeDocument/2006/relationships/image" Target="../media/image484.png"/><Relationship Id="rId221" Type="http://schemas.openxmlformats.org/officeDocument/2006/relationships/customXml" Target="../ink/ink590.xml"/><Relationship Id="rId242" Type="http://schemas.openxmlformats.org/officeDocument/2006/relationships/image" Target="../media/image596.png"/><Relationship Id="rId263" Type="http://schemas.openxmlformats.org/officeDocument/2006/relationships/customXml" Target="../ink/ink612.xml"/><Relationship Id="rId284" Type="http://schemas.openxmlformats.org/officeDocument/2006/relationships/image" Target="../media/image616.png"/><Relationship Id="rId319" Type="http://schemas.openxmlformats.org/officeDocument/2006/relationships/customXml" Target="../ink/ink640.xml"/><Relationship Id="rId37" Type="http://schemas.openxmlformats.org/officeDocument/2006/relationships/customXml" Target="../ink/ink498.xml"/><Relationship Id="rId58" Type="http://schemas.openxmlformats.org/officeDocument/2006/relationships/image" Target="../media/image505.png"/><Relationship Id="rId79" Type="http://schemas.openxmlformats.org/officeDocument/2006/relationships/customXml" Target="../ink/ink519.xml"/><Relationship Id="rId102" Type="http://schemas.openxmlformats.org/officeDocument/2006/relationships/image" Target="../media/image527.png"/><Relationship Id="rId123" Type="http://schemas.openxmlformats.org/officeDocument/2006/relationships/customXml" Target="../ink/ink541.xml"/><Relationship Id="rId144" Type="http://schemas.openxmlformats.org/officeDocument/2006/relationships/image" Target="../media/image548.png"/><Relationship Id="rId90" Type="http://schemas.openxmlformats.org/officeDocument/2006/relationships/image" Target="../media/image521.png"/><Relationship Id="rId165" Type="http://schemas.openxmlformats.org/officeDocument/2006/relationships/customXml" Target="../ink/ink562.xml"/><Relationship Id="rId186" Type="http://schemas.openxmlformats.org/officeDocument/2006/relationships/image" Target="../media/image569.png"/><Relationship Id="rId211" Type="http://schemas.openxmlformats.org/officeDocument/2006/relationships/customXml" Target="../ink/ink585.xml"/><Relationship Id="rId232" Type="http://schemas.openxmlformats.org/officeDocument/2006/relationships/image" Target="../media/image591.png"/><Relationship Id="rId253" Type="http://schemas.openxmlformats.org/officeDocument/2006/relationships/customXml" Target="../ink/ink607.xml"/><Relationship Id="rId274" Type="http://schemas.openxmlformats.org/officeDocument/2006/relationships/image" Target="../media/image611.png"/><Relationship Id="rId295" Type="http://schemas.openxmlformats.org/officeDocument/2006/relationships/customXml" Target="../ink/ink628.xml"/><Relationship Id="rId309" Type="http://schemas.openxmlformats.org/officeDocument/2006/relationships/customXml" Target="../ink/ink635.xml"/><Relationship Id="rId27" Type="http://schemas.openxmlformats.org/officeDocument/2006/relationships/customXml" Target="../ink/ink493.xml"/><Relationship Id="rId48" Type="http://schemas.openxmlformats.org/officeDocument/2006/relationships/image" Target="../media/image500.png"/><Relationship Id="rId69" Type="http://schemas.openxmlformats.org/officeDocument/2006/relationships/customXml" Target="../ink/ink514.xml"/><Relationship Id="rId113" Type="http://schemas.openxmlformats.org/officeDocument/2006/relationships/customXml" Target="../ink/ink536.xml"/><Relationship Id="rId134" Type="http://schemas.openxmlformats.org/officeDocument/2006/relationships/image" Target="../media/image543.png"/><Relationship Id="rId320" Type="http://schemas.openxmlformats.org/officeDocument/2006/relationships/image" Target="../media/image634.png"/><Relationship Id="rId80" Type="http://schemas.openxmlformats.org/officeDocument/2006/relationships/image" Target="../media/image516.png"/><Relationship Id="rId155" Type="http://schemas.openxmlformats.org/officeDocument/2006/relationships/customXml" Target="../ink/ink557.xml"/><Relationship Id="rId176" Type="http://schemas.openxmlformats.org/officeDocument/2006/relationships/image" Target="../media/image564.png"/><Relationship Id="rId197" Type="http://schemas.openxmlformats.org/officeDocument/2006/relationships/customXml" Target="../ink/ink578.xml"/><Relationship Id="rId201" Type="http://schemas.openxmlformats.org/officeDocument/2006/relationships/customXml" Target="../ink/ink580.xml"/><Relationship Id="rId222" Type="http://schemas.openxmlformats.org/officeDocument/2006/relationships/image" Target="../media/image587.png"/><Relationship Id="rId243" Type="http://schemas.openxmlformats.org/officeDocument/2006/relationships/customXml" Target="../ink/ink601.xml"/><Relationship Id="rId264" Type="http://schemas.openxmlformats.org/officeDocument/2006/relationships/image" Target="../media/image606.png"/><Relationship Id="rId285" Type="http://schemas.openxmlformats.org/officeDocument/2006/relationships/customXml" Target="../ink/ink623.xml"/><Relationship Id="rId17" Type="http://schemas.openxmlformats.org/officeDocument/2006/relationships/customXml" Target="../ink/ink488.xml"/><Relationship Id="rId38" Type="http://schemas.openxmlformats.org/officeDocument/2006/relationships/image" Target="../media/image495.png"/><Relationship Id="rId59" Type="http://schemas.openxmlformats.org/officeDocument/2006/relationships/customXml" Target="../ink/ink509.xml"/><Relationship Id="rId103" Type="http://schemas.openxmlformats.org/officeDocument/2006/relationships/customXml" Target="../ink/ink531.xml"/><Relationship Id="rId124" Type="http://schemas.openxmlformats.org/officeDocument/2006/relationships/image" Target="../media/image538.png"/><Relationship Id="rId310" Type="http://schemas.openxmlformats.org/officeDocument/2006/relationships/image" Target="../media/image629.png"/><Relationship Id="rId70" Type="http://schemas.openxmlformats.org/officeDocument/2006/relationships/image" Target="../media/image511.png"/><Relationship Id="rId91" Type="http://schemas.openxmlformats.org/officeDocument/2006/relationships/customXml" Target="../ink/ink525.xml"/><Relationship Id="rId145" Type="http://schemas.openxmlformats.org/officeDocument/2006/relationships/customXml" Target="../ink/ink552.xml"/><Relationship Id="rId166" Type="http://schemas.openxmlformats.org/officeDocument/2006/relationships/image" Target="../media/image559.png"/><Relationship Id="rId187" Type="http://schemas.openxmlformats.org/officeDocument/2006/relationships/customXml" Target="../ink/ink573.xml"/><Relationship Id="rId1" Type="http://schemas.openxmlformats.org/officeDocument/2006/relationships/slideLayout" Target="../slideLayouts/slideLayout7.xml"/><Relationship Id="rId212" Type="http://schemas.openxmlformats.org/officeDocument/2006/relationships/image" Target="../media/image582.png"/><Relationship Id="rId233" Type="http://schemas.openxmlformats.org/officeDocument/2006/relationships/customXml" Target="../ink/ink596.xml"/><Relationship Id="rId254" Type="http://schemas.openxmlformats.org/officeDocument/2006/relationships/image" Target="../media/image601.png"/><Relationship Id="rId28" Type="http://schemas.openxmlformats.org/officeDocument/2006/relationships/image" Target="../media/image490.png"/><Relationship Id="rId49" Type="http://schemas.openxmlformats.org/officeDocument/2006/relationships/customXml" Target="../ink/ink504.xml"/><Relationship Id="rId114" Type="http://schemas.openxmlformats.org/officeDocument/2006/relationships/image" Target="../media/image533.png"/><Relationship Id="rId275" Type="http://schemas.openxmlformats.org/officeDocument/2006/relationships/customXml" Target="../ink/ink618.xml"/><Relationship Id="rId296" Type="http://schemas.openxmlformats.org/officeDocument/2006/relationships/image" Target="../media/image622.png"/><Relationship Id="rId300" Type="http://schemas.openxmlformats.org/officeDocument/2006/relationships/image" Target="../media/image624.png"/><Relationship Id="rId60" Type="http://schemas.openxmlformats.org/officeDocument/2006/relationships/image" Target="../media/image506.png"/><Relationship Id="rId81" Type="http://schemas.openxmlformats.org/officeDocument/2006/relationships/customXml" Target="../ink/ink520.xml"/><Relationship Id="rId135" Type="http://schemas.openxmlformats.org/officeDocument/2006/relationships/customXml" Target="../ink/ink547.xml"/><Relationship Id="rId156" Type="http://schemas.openxmlformats.org/officeDocument/2006/relationships/image" Target="../media/image554.png"/><Relationship Id="rId177" Type="http://schemas.openxmlformats.org/officeDocument/2006/relationships/customXml" Target="../ink/ink568.xml"/><Relationship Id="rId198" Type="http://schemas.openxmlformats.org/officeDocument/2006/relationships/image" Target="../media/image575.png"/><Relationship Id="rId321" Type="http://schemas.openxmlformats.org/officeDocument/2006/relationships/customXml" Target="../ink/ink641.xml"/><Relationship Id="rId202" Type="http://schemas.openxmlformats.org/officeDocument/2006/relationships/image" Target="../media/image577.png"/><Relationship Id="rId223" Type="http://schemas.openxmlformats.org/officeDocument/2006/relationships/customXml" Target="../ink/ink591.xml"/><Relationship Id="rId244" Type="http://schemas.openxmlformats.org/officeDocument/2006/relationships/image" Target="../media/image597.png"/><Relationship Id="rId18" Type="http://schemas.openxmlformats.org/officeDocument/2006/relationships/image" Target="../media/image485.png"/><Relationship Id="rId39" Type="http://schemas.openxmlformats.org/officeDocument/2006/relationships/customXml" Target="../ink/ink499.xml"/><Relationship Id="rId265" Type="http://schemas.openxmlformats.org/officeDocument/2006/relationships/customXml" Target="../ink/ink613.xml"/><Relationship Id="rId286" Type="http://schemas.openxmlformats.org/officeDocument/2006/relationships/image" Target="../media/image617.png"/><Relationship Id="rId50" Type="http://schemas.openxmlformats.org/officeDocument/2006/relationships/image" Target="../media/image501.png"/><Relationship Id="rId104" Type="http://schemas.openxmlformats.org/officeDocument/2006/relationships/image" Target="../media/image528.png"/><Relationship Id="rId125" Type="http://schemas.openxmlformats.org/officeDocument/2006/relationships/customXml" Target="../ink/ink542.xml"/><Relationship Id="rId146" Type="http://schemas.openxmlformats.org/officeDocument/2006/relationships/image" Target="../media/image549.png"/><Relationship Id="rId167" Type="http://schemas.openxmlformats.org/officeDocument/2006/relationships/customXml" Target="../ink/ink563.xml"/><Relationship Id="rId188" Type="http://schemas.openxmlformats.org/officeDocument/2006/relationships/image" Target="../media/image570.png"/><Relationship Id="rId311" Type="http://schemas.openxmlformats.org/officeDocument/2006/relationships/customXml" Target="../ink/ink636.xml"/><Relationship Id="rId71" Type="http://schemas.openxmlformats.org/officeDocument/2006/relationships/customXml" Target="../ink/ink515.xml"/><Relationship Id="rId92" Type="http://schemas.openxmlformats.org/officeDocument/2006/relationships/image" Target="../media/image522.png"/><Relationship Id="rId213" Type="http://schemas.openxmlformats.org/officeDocument/2006/relationships/customXml" Target="../ink/ink586.xml"/><Relationship Id="rId234" Type="http://schemas.openxmlformats.org/officeDocument/2006/relationships/image" Target="../media/image592.png"/><Relationship Id="rId2" Type="http://schemas.openxmlformats.org/officeDocument/2006/relationships/notesSlide" Target="../notesSlides/notesSlide17.xml"/><Relationship Id="rId29" Type="http://schemas.openxmlformats.org/officeDocument/2006/relationships/customXml" Target="../ink/ink494.xml"/><Relationship Id="rId255" Type="http://schemas.openxmlformats.org/officeDocument/2006/relationships/customXml" Target="../ink/ink608.xml"/><Relationship Id="rId276" Type="http://schemas.openxmlformats.org/officeDocument/2006/relationships/image" Target="../media/image612.png"/><Relationship Id="rId297" Type="http://schemas.openxmlformats.org/officeDocument/2006/relationships/customXml" Target="../ink/ink629.xml"/><Relationship Id="rId40" Type="http://schemas.openxmlformats.org/officeDocument/2006/relationships/image" Target="../media/image496.png"/><Relationship Id="rId115" Type="http://schemas.openxmlformats.org/officeDocument/2006/relationships/customXml" Target="../ink/ink537.xml"/><Relationship Id="rId136" Type="http://schemas.openxmlformats.org/officeDocument/2006/relationships/image" Target="../media/image544.png"/><Relationship Id="rId157" Type="http://schemas.openxmlformats.org/officeDocument/2006/relationships/customXml" Target="../ink/ink558.xml"/><Relationship Id="rId178" Type="http://schemas.openxmlformats.org/officeDocument/2006/relationships/image" Target="../media/image565.png"/><Relationship Id="rId301" Type="http://schemas.openxmlformats.org/officeDocument/2006/relationships/customXml" Target="../ink/ink631.xml"/><Relationship Id="rId322" Type="http://schemas.openxmlformats.org/officeDocument/2006/relationships/image" Target="../media/image635.png"/><Relationship Id="rId61" Type="http://schemas.openxmlformats.org/officeDocument/2006/relationships/customXml" Target="../ink/ink510.xml"/><Relationship Id="rId82" Type="http://schemas.openxmlformats.org/officeDocument/2006/relationships/image" Target="../media/image517.png"/><Relationship Id="rId199" Type="http://schemas.openxmlformats.org/officeDocument/2006/relationships/customXml" Target="../ink/ink579.xml"/><Relationship Id="rId203" Type="http://schemas.openxmlformats.org/officeDocument/2006/relationships/customXml" Target="../ink/ink581.xml"/><Relationship Id="rId19" Type="http://schemas.openxmlformats.org/officeDocument/2006/relationships/customXml" Target="../ink/ink489.xml"/><Relationship Id="rId224" Type="http://schemas.openxmlformats.org/officeDocument/2006/relationships/image" Target="../media/image122.png"/><Relationship Id="rId245" Type="http://schemas.openxmlformats.org/officeDocument/2006/relationships/customXml" Target="../ink/ink602.xml"/><Relationship Id="rId266" Type="http://schemas.openxmlformats.org/officeDocument/2006/relationships/image" Target="../media/image607.png"/><Relationship Id="rId287" Type="http://schemas.openxmlformats.org/officeDocument/2006/relationships/customXml" Target="../ink/ink624.xml"/><Relationship Id="rId30" Type="http://schemas.openxmlformats.org/officeDocument/2006/relationships/image" Target="../media/image491.png"/><Relationship Id="rId105" Type="http://schemas.openxmlformats.org/officeDocument/2006/relationships/customXml" Target="../ink/ink532.xml"/><Relationship Id="rId126" Type="http://schemas.openxmlformats.org/officeDocument/2006/relationships/image" Target="../media/image539.png"/><Relationship Id="rId147" Type="http://schemas.openxmlformats.org/officeDocument/2006/relationships/customXml" Target="../ink/ink553.xml"/><Relationship Id="rId168" Type="http://schemas.openxmlformats.org/officeDocument/2006/relationships/image" Target="../media/image560.png"/><Relationship Id="rId312" Type="http://schemas.openxmlformats.org/officeDocument/2006/relationships/image" Target="../media/image630.png"/><Relationship Id="rId51" Type="http://schemas.openxmlformats.org/officeDocument/2006/relationships/customXml" Target="../ink/ink505.xml"/><Relationship Id="rId72" Type="http://schemas.openxmlformats.org/officeDocument/2006/relationships/image" Target="../media/image512.png"/><Relationship Id="rId93" Type="http://schemas.openxmlformats.org/officeDocument/2006/relationships/customXml" Target="../ink/ink526.xml"/><Relationship Id="rId189" Type="http://schemas.openxmlformats.org/officeDocument/2006/relationships/customXml" Target="../ink/ink574.xml"/><Relationship Id="rId3" Type="http://schemas.openxmlformats.org/officeDocument/2006/relationships/customXml" Target="../ink/ink481.xml"/><Relationship Id="rId214" Type="http://schemas.openxmlformats.org/officeDocument/2006/relationships/image" Target="../media/image583.png"/><Relationship Id="rId235" Type="http://schemas.openxmlformats.org/officeDocument/2006/relationships/customXml" Target="../ink/ink597.xml"/><Relationship Id="rId256" Type="http://schemas.openxmlformats.org/officeDocument/2006/relationships/image" Target="../media/image602.png"/><Relationship Id="rId277" Type="http://schemas.openxmlformats.org/officeDocument/2006/relationships/customXml" Target="../ink/ink619.xml"/><Relationship Id="rId298" Type="http://schemas.openxmlformats.org/officeDocument/2006/relationships/image" Target="../media/image623.png"/><Relationship Id="rId116" Type="http://schemas.openxmlformats.org/officeDocument/2006/relationships/image" Target="../media/image534.png"/><Relationship Id="rId137" Type="http://schemas.openxmlformats.org/officeDocument/2006/relationships/customXml" Target="../ink/ink548.xml"/><Relationship Id="rId158" Type="http://schemas.openxmlformats.org/officeDocument/2006/relationships/image" Target="../media/image555.png"/><Relationship Id="rId302" Type="http://schemas.openxmlformats.org/officeDocument/2006/relationships/image" Target="../media/image625.png"/><Relationship Id="rId323" Type="http://schemas.openxmlformats.org/officeDocument/2006/relationships/customXml" Target="../ink/ink642.xml"/><Relationship Id="rId20" Type="http://schemas.openxmlformats.org/officeDocument/2006/relationships/image" Target="../media/image486.png"/><Relationship Id="rId41" Type="http://schemas.openxmlformats.org/officeDocument/2006/relationships/customXml" Target="../ink/ink500.xml"/><Relationship Id="rId62" Type="http://schemas.openxmlformats.org/officeDocument/2006/relationships/image" Target="../media/image507.png"/><Relationship Id="rId83" Type="http://schemas.openxmlformats.org/officeDocument/2006/relationships/customXml" Target="../ink/ink521.xml"/><Relationship Id="rId179" Type="http://schemas.openxmlformats.org/officeDocument/2006/relationships/customXml" Target="../ink/ink569.xml"/><Relationship Id="rId190" Type="http://schemas.openxmlformats.org/officeDocument/2006/relationships/image" Target="../media/image571.png"/><Relationship Id="rId204" Type="http://schemas.openxmlformats.org/officeDocument/2006/relationships/image" Target="../media/image578.png"/><Relationship Id="rId225" Type="http://schemas.openxmlformats.org/officeDocument/2006/relationships/customXml" Target="../ink/ink592.xml"/><Relationship Id="rId246" Type="http://schemas.openxmlformats.org/officeDocument/2006/relationships/image" Target="../media/image598.png"/><Relationship Id="rId267" Type="http://schemas.openxmlformats.org/officeDocument/2006/relationships/customXml" Target="../ink/ink614.xml"/><Relationship Id="rId288" Type="http://schemas.openxmlformats.org/officeDocument/2006/relationships/image" Target="../media/image618.png"/><Relationship Id="rId106" Type="http://schemas.openxmlformats.org/officeDocument/2006/relationships/image" Target="../media/image529.png"/><Relationship Id="rId127" Type="http://schemas.openxmlformats.org/officeDocument/2006/relationships/customXml" Target="../ink/ink543.xml"/><Relationship Id="rId313" Type="http://schemas.openxmlformats.org/officeDocument/2006/relationships/customXml" Target="../ink/ink637.xml"/><Relationship Id="rId10" Type="http://schemas.openxmlformats.org/officeDocument/2006/relationships/image" Target="../media/image481.png"/><Relationship Id="rId31" Type="http://schemas.openxmlformats.org/officeDocument/2006/relationships/customXml" Target="../ink/ink495.xml"/><Relationship Id="rId52" Type="http://schemas.openxmlformats.org/officeDocument/2006/relationships/image" Target="../media/image502.png"/><Relationship Id="rId73" Type="http://schemas.openxmlformats.org/officeDocument/2006/relationships/customXml" Target="../ink/ink516.xml"/><Relationship Id="rId94" Type="http://schemas.openxmlformats.org/officeDocument/2006/relationships/image" Target="../media/image523.png"/><Relationship Id="rId148" Type="http://schemas.openxmlformats.org/officeDocument/2006/relationships/image" Target="../media/image550.png"/><Relationship Id="rId169" Type="http://schemas.openxmlformats.org/officeDocument/2006/relationships/customXml" Target="../ink/ink564.xml"/><Relationship Id="rId4" Type="http://schemas.openxmlformats.org/officeDocument/2006/relationships/image" Target="../media/image478.png"/><Relationship Id="rId180" Type="http://schemas.openxmlformats.org/officeDocument/2006/relationships/image" Target="../media/image566.png"/><Relationship Id="rId215" Type="http://schemas.openxmlformats.org/officeDocument/2006/relationships/customXml" Target="../ink/ink587.xml"/><Relationship Id="rId236" Type="http://schemas.openxmlformats.org/officeDocument/2006/relationships/image" Target="../media/image593.png"/><Relationship Id="rId257" Type="http://schemas.openxmlformats.org/officeDocument/2006/relationships/customXml" Target="../ink/ink609.xml"/><Relationship Id="rId278" Type="http://schemas.openxmlformats.org/officeDocument/2006/relationships/image" Target="../media/image613.png"/><Relationship Id="rId303" Type="http://schemas.openxmlformats.org/officeDocument/2006/relationships/customXml" Target="../ink/ink632.xml"/><Relationship Id="rId42" Type="http://schemas.openxmlformats.org/officeDocument/2006/relationships/image" Target="../media/image497.png"/><Relationship Id="rId84" Type="http://schemas.openxmlformats.org/officeDocument/2006/relationships/image" Target="../media/image518.png"/><Relationship Id="rId138" Type="http://schemas.openxmlformats.org/officeDocument/2006/relationships/image" Target="../media/image545.png"/><Relationship Id="rId191" Type="http://schemas.openxmlformats.org/officeDocument/2006/relationships/customXml" Target="../ink/ink575.xml"/><Relationship Id="rId205" Type="http://schemas.openxmlformats.org/officeDocument/2006/relationships/customXml" Target="../ink/ink582.xml"/><Relationship Id="rId247" Type="http://schemas.openxmlformats.org/officeDocument/2006/relationships/customXml" Target="../ink/ink603.xml"/><Relationship Id="rId107" Type="http://schemas.openxmlformats.org/officeDocument/2006/relationships/customXml" Target="../ink/ink533.xml"/><Relationship Id="rId289" Type="http://schemas.openxmlformats.org/officeDocument/2006/relationships/customXml" Target="../ink/ink625.xml"/><Relationship Id="rId11" Type="http://schemas.openxmlformats.org/officeDocument/2006/relationships/customXml" Target="../ink/ink485.xml"/><Relationship Id="rId53" Type="http://schemas.openxmlformats.org/officeDocument/2006/relationships/customXml" Target="../ink/ink506.xml"/><Relationship Id="rId149" Type="http://schemas.openxmlformats.org/officeDocument/2006/relationships/customXml" Target="../ink/ink554.xml"/><Relationship Id="rId314" Type="http://schemas.openxmlformats.org/officeDocument/2006/relationships/image" Target="../media/image631.png"/><Relationship Id="rId95" Type="http://schemas.openxmlformats.org/officeDocument/2006/relationships/customXml" Target="../ink/ink527.xml"/><Relationship Id="rId160" Type="http://schemas.openxmlformats.org/officeDocument/2006/relationships/image" Target="../media/image556.png"/><Relationship Id="rId216" Type="http://schemas.openxmlformats.org/officeDocument/2006/relationships/image" Target="../media/image584.png"/><Relationship Id="rId258" Type="http://schemas.openxmlformats.org/officeDocument/2006/relationships/image" Target="../media/image603.png"/><Relationship Id="rId22" Type="http://schemas.openxmlformats.org/officeDocument/2006/relationships/image" Target="../media/image487.png"/><Relationship Id="rId64" Type="http://schemas.openxmlformats.org/officeDocument/2006/relationships/image" Target="../media/image508.png"/><Relationship Id="rId118" Type="http://schemas.openxmlformats.org/officeDocument/2006/relationships/image" Target="../media/image535.png"/><Relationship Id="rId325" Type="http://schemas.openxmlformats.org/officeDocument/2006/relationships/customXml" Target="../ink/ink643.xml"/><Relationship Id="rId171" Type="http://schemas.openxmlformats.org/officeDocument/2006/relationships/customXml" Target="../ink/ink565.xml"/><Relationship Id="rId227" Type="http://schemas.openxmlformats.org/officeDocument/2006/relationships/customXml" Target="../ink/ink593.xml"/><Relationship Id="rId269" Type="http://schemas.openxmlformats.org/officeDocument/2006/relationships/customXml" Target="../ink/ink615.xml"/><Relationship Id="rId33" Type="http://schemas.openxmlformats.org/officeDocument/2006/relationships/customXml" Target="../ink/ink496.xml"/><Relationship Id="rId129" Type="http://schemas.openxmlformats.org/officeDocument/2006/relationships/customXml" Target="../ink/ink544.xml"/><Relationship Id="rId280" Type="http://schemas.openxmlformats.org/officeDocument/2006/relationships/image" Target="../media/image614.png"/><Relationship Id="rId75" Type="http://schemas.openxmlformats.org/officeDocument/2006/relationships/customXml" Target="../ink/ink517.xml"/><Relationship Id="rId140" Type="http://schemas.openxmlformats.org/officeDocument/2006/relationships/image" Target="../media/image546.png"/><Relationship Id="rId182" Type="http://schemas.openxmlformats.org/officeDocument/2006/relationships/image" Target="../media/image567.png"/><Relationship Id="rId6" Type="http://schemas.openxmlformats.org/officeDocument/2006/relationships/image" Target="../media/image479.png"/><Relationship Id="rId238" Type="http://schemas.openxmlformats.org/officeDocument/2006/relationships/image" Target="../media/image594.png"/><Relationship Id="rId291" Type="http://schemas.openxmlformats.org/officeDocument/2006/relationships/customXml" Target="../ink/ink626.xml"/><Relationship Id="rId305" Type="http://schemas.openxmlformats.org/officeDocument/2006/relationships/customXml" Target="../ink/ink633.xml"/><Relationship Id="rId44" Type="http://schemas.openxmlformats.org/officeDocument/2006/relationships/image" Target="../media/image498.png"/><Relationship Id="rId86" Type="http://schemas.openxmlformats.org/officeDocument/2006/relationships/image" Target="../media/image519.png"/><Relationship Id="rId151" Type="http://schemas.openxmlformats.org/officeDocument/2006/relationships/customXml" Target="../ink/ink555.xml"/><Relationship Id="rId193" Type="http://schemas.openxmlformats.org/officeDocument/2006/relationships/customXml" Target="../ink/ink576.xml"/><Relationship Id="rId207" Type="http://schemas.openxmlformats.org/officeDocument/2006/relationships/customXml" Target="../ink/ink583.xml"/><Relationship Id="rId249" Type="http://schemas.openxmlformats.org/officeDocument/2006/relationships/image" Target="../media/image599.png"/><Relationship Id="rId13" Type="http://schemas.openxmlformats.org/officeDocument/2006/relationships/customXml" Target="../ink/ink486.xml"/><Relationship Id="rId109" Type="http://schemas.openxmlformats.org/officeDocument/2006/relationships/customXml" Target="../ink/ink534.xml"/><Relationship Id="rId260" Type="http://schemas.openxmlformats.org/officeDocument/2006/relationships/image" Target="../media/image604.png"/><Relationship Id="rId316" Type="http://schemas.openxmlformats.org/officeDocument/2006/relationships/image" Target="../media/image632.png"/><Relationship Id="rId55" Type="http://schemas.openxmlformats.org/officeDocument/2006/relationships/customXml" Target="../ink/ink507.xml"/><Relationship Id="rId97" Type="http://schemas.openxmlformats.org/officeDocument/2006/relationships/customXml" Target="../ink/ink528.xml"/><Relationship Id="rId120" Type="http://schemas.openxmlformats.org/officeDocument/2006/relationships/image" Target="../media/image536.png"/></Relationships>
</file>

<file path=ppt/slides/_rels/slide22.xml.rels><?xml version="1.0" encoding="UTF-8" standalone="yes"?>
<Relationships xmlns="http://schemas.openxmlformats.org/package/2006/relationships"><Relationship Id="rId8" Type="http://schemas.openxmlformats.org/officeDocument/2006/relationships/image" Target="../media/image641.png"/><Relationship Id="rId13" Type="http://schemas.openxmlformats.org/officeDocument/2006/relationships/customXml" Target="../ink/ink650.xml"/><Relationship Id="rId18" Type="http://schemas.openxmlformats.org/officeDocument/2006/relationships/image" Target="../media/image646.png"/><Relationship Id="rId3" Type="http://schemas.openxmlformats.org/officeDocument/2006/relationships/customXml" Target="../ink/ink645.xml"/><Relationship Id="rId21" Type="http://schemas.openxmlformats.org/officeDocument/2006/relationships/customXml" Target="../ink/ink654.xml"/><Relationship Id="rId7" Type="http://schemas.openxmlformats.org/officeDocument/2006/relationships/customXml" Target="../ink/ink647.xml"/><Relationship Id="rId12" Type="http://schemas.openxmlformats.org/officeDocument/2006/relationships/image" Target="../media/image643.png"/><Relationship Id="rId17" Type="http://schemas.openxmlformats.org/officeDocument/2006/relationships/customXml" Target="../ink/ink652.xml"/><Relationship Id="rId2" Type="http://schemas.openxmlformats.org/officeDocument/2006/relationships/notesSlide" Target="../notesSlides/notesSlide18.xml"/><Relationship Id="rId16" Type="http://schemas.openxmlformats.org/officeDocument/2006/relationships/image" Target="../media/image645.png"/><Relationship Id="rId20" Type="http://schemas.openxmlformats.org/officeDocument/2006/relationships/image" Target="../media/image647.png"/><Relationship Id="rId1" Type="http://schemas.openxmlformats.org/officeDocument/2006/relationships/slideLayout" Target="../slideLayouts/slideLayout7.xml"/><Relationship Id="rId6" Type="http://schemas.openxmlformats.org/officeDocument/2006/relationships/image" Target="../media/image640.png"/><Relationship Id="rId11" Type="http://schemas.openxmlformats.org/officeDocument/2006/relationships/customXml" Target="../ink/ink649.xml"/><Relationship Id="rId5" Type="http://schemas.openxmlformats.org/officeDocument/2006/relationships/customXml" Target="../ink/ink646.xml"/><Relationship Id="rId15" Type="http://schemas.openxmlformats.org/officeDocument/2006/relationships/customXml" Target="../ink/ink651.xml"/><Relationship Id="rId10" Type="http://schemas.openxmlformats.org/officeDocument/2006/relationships/image" Target="../media/image642.png"/><Relationship Id="rId19" Type="http://schemas.openxmlformats.org/officeDocument/2006/relationships/customXml" Target="../ink/ink653.xml"/><Relationship Id="rId4" Type="http://schemas.openxmlformats.org/officeDocument/2006/relationships/image" Target="../media/image639.png"/><Relationship Id="rId9" Type="http://schemas.openxmlformats.org/officeDocument/2006/relationships/customXml" Target="../ink/ink648.xml"/><Relationship Id="rId14" Type="http://schemas.openxmlformats.org/officeDocument/2006/relationships/image" Target="../media/image644.png"/><Relationship Id="rId22" Type="http://schemas.openxmlformats.org/officeDocument/2006/relationships/image" Target="../media/image648.png"/></Relationships>
</file>

<file path=ppt/slides/_rels/slide23.xml.rels><?xml version="1.0" encoding="UTF-8" standalone="yes"?>
<Relationships xmlns="http://schemas.openxmlformats.org/package/2006/relationships"><Relationship Id="rId117" Type="http://schemas.openxmlformats.org/officeDocument/2006/relationships/customXml" Target="../ink/ink712.xml"/><Relationship Id="rId671" Type="http://schemas.openxmlformats.org/officeDocument/2006/relationships/customXml" Target="../ink/ink989.xml"/><Relationship Id="rId769" Type="http://schemas.openxmlformats.org/officeDocument/2006/relationships/image" Target="../media/image1030.png"/><Relationship Id="rId21" Type="http://schemas.openxmlformats.org/officeDocument/2006/relationships/customXml" Target="../ink/ink664.xml"/><Relationship Id="rId324" Type="http://schemas.openxmlformats.org/officeDocument/2006/relationships/image" Target="../media/image808.png"/><Relationship Id="rId531" Type="http://schemas.openxmlformats.org/officeDocument/2006/relationships/customXml" Target="../ink/ink919.xml"/><Relationship Id="rId629" Type="http://schemas.openxmlformats.org/officeDocument/2006/relationships/customXml" Target="../ink/ink968.xml"/><Relationship Id="rId170" Type="http://schemas.openxmlformats.org/officeDocument/2006/relationships/image" Target="../media/image731.png"/><Relationship Id="rId836" Type="http://schemas.openxmlformats.org/officeDocument/2006/relationships/customXml" Target="../ink/ink1072.xml"/><Relationship Id="rId268" Type="http://schemas.openxmlformats.org/officeDocument/2006/relationships/image" Target="../media/image780.png"/><Relationship Id="rId475" Type="http://schemas.openxmlformats.org/officeDocument/2006/relationships/customXml" Target="../ink/ink891.xml"/><Relationship Id="rId682" Type="http://schemas.openxmlformats.org/officeDocument/2006/relationships/image" Target="../media/image987.png"/><Relationship Id="rId32" Type="http://schemas.openxmlformats.org/officeDocument/2006/relationships/image" Target="../media/image663.png"/><Relationship Id="rId128" Type="http://schemas.openxmlformats.org/officeDocument/2006/relationships/image" Target="../media/image710.png"/><Relationship Id="rId335" Type="http://schemas.openxmlformats.org/officeDocument/2006/relationships/customXml" Target="../ink/ink821.xml"/><Relationship Id="rId542" Type="http://schemas.openxmlformats.org/officeDocument/2006/relationships/image" Target="../media/image917.png"/><Relationship Id="rId181" Type="http://schemas.openxmlformats.org/officeDocument/2006/relationships/customXml" Target="../ink/ink744.xml"/><Relationship Id="rId402" Type="http://schemas.openxmlformats.org/officeDocument/2006/relationships/image" Target="../media/image847.png"/><Relationship Id="rId847" Type="http://schemas.openxmlformats.org/officeDocument/2006/relationships/image" Target="../media/image1069.png"/><Relationship Id="rId279" Type="http://schemas.openxmlformats.org/officeDocument/2006/relationships/customXml" Target="../ink/ink793.xml"/><Relationship Id="rId486" Type="http://schemas.openxmlformats.org/officeDocument/2006/relationships/image" Target="../media/image889.png"/><Relationship Id="rId693" Type="http://schemas.openxmlformats.org/officeDocument/2006/relationships/customXml" Target="../ink/ink1000.xml"/><Relationship Id="rId707" Type="http://schemas.openxmlformats.org/officeDocument/2006/relationships/customXml" Target="../ink/ink1007.xml"/><Relationship Id="rId43" Type="http://schemas.openxmlformats.org/officeDocument/2006/relationships/customXml" Target="../ink/ink675.xml"/><Relationship Id="rId139" Type="http://schemas.openxmlformats.org/officeDocument/2006/relationships/customXml" Target="../ink/ink723.xml"/><Relationship Id="rId346" Type="http://schemas.openxmlformats.org/officeDocument/2006/relationships/image" Target="../media/image819.png"/><Relationship Id="rId553" Type="http://schemas.openxmlformats.org/officeDocument/2006/relationships/customXml" Target="../ink/ink930.xml"/><Relationship Id="rId760" Type="http://schemas.openxmlformats.org/officeDocument/2006/relationships/customXml" Target="../ink/ink1034.xml"/><Relationship Id="rId192" Type="http://schemas.openxmlformats.org/officeDocument/2006/relationships/image" Target="../media/image742.png"/><Relationship Id="rId206" Type="http://schemas.openxmlformats.org/officeDocument/2006/relationships/image" Target="../media/image749.png"/><Relationship Id="rId413" Type="http://schemas.openxmlformats.org/officeDocument/2006/relationships/customXml" Target="../ink/ink860.xml"/><Relationship Id="rId497" Type="http://schemas.openxmlformats.org/officeDocument/2006/relationships/customXml" Target="../ink/ink902.xml"/><Relationship Id="rId620" Type="http://schemas.openxmlformats.org/officeDocument/2006/relationships/image" Target="../media/image956.png"/><Relationship Id="rId718" Type="http://schemas.openxmlformats.org/officeDocument/2006/relationships/image" Target="../media/image1005.png"/><Relationship Id="rId357" Type="http://schemas.openxmlformats.org/officeDocument/2006/relationships/customXml" Target="../ink/ink832.xml"/><Relationship Id="rId54" Type="http://schemas.openxmlformats.org/officeDocument/2006/relationships/image" Target="../media/image674.png"/><Relationship Id="rId217" Type="http://schemas.openxmlformats.org/officeDocument/2006/relationships/customXml" Target="../ink/ink762.xml"/><Relationship Id="rId564" Type="http://schemas.openxmlformats.org/officeDocument/2006/relationships/image" Target="../media/image928.png"/><Relationship Id="rId771" Type="http://schemas.openxmlformats.org/officeDocument/2006/relationships/image" Target="../media/image1031.png"/><Relationship Id="rId424" Type="http://schemas.openxmlformats.org/officeDocument/2006/relationships/image" Target="../media/image858.png"/><Relationship Id="rId631" Type="http://schemas.openxmlformats.org/officeDocument/2006/relationships/customXml" Target="../ink/ink969.xml"/><Relationship Id="rId729" Type="http://schemas.openxmlformats.org/officeDocument/2006/relationships/customXml" Target="../ink/ink1018.xml"/><Relationship Id="rId270" Type="http://schemas.openxmlformats.org/officeDocument/2006/relationships/image" Target="../media/image781.png"/><Relationship Id="rId65" Type="http://schemas.openxmlformats.org/officeDocument/2006/relationships/customXml" Target="../ink/ink686.xml"/><Relationship Id="rId130" Type="http://schemas.openxmlformats.org/officeDocument/2006/relationships/image" Target="../media/image711.png"/><Relationship Id="rId368" Type="http://schemas.openxmlformats.org/officeDocument/2006/relationships/image" Target="../media/image830.png"/><Relationship Id="rId575" Type="http://schemas.openxmlformats.org/officeDocument/2006/relationships/customXml" Target="../ink/ink941.xml"/><Relationship Id="rId782" Type="http://schemas.openxmlformats.org/officeDocument/2006/relationships/customXml" Target="../ink/ink1045.xml"/><Relationship Id="rId228" Type="http://schemas.openxmlformats.org/officeDocument/2006/relationships/image" Target="../media/image760.png"/><Relationship Id="rId435" Type="http://schemas.openxmlformats.org/officeDocument/2006/relationships/customXml" Target="../ink/ink871.xml"/><Relationship Id="rId642" Type="http://schemas.openxmlformats.org/officeDocument/2006/relationships/image" Target="../media/image967.png"/><Relationship Id="rId281" Type="http://schemas.openxmlformats.org/officeDocument/2006/relationships/customXml" Target="../ink/ink794.xml"/><Relationship Id="rId502" Type="http://schemas.openxmlformats.org/officeDocument/2006/relationships/image" Target="../media/image897.png"/><Relationship Id="rId76" Type="http://schemas.openxmlformats.org/officeDocument/2006/relationships/image" Target="../media/image684.png"/><Relationship Id="rId141" Type="http://schemas.openxmlformats.org/officeDocument/2006/relationships/customXml" Target="../ink/ink724.xml"/><Relationship Id="rId379" Type="http://schemas.openxmlformats.org/officeDocument/2006/relationships/customXml" Target="../ink/ink843.xml"/><Relationship Id="rId586" Type="http://schemas.openxmlformats.org/officeDocument/2006/relationships/image" Target="../media/image939.png"/><Relationship Id="rId793" Type="http://schemas.openxmlformats.org/officeDocument/2006/relationships/image" Target="../media/image1042.png"/><Relationship Id="rId807" Type="http://schemas.openxmlformats.org/officeDocument/2006/relationships/image" Target="../media/image1049.png"/><Relationship Id="rId7" Type="http://schemas.openxmlformats.org/officeDocument/2006/relationships/customXml" Target="../ink/ink657.xml"/><Relationship Id="rId239" Type="http://schemas.openxmlformats.org/officeDocument/2006/relationships/customXml" Target="../ink/ink773.xml"/><Relationship Id="rId446" Type="http://schemas.openxmlformats.org/officeDocument/2006/relationships/image" Target="../media/image869.png"/><Relationship Id="rId653" Type="http://schemas.openxmlformats.org/officeDocument/2006/relationships/customXml" Target="../ink/ink980.xml"/><Relationship Id="rId292" Type="http://schemas.openxmlformats.org/officeDocument/2006/relationships/image" Target="../media/image792.png"/><Relationship Id="rId306" Type="http://schemas.openxmlformats.org/officeDocument/2006/relationships/image" Target="../media/image799.png"/><Relationship Id="rId87" Type="http://schemas.openxmlformats.org/officeDocument/2006/relationships/customXml" Target="../ink/ink697.xml"/><Relationship Id="rId513" Type="http://schemas.openxmlformats.org/officeDocument/2006/relationships/customXml" Target="../ink/ink910.xml"/><Relationship Id="rId597" Type="http://schemas.openxmlformats.org/officeDocument/2006/relationships/customXml" Target="../ink/ink952.xml"/><Relationship Id="rId720" Type="http://schemas.openxmlformats.org/officeDocument/2006/relationships/image" Target="../media/image1006.png"/><Relationship Id="rId818" Type="http://schemas.openxmlformats.org/officeDocument/2006/relationships/customXml" Target="../ink/ink1063.xml"/><Relationship Id="rId152" Type="http://schemas.openxmlformats.org/officeDocument/2006/relationships/image" Target="../media/image722.png"/><Relationship Id="rId457" Type="http://schemas.openxmlformats.org/officeDocument/2006/relationships/customXml" Target="../ink/ink882.xml"/><Relationship Id="rId664" Type="http://schemas.openxmlformats.org/officeDocument/2006/relationships/image" Target="../media/image978.png"/><Relationship Id="rId14" Type="http://schemas.openxmlformats.org/officeDocument/2006/relationships/image" Target="../media/image654.png"/><Relationship Id="rId317" Type="http://schemas.openxmlformats.org/officeDocument/2006/relationships/customXml" Target="../ink/ink812.xml"/><Relationship Id="rId524" Type="http://schemas.openxmlformats.org/officeDocument/2006/relationships/image" Target="../media/image908.png"/><Relationship Id="rId731" Type="http://schemas.openxmlformats.org/officeDocument/2006/relationships/customXml" Target="../ink/ink1019.xml"/><Relationship Id="rId98" Type="http://schemas.openxmlformats.org/officeDocument/2006/relationships/image" Target="../media/image695.png"/><Relationship Id="rId163" Type="http://schemas.openxmlformats.org/officeDocument/2006/relationships/customXml" Target="../ink/ink735.xml"/><Relationship Id="rId370" Type="http://schemas.openxmlformats.org/officeDocument/2006/relationships/image" Target="../media/image831.png"/><Relationship Id="rId829" Type="http://schemas.openxmlformats.org/officeDocument/2006/relationships/image" Target="../media/image1060.png"/><Relationship Id="rId230" Type="http://schemas.openxmlformats.org/officeDocument/2006/relationships/image" Target="../media/image761.png"/><Relationship Id="rId468" Type="http://schemas.openxmlformats.org/officeDocument/2006/relationships/image" Target="../media/image880.png"/><Relationship Id="rId675" Type="http://schemas.openxmlformats.org/officeDocument/2006/relationships/customXml" Target="../ink/ink991.xml"/><Relationship Id="rId25" Type="http://schemas.openxmlformats.org/officeDocument/2006/relationships/customXml" Target="../ink/ink666.xml"/><Relationship Id="rId328" Type="http://schemas.openxmlformats.org/officeDocument/2006/relationships/image" Target="../media/image810.png"/><Relationship Id="rId535" Type="http://schemas.openxmlformats.org/officeDocument/2006/relationships/customXml" Target="../ink/ink921.xml"/><Relationship Id="rId742" Type="http://schemas.openxmlformats.org/officeDocument/2006/relationships/image" Target="../media/image1017.png"/><Relationship Id="rId174" Type="http://schemas.openxmlformats.org/officeDocument/2006/relationships/image" Target="../media/image733.png"/><Relationship Id="rId381" Type="http://schemas.openxmlformats.org/officeDocument/2006/relationships/customXml" Target="../ink/ink844.xml"/><Relationship Id="rId602" Type="http://schemas.openxmlformats.org/officeDocument/2006/relationships/image" Target="../media/image947.png"/><Relationship Id="rId241" Type="http://schemas.openxmlformats.org/officeDocument/2006/relationships/customXml" Target="../ink/ink774.xml"/><Relationship Id="rId479" Type="http://schemas.openxmlformats.org/officeDocument/2006/relationships/customXml" Target="../ink/ink893.xml"/><Relationship Id="rId686" Type="http://schemas.openxmlformats.org/officeDocument/2006/relationships/image" Target="../media/image989.png"/><Relationship Id="rId36" Type="http://schemas.openxmlformats.org/officeDocument/2006/relationships/image" Target="../media/image665.png"/><Relationship Id="rId339" Type="http://schemas.openxmlformats.org/officeDocument/2006/relationships/customXml" Target="../ink/ink823.xml"/><Relationship Id="rId546" Type="http://schemas.openxmlformats.org/officeDocument/2006/relationships/image" Target="../media/image919.png"/><Relationship Id="rId753" Type="http://schemas.openxmlformats.org/officeDocument/2006/relationships/image" Target="../media/image1022.png"/><Relationship Id="rId101" Type="http://schemas.openxmlformats.org/officeDocument/2006/relationships/customXml" Target="../ink/ink704.xml"/><Relationship Id="rId185" Type="http://schemas.openxmlformats.org/officeDocument/2006/relationships/customXml" Target="../ink/ink746.xml"/><Relationship Id="rId406" Type="http://schemas.openxmlformats.org/officeDocument/2006/relationships/image" Target="../media/image849.png"/><Relationship Id="rId392" Type="http://schemas.openxmlformats.org/officeDocument/2006/relationships/image" Target="../media/image842.png"/><Relationship Id="rId613" Type="http://schemas.openxmlformats.org/officeDocument/2006/relationships/customXml" Target="../ink/ink960.xml"/><Relationship Id="rId697" Type="http://schemas.openxmlformats.org/officeDocument/2006/relationships/customXml" Target="../ink/ink1002.xml"/><Relationship Id="rId820" Type="http://schemas.openxmlformats.org/officeDocument/2006/relationships/customXml" Target="../ink/ink1064.xml"/><Relationship Id="rId252" Type="http://schemas.openxmlformats.org/officeDocument/2006/relationships/image" Target="../media/image772.png"/><Relationship Id="rId47" Type="http://schemas.openxmlformats.org/officeDocument/2006/relationships/customXml" Target="../ink/ink677.xml"/><Relationship Id="rId112" Type="http://schemas.openxmlformats.org/officeDocument/2006/relationships/image" Target="../media/image702.png"/><Relationship Id="rId557" Type="http://schemas.openxmlformats.org/officeDocument/2006/relationships/customXml" Target="../ink/ink932.xml"/><Relationship Id="rId764" Type="http://schemas.openxmlformats.org/officeDocument/2006/relationships/customXml" Target="../ink/ink1036.xml"/><Relationship Id="rId196" Type="http://schemas.openxmlformats.org/officeDocument/2006/relationships/image" Target="../media/image744.png"/><Relationship Id="rId417" Type="http://schemas.openxmlformats.org/officeDocument/2006/relationships/customXml" Target="../ink/ink862.xml"/><Relationship Id="rId624" Type="http://schemas.openxmlformats.org/officeDocument/2006/relationships/image" Target="../media/image958.png"/><Relationship Id="rId831" Type="http://schemas.openxmlformats.org/officeDocument/2006/relationships/image" Target="../media/image1061.png"/><Relationship Id="rId263" Type="http://schemas.openxmlformats.org/officeDocument/2006/relationships/customXml" Target="../ink/ink785.xml"/><Relationship Id="rId470" Type="http://schemas.openxmlformats.org/officeDocument/2006/relationships/image" Target="../media/image881.png"/><Relationship Id="rId58" Type="http://schemas.openxmlformats.org/officeDocument/2006/relationships/image" Target="../media/image675.png"/><Relationship Id="rId123" Type="http://schemas.openxmlformats.org/officeDocument/2006/relationships/customXml" Target="../ink/ink715.xml"/><Relationship Id="rId330" Type="http://schemas.openxmlformats.org/officeDocument/2006/relationships/image" Target="../media/image811.png"/><Relationship Id="rId568" Type="http://schemas.openxmlformats.org/officeDocument/2006/relationships/image" Target="../media/image930.png"/><Relationship Id="rId775" Type="http://schemas.openxmlformats.org/officeDocument/2006/relationships/image" Target="../media/image1033.png"/><Relationship Id="rId428" Type="http://schemas.openxmlformats.org/officeDocument/2006/relationships/image" Target="../media/image860.png"/><Relationship Id="rId635" Type="http://schemas.openxmlformats.org/officeDocument/2006/relationships/customXml" Target="../ink/ink971.xml"/><Relationship Id="rId842" Type="http://schemas.openxmlformats.org/officeDocument/2006/relationships/customXml" Target="../ink/ink1075.xml"/><Relationship Id="rId274" Type="http://schemas.openxmlformats.org/officeDocument/2006/relationships/image" Target="../media/image783.png"/><Relationship Id="rId481" Type="http://schemas.openxmlformats.org/officeDocument/2006/relationships/customXml" Target="../ink/ink894.xml"/><Relationship Id="rId702" Type="http://schemas.openxmlformats.org/officeDocument/2006/relationships/image" Target="../media/image997.png"/><Relationship Id="rId69" Type="http://schemas.openxmlformats.org/officeDocument/2006/relationships/customXml" Target="../ink/ink688.xml"/><Relationship Id="rId134" Type="http://schemas.openxmlformats.org/officeDocument/2006/relationships/image" Target="../media/image713.png"/><Relationship Id="rId579" Type="http://schemas.openxmlformats.org/officeDocument/2006/relationships/customXml" Target="../ink/ink943.xml"/><Relationship Id="rId786" Type="http://schemas.openxmlformats.org/officeDocument/2006/relationships/customXml" Target="../ink/ink1047.xml"/><Relationship Id="rId341" Type="http://schemas.openxmlformats.org/officeDocument/2006/relationships/customXml" Target="../ink/ink824.xml"/><Relationship Id="rId439" Type="http://schemas.openxmlformats.org/officeDocument/2006/relationships/customXml" Target="../ink/ink873.xml"/><Relationship Id="rId646" Type="http://schemas.openxmlformats.org/officeDocument/2006/relationships/image" Target="../media/image969.png"/><Relationship Id="rId201" Type="http://schemas.openxmlformats.org/officeDocument/2006/relationships/customXml" Target="../ink/ink754.xml"/><Relationship Id="rId285" Type="http://schemas.openxmlformats.org/officeDocument/2006/relationships/customXml" Target="../ink/ink796.xml"/><Relationship Id="rId506" Type="http://schemas.openxmlformats.org/officeDocument/2006/relationships/image" Target="../media/image899.png"/><Relationship Id="rId853" Type="http://schemas.openxmlformats.org/officeDocument/2006/relationships/image" Target="../media/image1072.png"/><Relationship Id="rId492" Type="http://schemas.openxmlformats.org/officeDocument/2006/relationships/image" Target="../media/image892.png"/><Relationship Id="rId713" Type="http://schemas.openxmlformats.org/officeDocument/2006/relationships/customXml" Target="../ink/ink1010.xml"/><Relationship Id="rId797" Type="http://schemas.openxmlformats.org/officeDocument/2006/relationships/image" Target="../media/image1044.png"/><Relationship Id="rId145" Type="http://schemas.openxmlformats.org/officeDocument/2006/relationships/customXml" Target="../ink/ink726.xml"/><Relationship Id="rId352" Type="http://schemas.openxmlformats.org/officeDocument/2006/relationships/image" Target="../media/image822.png"/><Relationship Id="rId212" Type="http://schemas.openxmlformats.org/officeDocument/2006/relationships/image" Target="../media/image752.png"/><Relationship Id="rId657" Type="http://schemas.openxmlformats.org/officeDocument/2006/relationships/customXml" Target="../ink/ink982.xml"/><Relationship Id="rId296" Type="http://schemas.openxmlformats.org/officeDocument/2006/relationships/image" Target="../media/image794.png"/><Relationship Id="rId517" Type="http://schemas.openxmlformats.org/officeDocument/2006/relationships/customXml" Target="../ink/ink912.xml"/><Relationship Id="rId724" Type="http://schemas.openxmlformats.org/officeDocument/2006/relationships/image" Target="../media/image1008.png"/><Relationship Id="rId60" Type="http://schemas.openxmlformats.org/officeDocument/2006/relationships/image" Target="../media/image676.png"/><Relationship Id="rId156" Type="http://schemas.openxmlformats.org/officeDocument/2006/relationships/image" Target="../media/image724.png"/><Relationship Id="rId363" Type="http://schemas.openxmlformats.org/officeDocument/2006/relationships/customXml" Target="../ink/ink835.xml"/><Relationship Id="rId570" Type="http://schemas.openxmlformats.org/officeDocument/2006/relationships/image" Target="../media/image931.png"/><Relationship Id="rId223" Type="http://schemas.openxmlformats.org/officeDocument/2006/relationships/customXml" Target="../ink/ink765.xml"/><Relationship Id="rId430" Type="http://schemas.openxmlformats.org/officeDocument/2006/relationships/image" Target="../media/image861.png"/><Relationship Id="rId668" Type="http://schemas.openxmlformats.org/officeDocument/2006/relationships/image" Target="../media/image980.png"/><Relationship Id="rId18" Type="http://schemas.openxmlformats.org/officeDocument/2006/relationships/image" Target="../media/image656.png"/><Relationship Id="rId528" Type="http://schemas.openxmlformats.org/officeDocument/2006/relationships/image" Target="../media/image910.png"/><Relationship Id="rId735" Type="http://schemas.openxmlformats.org/officeDocument/2006/relationships/customXml" Target="../ink/ink1021.xml"/><Relationship Id="rId167" Type="http://schemas.openxmlformats.org/officeDocument/2006/relationships/customXml" Target="../ink/ink737.xml"/><Relationship Id="rId374" Type="http://schemas.openxmlformats.org/officeDocument/2006/relationships/image" Target="../media/image833.png"/><Relationship Id="rId581" Type="http://schemas.openxmlformats.org/officeDocument/2006/relationships/customXml" Target="../ink/ink944.xml"/><Relationship Id="rId71" Type="http://schemas.openxmlformats.org/officeDocument/2006/relationships/customXml" Target="../ink/ink689.xml"/><Relationship Id="rId234" Type="http://schemas.openxmlformats.org/officeDocument/2006/relationships/image" Target="../media/image763.png"/><Relationship Id="rId679" Type="http://schemas.openxmlformats.org/officeDocument/2006/relationships/customXml" Target="../ink/ink993.xml"/><Relationship Id="rId802" Type="http://schemas.openxmlformats.org/officeDocument/2006/relationships/customXml" Target="../ink/ink1055.xml"/><Relationship Id="rId2" Type="http://schemas.openxmlformats.org/officeDocument/2006/relationships/notesSlide" Target="../notesSlides/notesSlide19.xml"/><Relationship Id="rId29" Type="http://schemas.openxmlformats.org/officeDocument/2006/relationships/customXml" Target="../ink/ink668.xml"/><Relationship Id="rId441" Type="http://schemas.openxmlformats.org/officeDocument/2006/relationships/customXml" Target="../ink/ink874.xml"/><Relationship Id="rId539" Type="http://schemas.openxmlformats.org/officeDocument/2006/relationships/customXml" Target="../ink/ink923.xml"/><Relationship Id="rId746" Type="http://schemas.openxmlformats.org/officeDocument/2006/relationships/image" Target="../media/image1019.png"/><Relationship Id="rId178" Type="http://schemas.openxmlformats.org/officeDocument/2006/relationships/image" Target="../media/image735.png"/><Relationship Id="rId301" Type="http://schemas.openxmlformats.org/officeDocument/2006/relationships/customXml" Target="../ink/ink804.xml"/><Relationship Id="rId82" Type="http://schemas.openxmlformats.org/officeDocument/2006/relationships/image" Target="../media/image687.png"/><Relationship Id="rId385" Type="http://schemas.openxmlformats.org/officeDocument/2006/relationships/customXml" Target="../ink/ink846.xml"/><Relationship Id="rId592" Type="http://schemas.openxmlformats.org/officeDocument/2006/relationships/image" Target="../media/image942.png"/><Relationship Id="rId606" Type="http://schemas.openxmlformats.org/officeDocument/2006/relationships/image" Target="../media/image949.png"/><Relationship Id="rId813" Type="http://schemas.openxmlformats.org/officeDocument/2006/relationships/image" Target="../media/image1052.png"/><Relationship Id="rId245" Type="http://schemas.openxmlformats.org/officeDocument/2006/relationships/customXml" Target="../ink/ink776.xml"/><Relationship Id="rId452" Type="http://schemas.openxmlformats.org/officeDocument/2006/relationships/image" Target="../media/image872.png"/><Relationship Id="rId105" Type="http://schemas.openxmlformats.org/officeDocument/2006/relationships/customXml" Target="../ink/ink706.xml"/><Relationship Id="rId312" Type="http://schemas.openxmlformats.org/officeDocument/2006/relationships/image" Target="../media/image802.png"/><Relationship Id="rId757" Type="http://schemas.openxmlformats.org/officeDocument/2006/relationships/image" Target="../media/image1024.png"/><Relationship Id="rId93" Type="http://schemas.openxmlformats.org/officeDocument/2006/relationships/customXml" Target="../ink/ink700.xml"/><Relationship Id="rId189" Type="http://schemas.openxmlformats.org/officeDocument/2006/relationships/customXml" Target="../ink/ink748.xml"/><Relationship Id="rId396" Type="http://schemas.openxmlformats.org/officeDocument/2006/relationships/image" Target="../media/image844.png"/><Relationship Id="rId617" Type="http://schemas.openxmlformats.org/officeDocument/2006/relationships/customXml" Target="../ink/ink962.xml"/><Relationship Id="rId824" Type="http://schemas.openxmlformats.org/officeDocument/2006/relationships/customXml" Target="../ink/ink1066.xml"/><Relationship Id="rId256" Type="http://schemas.openxmlformats.org/officeDocument/2006/relationships/image" Target="../media/image774.png"/><Relationship Id="rId463" Type="http://schemas.openxmlformats.org/officeDocument/2006/relationships/customXml" Target="../ink/ink885.xml"/><Relationship Id="rId670" Type="http://schemas.openxmlformats.org/officeDocument/2006/relationships/image" Target="../media/image981.png"/><Relationship Id="rId116" Type="http://schemas.openxmlformats.org/officeDocument/2006/relationships/image" Target="../media/image704.png"/><Relationship Id="rId323" Type="http://schemas.openxmlformats.org/officeDocument/2006/relationships/customXml" Target="../ink/ink815.xml"/><Relationship Id="rId530" Type="http://schemas.openxmlformats.org/officeDocument/2006/relationships/image" Target="../media/image911.png"/><Relationship Id="rId768" Type="http://schemas.openxmlformats.org/officeDocument/2006/relationships/customXml" Target="../ink/ink1038.xml"/><Relationship Id="rId20" Type="http://schemas.openxmlformats.org/officeDocument/2006/relationships/image" Target="../media/image657.png"/><Relationship Id="rId628" Type="http://schemas.openxmlformats.org/officeDocument/2006/relationships/image" Target="../media/image960.png"/><Relationship Id="rId835" Type="http://schemas.openxmlformats.org/officeDocument/2006/relationships/image" Target="../media/image1063.png"/><Relationship Id="rId267" Type="http://schemas.openxmlformats.org/officeDocument/2006/relationships/customXml" Target="../ink/ink787.xml"/><Relationship Id="rId474" Type="http://schemas.openxmlformats.org/officeDocument/2006/relationships/image" Target="../media/image883.png"/><Relationship Id="rId127" Type="http://schemas.openxmlformats.org/officeDocument/2006/relationships/customXml" Target="../ink/ink717.xml"/><Relationship Id="rId681" Type="http://schemas.openxmlformats.org/officeDocument/2006/relationships/customXml" Target="../ink/ink994.xml"/><Relationship Id="rId779" Type="http://schemas.openxmlformats.org/officeDocument/2006/relationships/image" Target="../media/image1035.png"/><Relationship Id="rId31" Type="http://schemas.openxmlformats.org/officeDocument/2006/relationships/customXml" Target="../ink/ink669.xml"/><Relationship Id="rId334" Type="http://schemas.openxmlformats.org/officeDocument/2006/relationships/image" Target="../media/image813.png"/><Relationship Id="rId541" Type="http://schemas.openxmlformats.org/officeDocument/2006/relationships/customXml" Target="../ink/ink924.xml"/><Relationship Id="rId639" Type="http://schemas.openxmlformats.org/officeDocument/2006/relationships/customXml" Target="../ink/ink973.xml"/><Relationship Id="rId180" Type="http://schemas.openxmlformats.org/officeDocument/2006/relationships/image" Target="../media/image736.png"/><Relationship Id="rId278" Type="http://schemas.openxmlformats.org/officeDocument/2006/relationships/image" Target="../media/image785.png"/><Relationship Id="rId401" Type="http://schemas.openxmlformats.org/officeDocument/2006/relationships/customXml" Target="../ink/ink854.xml"/><Relationship Id="rId846" Type="http://schemas.openxmlformats.org/officeDocument/2006/relationships/customXml" Target="../ink/ink1077.xml"/><Relationship Id="rId485" Type="http://schemas.openxmlformats.org/officeDocument/2006/relationships/customXml" Target="../ink/ink896.xml"/><Relationship Id="rId692" Type="http://schemas.openxmlformats.org/officeDocument/2006/relationships/image" Target="../media/image992.png"/><Relationship Id="rId706" Type="http://schemas.openxmlformats.org/officeDocument/2006/relationships/image" Target="../media/image999.png"/><Relationship Id="rId42" Type="http://schemas.openxmlformats.org/officeDocument/2006/relationships/image" Target="../media/image668.png"/><Relationship Id="rId138" Type="http://schemas.openxmlformats.org/officeDocument/2006/relationships/image" Target="../media/image715.png"/><Relationship Id="rId345" Type="http://schemas.openxmlformats.org/officeDocument/2006/relationships/customXml" Target="../ink/ink826.xml"/><Relationship Id="rId552" Type="http://schemas.openxmlformats.org/officeDocument/2006/relationships/image" Target="../media/image922.png"/><Relationship Id="rId191" Type="http://schemas.openxmlformats.org/officeDocument/2006/relationships/customXml" Target="../ink/ink749.xml"/><Relationship Id="rId205" Type="http://schemas.openxmlformats.org/officeDocument/2006/relationships/customXml" Target="../ink/ink756.xml"/><Relationship Id="rId412" Type="http://schemas.openxmlformats.org/officeDocument/2006/relationships/image" Target="../media/image852.png"/><Relationship Id="rId289" Type="http://schemas.openxmlformats.org/officeDocument/2006/relationships/customXml" Target="../ink/ink798.xml"/><Relationship Id="rId496" Type="http://schemas.openxmlformats.org/officeDocument/2006/relationships/image" Target="../media/image894.png"/><Relationship Id="rId717" Type="http://schemas.openxmlformats.org/officeDocument/2006/relationships/customXml" Target="../ink/ink1012.xml"/><Relationship Id="rId53" Type="http://schemas.openxmlformats.org/officeDocument/2006/relationships/customXml" Target="../ink/ink680.xml"/><Relationship Id="rId149" Type="http://schemas.openxmlformats.org/officeDocument/2006/relationships/customXml" Target="../ink/ink728.xml"/><Relationship Id="rId356" Type="http://schemas.openxmlformats.org/officeDocument/2006/relationships/image" Target="../media/image824.png"/><Relationship Id="rId563" Type="http://schemas.openxmlformats.org/officeDocument/2006/relationships/customXml" Target="../ink/ink935.xml"/><Relationship Id="rId770" Type="http://schemas.openxmlformats.org/officeDocument/2006/relationships/customXml" Target="../ink/ink1039.xml"/><Relationship Id="rId216" Type="http://schemas.openxmlformats.org/officeDocument/2006/relationships/image" Target="../media/image754.png"/><Relationship Id="rId423" Type="http://schemas.openxmlformats.org/officeDocument/2006/relationships/customXml" Target="../ink/ink865.xml"/><Relationship Id="rId630" Type="http://schemas.openxmlformats.org/officeDocument/2006/relationships/image" Target="../media/image961.png"/><Relationship Id="rId728" Type="http://schemas.openxmlformats.org/officeDocument/2006/relationships/image" Target="../media/image1010.png"/><Relationship Id="rId64" Type="http://schemas.openxmlformats.org/officeDocument/2006/relationships/image" Target="../media/image678.png"/><Relationship Id="rId367" Type="http://schemas.openxmlformats.org/officeDocument/2006/relationships/customXml" Target="../ink/ink837.xml"/><Relationship Id="rId574" Type="http://schemas.openxmlformats.org/officeDocument/2006/relationships/image" Target="../media/image933.png"/><Relationship Id="rId227" Type="http://schemas.openxmlformats.org/officeDocument/2006/relationships/customXml" Target="../ink/ink767.xml"/><Relationship Id="rId781" Type="http://schemas.openxmlformats.org/officeDocument/2006/relationships/image" Target="../media/image1036.png"/><Relationship Id="rId434" Type="http://schemas.openxmlformats.org/officeDocument/2006/relationships/image" Target="../media/image863.png"/><Relationship Id="rId641" Type="http://schemas.openxmlformats.org/officeDocument/2006/relationships/customXml" Target="../ink/ink974.xml"/><Relationship Id="rId739" Type="http://schemas.openxmlformats.org/officeDocument/2006/relationships/customXml" Target="../ink/ink1023.xml"/><Relationship Id="rId280" Type="http://schemas.openxmlformats.org/officeDocument/2006/relationships/image" Target="../media/image786.png"/><Relationship Id="rId501" Type="http://schemas.openxmlformats.org/officeDocument/2006/relationships/customXml" Target="../ink/ink904.xml"/><Relationship Id="rId75" Type="http://schemas.openxmlformats.org/officeDocument/2006/relationships/customXml" Target="../ink/ink691.xml"/><Relationship Id="rId140" Type="http://schemas.openxmlformats.org/officeDocument/2006/relationships/image" Target="../media/image716.png"/><Relationship Id="rId378" Type="http://schemas.openxmlformats.org/officeDocument/2006/relationships/image" Target="../media/image835.png"/><Relationship Id="rId585" Type="http://schemas.openxmlformats.org/officeDocument/2006/relationships/customXml" Target="../ink/ink946.xml"/><Relationship Id="rId792" Type="http://schemas.openxmlformats.org/officeDocument/2006/relationships/customXml" Target="../ink/ink1050.xml"/><Relationship Id="rId806" Type="http://schemas.openxmlformats.org/officeDocument/2006/relationships/customXml" Target="../ink/ink1057.xml"/><Relationship Id="rId6" Type="http://schemas.openxmlformats.org/officeDocument/2006/relationships/image" Target="../media/image650.png"/><Relationship Id="rId238" Type="http://schemas.openxmlformats.org/officeDocument/2006/relationships/image" Target="../media/image765.png"/><Relationship Id="rId445" Type="http://schemas.openxmlformats.org/officeDocument/2006/relationships/customXml" Target="../ink/ink876.xml"/><Relationship Id="rId652" Type="http://schemas.openxmlformats.org/officeDocument/2006/relationships/image" Target="../media/image972.png"/><Relationship Id="rId291" Type="http://schemas.openxmlformats.org/officeDocument/2006/relationships/customXml" Target="../ink/ink799.xml"/><Relationship Id="rId305" Type="http://schemas.openxmlformats.org/officeDocument/2006/relationships/customXml" Target="../ink/ink806.xml"/><Relationship Id="rId512" Type="http://schemas.openxmlformats.org/officeDocument/2006/relationships/image" Target="../media/image902.png"/><Relationship Id="rId86" Type="http://schemas.openxmlformats.org/officeDocument/2006/relationships/image" Target="../media/image689.png"/><Relationship Id="rId151" Type="http://schemas.openxmlformats.org/officeDocument/2006/relationships/customXml" Target="../ink/ink729.xml"/><Relationship Id="rId389" Type="http://schemas.openxmlformats.org/officeDocument/2006/relationships/customXml" Target="../ink/ink848.xml"/><Relationship Id="rId596" Type="http://schemas.openxmlformats.org/officeDocument/2006/relationships/image" Target="../media/image944.png"/><Relationship Id="rId817" Type="http://schemas.openxmlformats.org/officeDocument/2006/relationships/image" Target="../media/image1054.png"/><Relationship Id="rId249" Type="http://schemas.openxmlformats.org/officeDocument/2006/relationships/customXml" Target="../ink/ink778.xml"/><Relationship Id="rId456" Type="http://schemas.openxmlformats.org/officeDocument/2006/relationships/image" Target="../media/image874.png"/><Relationship Id="rId663" Type="http://schemas.openxmlformats.org/officeDocument/2006/relationships/customXml" Target="../ink/ink985.xml"/><Relationship Id="rId13" Type="http://schemas.openxmlformats.org/officeDocument/2006/relationships/customXml" Target="../ink/ink660.xml"/><Relationship Id="rId109" Type="http://schemas.openxmlformats.org/officeDocument/2006/relationships/customXml" Target="../ink/ink708.xml"/><Relationship Id="rId316" Type="http://schemas.openxmlformats.org/officeDocument/2006/relationships/image" Target="../media/image804.png"/><Relationship Id="rId523" Type="http://schemas.openxmlformats.org/officeDocument/2006/relationships/customXml" Target="../ink/ink915.xml"/><Relationship Id="rId97" Type="http://schemas.openxmlformats.org/officeDocument/2006/relationships/customXml" Target="../ink/ink702.xml"/><Relationship Id="rId730" Type="http://schemas.openxmlformats.org/officeDocument/2006/relationships/image" Target="../media/image1011.png"/><Relationship Id="rId828" Type="http://schemas.openxmlformats.org/officeDocument/2006/relationships/customXml" Target="../ink/ink1068.xml"/><Relationship Id="rId162" Type="http://schemas.openxmlformats.org/officeDocument/2006/relationships/image" Target="../media/image727.png"/><Relationship Id="rId467" Type="http://schemas.openxmlformats.org/officeDocument/2006/relationships/customXml" Target="../ink/ink887.xml"/><Relationship Id="rId674" Type="http://schemas.openxmlformats.org/officeDocument/2006/relationships/image" Target="../media/image983.png"/><Relationship Id="rId24" Type="http://schemas.openxmlformats.org/officeDocument/2006/relationships/image" Target="../media/image659.png"/><Relationship Id="rId327" Type="http://schemas.openxmlformats.org/officeDocument/2006/relationships/customXml" Target="../ink/ink817.xml"/><Relationship Id="rId534" Type="http://schemas.openxmlformats.org/officeDocument/2006/relationships/image" Target="../media/image913.png"/><Relationship Id="rId741" Type="http://schemas.openxmlformats.org/officeDocument/2006/relationships/customXml" Target="../ink/ink1024.xml"/><Relationship Id="rId839" Type="http://schemas.openxmlformats.org/officeDocument/2006/relationships/image" Target="../media/image1065.png"/><Relationship Id="rId173" Type="http://schemas.openxmlformats.org/officeDocument/2006/relationships/customXml" Target="../ink/ink740.xml"/><Relationship Id="rId380" Type="http://schemas.openxmlformats.org/officeDocument/2006/relationships/image" Target="../media/image836.png"/><Relationship Id="rId601" Type="http://schemas.openxmlformats.org/officeDocument/2006/relationships/customXml" Target="../ink/ink954.xml"/><Relationship Id="rId240" Type="http://schemas.openxmlformats.org/officeDocument/2006/relationships/image" Target="../media/image766.png"/><Relationship Id="rId478" Type="http://schemas.openxmlformats.org/officeDocument/2006/relationships/image" Target="../media/image885.png"/><Relationship Id="rId685" Type="http://schemas.openxmlformats.org/officeDocument/2006/relationships/customXml" Target="../ink/ink996.xml"/><Relationship Id="rId850" Type="http://schemas.openxmlformats.org/officeDocument/2006/relationships/customXml" Target="../ink/ink1079.xml"/><Relationship Id="rId35" Type="http://schemas.openxmlformats.org/officeDocument/2006/relationships/customXml" Target="../ink/ink671.xml"/><Relationship Id="rId77" Type="http://schemas.openxmlformats.org/officeDocument/2006/relationships/customXml" Target="../ink/ink692.xml"/><Relationship Id="rId100" Type="http://schemas.openxmlformats.org/officeDocument/2006/relationships/image" Target="../media/image696.png"/><Relationship Id="rId282" Type="http://schemas.openxmlformats.org/officeDocument/2006/relationships/image" Target="../media/image787.png"/><Relationship Id="rId338" Type="http://schemas.openxmlformats.org/officeDocument/2006/relationships/image" Target="../media/image815.png"/><Relationship Id="rId503" Type="http://schemas.openxmlformats.org/officeDocument/2006/relationships/customXml" Target="../ink/ink905.xml"/><Relationship Id="rId545" Type="http://schemas.openxmlformats.org/officeDocument/2006/relationships/customXml" Target="../ink/ink926.xml"/><Relationship Id="rId587" Type="http://schemas.openxmlformats.org/officeDocument/2006/relationships/customXml" Target="../ink/ink947.xml"/><Relationship Id="rId710" Type="http://schemas.openxmlformats.org/officeDocument/2006/relationships/image" Target="../media/image1001.png"/><Relationship Id="rId752" Type="http://schemas.openxmlformats.org/officeDocument/2006/relationships/customXml" Target="../ink/ink1030.xml"/><Relationship Id="rId808" Type="http://schemas.openxmlformats.org/officeDocument/2006/relationships/customXml" Target="../ink/ink1058.xml"/><Relationship Id="rId8" Type="http://schemas.openxmlformats.org/officeDocument/2006/relationships/image" Target="../media/image651.png"/><Relationship Id="rId142" Type="http://schemas.openxmlformats.org/officeDocument/2006/relationships/image" Target="../media/image717.png"/><Relationship Id="rId184" Type="http://schemas.openxmlformats.org/officeDocument/2006/relationships/image" Target="../media/image738.png"/><Relationship Id="rId391" Type="http://schemas.openxmlformats.org/officeDocument/2006/relationships/customXml" Target="../ink/ink849.xml"/><Relationship Id="rId405" Type="http://schemas.openxmlformats.org/officeDocument/2006/relationships/customXml" Target="../ink/ink856.xml"/><Relationship Id="rId447" Type="http://schemas.openxmlformats.org/officeDocument/2006/relationships/customXml" Target="../ink/ink877.xml"/><Relationship Id="rId612" Type="http://schemas.openxmlformats.org/officeDocument/2006/relationships/image" Target="../media/image952.png"/><Relationship Id="rId794" Type="http://schemas.openxmlformats.org/officeDocument/2006/relationships/customXml" Target="../ink/ink1051.xml"/><Relationship Id="rId251" Type="http://schemas.openxmlformats.org/officeDocument/2006/relationships/customXml" Target="../ink/ink779.xml"/><Relationship Id="rId489" Type="http://schemas.openxmlformats.org/officeDocument/2006/relationships/customXml" Target="../ink/ink898.xml"/><Relationship Id="rId654" Type="http://schemas.openxmlformats.org/officeDocument/2006/relationships/image" Target="../media/image973.png"/><Relationship Id="rId696" Type="http://schemas.openxmlformats.org/officeDocument/2006/relationships/image" Target="../media/image994.png"/><Relationship Id="rId46" Type="http://schemas.openxmlformats.org/officeDocument/2006/relationships/image" Target="../media/image670.png"/><Relationship Id="rId293" Type="http://schemas.openxmlformats.org/officeDocument/2006/relationships/customXml" Target="../ink/ink800.xml"/><Relationship Id="rId307" Type="http://schemas.openxmlformats.org/officeDocument/2006/relationships/customXml" Target="../ink/ink807.xml"/><Relationship Id="rId349" Type="http://schemas.openxmlformats.org/officeDocument/2006/relationships/customXml" Target="../ink/ink828.xml"/><Relationship Id="rId514" Type="http://schemas.openxmlformats.org/officeDocument/2006/relationships/image" Target="../media/image903.png"/><Relationship Id="rId556" Type="http://schemas.openxmlformats.org/officeDocument/2006/relationships/image" Target="../media/image924.png"/><Relationship Id="rId721" Type="http://schemas.openxmlformats.org/officeDocument/2006/relationships/customXml" Target="../ink/ink1014.xml"/><Relationship Id="rId763" Type="http://schemas.openxmlformats.org/officeDocument/2006/relationships/image" Target="../media/image1027.png"/><Relationship Id="rId88" Type="http://schemas.openxmlformats.org/officeDocument/2006/relationships/image" Target="../media/image690.png"/><Relationship Id="rId111" Type="http://schemas.openxmlformats.org/officeDocument/2006/relationships/customXml" Target="../ink/ink709.xml"/><Relationship Id="rId153" Type="http://schemas.openxmlformats.org/officeDocument/2006/relationships/customXml" Target="../ink/ink730.xml"/><Relationship Id="rId195" Type="http://schemas.openxmlformats.org/officeDocument/2006/relationships/customXml" Target="../ink/ink751.xml"/><Relationship Id="rId209" Type="http://schemas.openxmlformats.org/officeDocument/2006/relationships/customXml" Target="../ink/ink758.xml"/><Relationship Id="rId360" Type="http://schemas.openxmlformats.org/officeDocument/2006/relationships/image" Target="../media/image826.png"/><Relationship Id="rId416" Type="http://schemas.openxmlformats.org/officeDocument/2006/relationships/image" Target="../media/image854.png"/><Relationship Id="rId598" Type="http://schemas.openxmlformats.org/officeDocument/2006/relationships/image" Target="../media/image945.png"/><Relationship Id="rId819" Type="http://schemas.openxmlformats.org/officeDocument/2006/relationships/image" Target="../media/image1055.png"/><Relationship Id="rId220" Type="http://schemas.openxmlformats.org/officeDocument/2006/relationships/image" Target="../media/image756.png"/><Relationship Id="rId458" Type="http://schemas.openxmlformats.org/officeDocument/2006/relationships/image" Target="../media/image875.png"/><Relationship Id="rId623" Type="http://schemas.openxmlformats.org/officeDocument/2006/relationships/customXml" Target="../ink/ink965.xml"/><Relationship Id="rId665" Type="http://schemas.openxmlformats.org/officeDocument/2006/relationships/customXml" Target="../ink/ink986.xml"/><Relationship Id="rId830" Type="http://schemas.openxmlformats.org/officeDocument/2006/relationships/customXml" Target="../ink/ink1069.xml"/><Relationship Id="rId15" Type="http://schemas.openxmlformats.org/officeDocument/2006/relationships/customXml" Target="../ink/ink661.xml"/><Relationship Id="rId57" Type="http://schemas.openxmlformats.org/officeDocument/2006/relationships/customXml" Target="../ink/ink682.xml"/><Relationship Id="rId262" Type="http://schemas.openxmlformats.org/officeDocument/2006/relationships/image" Target="../media/image777.png"/><Relationship Id="rId318" Type="http://schemas.openxmlformats.org/officeDocument/2006/relationships/image" Target="../media/image805.png"/><Relationship Id="rId525" Type="http://schemas.openxmlformats.org/officeDocument/2006/relationships/customXml" Target="../ink/ink916.xml"/><Relationship Id="rId567" Type="http://schemas.openxmlformats.org/officeDocument/2006/relationships/customXml" Target="../ink/ink937.xml"/><Relationship Id="rId732" Type="http://schemas.openxmlformats.org/officeDocument/2006/relationships/image" Target="../media/image1012.png"/><Relationship Id="rId99" Type="http://schemas.openxmlformats.org/officeDocument/2006/relationships/customXml" Target="../ink/ink703.xml"/><Relationship Id="rId122" Type="http://schemas.openxmlformats.org/officeDocument/2006/relationships/image" Target="../media/image707.png"/><Relationship Id="rId164" Type="http://schemas.openxmlformats.org/officeDocument/2006/relationships/image" Target="../media/image728.png"/><Relationship Id="rId371" Type="http://schemas.openxmlformats.org/officeDocument/2006/relationships/customXml" Target="../ink/ink839.xml"/><Relationship Id="rId774" Type="http://schemas.openxmlformats.org/officeDocument/2006/relationships/customXml" Target="../ink/ink1041.xml"/><Relationship Id="rId427" Type="http://schemas.openxmlformats.org/officeDocument/2006/relationships/customXml" Target="../ink/ink867.xml"/><Relationship Id="rId469" Type="http://schemas.openxmlformats.org/officeDocument/2006/relationships/customXml" Target="../ink/ink888.xml"/><Relationship Id="rId634" Type="http://schemas.openxmlformats.org/officeDocument/2006/relationships/image" Target="../media/image963.png"/><Relationship Id="rId676" Type="http://schemas.openxmlformats.org/officeDocument/2006/relationships/image" Target="../media/image984.png"/><Relationship Id="rId841" Type="http://schemas.openxmlformats.org/officeDocument/2006/relationships/image" Target="../media/image1066.png"/><Relationship Id="rId26" Type="http://schemas.openxmlformats.org/officeDocument/2006/relationships/image" Target="../media/image660.png"/><Relationship Id="rId231" Type="http://schemas.openxmlformats.org/officeDocument/2006/relationships/customXml" Target="../ink/ink769.xml"/><Relationship Id="rId273" Type="http://schemas.openxmlformats.org/officeDocument/2006/relationships/customXml" Target="../ink/ink790.xml"/><Relationship Id="rId329" Type="http://schemas.openxmlformats.org/officeDocument/2006/relationships/customXml" Target="../ink/ink818.xml"/><Relationship Id="rId480" Type="http://schemas.openxmlformats.org/officeDocument/2006/relationships/image" Target="../media/image886.png"/><Relationship Id="rId536" Type="http://schemas.openxmlformats.org/officeDocument/2006/relationships/image" Target="../media/image914.png"/><Relationship Id="rId701" Type="http://schemas.openxmlformats.org/officeDocument/2006/relationships/customXml" Target="../ink/ink1004.xml"/><Relationship Id="rId68" Type="http://schemas.openxmlformats.org/officeDocument/2006/relationships/image" Target="../media/image680.png"/><Relationship Id="rId133" Type="http://schemas.openxmlformats.org/officeDocument/2006/relationships/customXml" Target="../ink/ink720.xml"/><Relationship Id="rId175" Type="http://schemas.openxmlformats.org/officeDocument/2006/relationships/customXml" Target="../ink/ink741.xml"/><Relationship Id="rId340" Type="http://schemas.openxmlformats.org/officeDocument/2006/relationships/image" Target="../media/image816.png"/><Relationship Id="rId578" Type="http://schemas.openxmlformats.org/officeDocument/2006/relationships/image" Target="../media/image935.png"/><Relationship Id="rId743" Type="http://schemas.openxmlformats.org/officeDocument/2006/relationships/customXml" Target="../ink/ink1025.xml"/><Relationship Id="rId785" Type="http://schemas.openxmlformats.org/officeDocument/2006/relationships/image" Target="../media/image1038.png"/><Relationship Id="rId200" Type="http://schemas.openxmlformats.org/officeDocument/2006/relationships/image" Target="../media/image746.png"/><Relationship Id="rId382" Type="http://schemas.openxmlformats.org/officeDocument/2006/relationships/image" Target="../media/image837.png"/><Relationship Id="rId438" Type="http://schemas.openxmlformats.org/officeDocument/2006/relationships/image" Target="../media/image865.png"/><Relationship Id="rId603" Type="http://schemas.openxmlformats.org/officeDocument/2006/relationships/customXml" Target="../ink/ink955.xml"/><Relationship Id="rId645" Type="http://schemas.openxmlformats.org/officeDocument/2006/relationships/customXml" Target="../ink/ink976.xml"/><Relationship Id="rId687" Type="http://schemas.openxmlformats.org/officeDocument/2006/relationships/customXml" Target="../ink/ink997.xml"/><Relationship Id="rId810" Type="http://schemas.openxmlformats.org/officeDocument/2006/relationships/customXml" Target="../ink/ink1059.xml"/><Relationship Id="rId852" Type="http://schemas.openxmlformats.org/officeDocument/2006/relationships/customXml" Target="../ink/ink1080.xml"/><Relationship Id="rId242" Type="http://schemas.openxmlformats.org/officeDocument/2006/relationships/image" Target="../media/image767.png"/><Relationship Id="rId284" Type="http://schemas.openxmlformats.org/officeDocument/2006/relationships/image" Target="../media/image788.png"/><Relationship Id="rId491" Type="http://schemas.openxmlformats.org/officeDocument/2006/relationships/customXml" Target="../ink/ink899.xml"/><Relationship Id="rId505" Type="http://schemas.openxmlformats.org/officeDocument/2006/relationships/customXml" Target="../ink/ink906.xml"/><Relationship Id="rId712" Type="http://schemas.openxmlformats.org/officeDocument/2006/relationships/image" Target="../media/image1002.png"/><Relationship Id="rId37" Type="http://schemas.openxmlformats.org/officeDocument/2006/relationships/customXml" Target="../ink/ink672.xml"/><Relationship Id="rId79" Type="http://schemas.openxmlformats.org/officeDocument/2006/relationships/customXml" Target="../ink/ink693.xml"/><Relationship Id="rId102" Type="http://schemas.openxmlformats.org/officeDocument/2006/relationships/image" Target="../media/image697.png"/><Relationship Id="rId144" Type="http://schemas.openxmlformats.org/officeDocument/2006/relationships/image" Target="../media/image718.png"/><Relationship Id="rId547" Type="http://schemas.openxmlformats.org/officeDocument/2006/relationships/customXml" Target="../ink/ink927.xml"/><Relationship Id="rId589" Type="http://schemas.openxmlformats.org/officeDocument/2006/relationships/customXml" Target="../ink/ink948.xml"/><Relationship Id="rId754" Type="http://schemas.openxmlformats.org/officeDocument/2006/relationships/customXml" Target="../ink/ink1031.xml"/><Relationship Id="rId796" Type="http://schemas.openxmlformats.org/officeDocument/2006/relationships/customXml" Target="../ink/ink1052.xml"/><Relationship Id="rId90" Type="http://schemas.openxmlformats.org/officeDocument/2006/relationships/image" Target="../media/image691.png"/><Relationship Id="rId186" Type="http://schemas.openxmlformats.org/officeDocument/2006/relationships/image" Target="../media/image739.png"/><Relationship Id="rId351" Type="http://schemas.openxmlformats.org/officeDocument/2006/relationships/customXml" Target="../ink/ink829.xml"/><Relationship Id="rId393" Type="http://schemas.openxmlformats.org/officeDocument/2006/relationships/customXml" Target="../ink/ink850.xml"/><Relationship Id="rId407" Type="http://schemas.openxmlformats.org/officeDocument/2006/relationships/customXml" Target="../ink/ink857.xml"/><Relationship Id="rId449" Type="http://schemas.openxmlformats.org/officeDocument/2006/relationships/customXml" Target="../ink/ink878.xml"/><Relationship Id="rId614" Type="http://schemas.openxmlformats.org/officeDocument/2006/relationships/image" Target="../media/image953.png"/><Relationship Id="rId656" Type="http://schemas.openxmlformats.org/officeDocument/2006/relationships/image" Target="../media/image974.png"/><Relationship Id="rId821" Type="http://schemas.openxmlformats.org/officeDocument/2006/relationships/image" Target="../media/image1056.png"/><Relationship Id="rId211" Type="http://schemas.openxmlformats.org/officeDocument/2006/relationships/customXml" Target="../ink/ink759.xml"/><Relationship Id="rId253" Type="http://schemas.openxmlformats.org/officeDocument/2006/relationships/customXml" Target="../ink/ink780.xml"/><Relationship Id="rId295" Type="http://schemas.openxmlformats.org/officeDocument/2006/relationships/customXml" Target="../ink/ink801.xml"/><Relationship Id="rId309" Type="http://schemas.openxmlformats.org/officeDocument/2006/relationships/customXml" Target="../ink/ink808.xml"/><Relationship Id="rId460" Type="http://schemas.openxmlformats.org/officeDocument/2006/relationships/image" Target="../media/image876.png"/><Relationship Id="rId516" Type="http://schemas.openxmlformats.org/officeDocument/2006/relationships/image" Target="../media/image904.png"/><Relationship Id="rId698" Type="http://schemas.openxmlformats.org/officeDocument/2006/relationships/image" Target="../media/image995.png"/><Relationship Id="rId48" Type="http://schemas.openxmlformats.org/officeDocument/2006/relationships/image" Target="../media/image671.png"/><Relationship Id="rId113" Type="http://schemas.openxmlformats.org/officeDocument/2006/relationships/customXml" Target="../ink/ink710.xml"/><Relationship Id="rId320" Type="http://schemas.openxmlformats.org/officeDocument/2006/relationships/image" Target="../media/image806.png"/><Relationship Id="rId558" Type="http://schemas.openxmlformats.org/officeDocument/2006/relationships/image" Target="../media/image925.png"/><Relationship Id="rId723" Type="http://schemas.openxmlformats.org/officeDocument/2006/relationships/customXml" Target="../ink/ink1015.xml"/><Relationship Id="rId765" Type="http://schemas.openxmlformats.org/officeDocument/2006/relationships/image" Target="../media/image1028.png"/><Relationship Id="rId155" Type="http://schemas.openxmlformats.org/officeDocument/2006/relationships/customXml" Target="../ink/ink731.xml"/><Relationship Id="rId197" Type="http://schemas.openxmlformats.org/officeDocument/2006/relationships/customXml" Target="../ink/ink752.xml"/><Relationship Id="rId362" Type="http://schemas.openxmlformats.org/officeDocument/2006/relationships/image" Target="../media/image827.png"/><Relationship Id="rId418" Type="http://schemas.openxmlformats.org/officeDocument/2006/relationships/image" Target="../media/image855.png"/><Relationship Id="rId625" Type="http://schemas.openxmlformats.org/officeDocument/2006/relationships/customXml" Target="../ink/ink966.xml"/><Relationship Id="rId832" Type="http://schemas.openxmlformats.org/officeDocument/2006/relationships/customXml" Target="../ink/ink1070.xml"/><Relationship Id="rId222" Type="http://schemas.openxmlformats.org/officeDocument/2006/relationships/image" Target="../media/image757.png"/><Relationship Id="rId264" Type="http://schemas.openxmlformats.org/officeDocument/2006/relationships/image" Target="../media/image778.png"/><Relationship Id="rId471" Type="http://schemas.openxmlformats.org/officeDocument/2006/relationships/customXml" Target="../ink/ink889.xml"/><Relationship Id="rId667" Type="http://schemas.openxmlformats.org/officeDocument/2006/relationships/customXml" Target="../ink/ink987.xml"/><Relationship Id="rId17" Type="http://schemas.openxmlformats.org/officeDocument/2006/relationships/customXml" Target="../ink/ink662.xml"/><Relationship Id="rId59" Type="http://schemas.openxmlformats.org/officeDocument/2006/relationships/customXml" Target="../ink/ink683.xml"/><Relationship Id="rId124" Type="http://schemas.openxmlformats.org/officeDocument/2006/relationships/image" Target="../media/image708.png"/><Relationship Id="rId527" Type="http://schemas.openxmlformats.org/officeDocument/2006/relationships/customXml" Target="../ink/ink917.xml"/><Relationship Id="rId569" Type="http://schemas.openxmlformats.org/officeDocument/2006/relationships/customXml" Target="../ink/ink938.xml"/><Relationship Id="rId734" Type="http://schemas.openxmlformats.org/officeDocument/2006/relationships/image" Target="../media/image1013.png"/><Relationship Id="rId776" Type="http://schemas.openxmlformats.org/officeDocument/2006/relationships/customXml" Target="../ink/ink1042.xml"/><Relationship Id="rId70" Type="http://schemas.openxmlformats.org/officeDocument/2006/relationships/image" Target="../media/image681.png"/><Relationship Id="rId166" Type="http://schemas.openxmlformats.org/officeDocument/2006/relationships/image" Target="../media/image729.png"/><Relationship Id="rId331" Type="http://schemas.openxmlformats.org/officeDocument/2006/relationships/customXml" Target="../ink/ink819.xml"/><Relationship Id="rId373" Type="http://schemas.openxmlformats.org/officeDocument/2006/relationships/customXml" Target="../ink/ink840.xml"/><Relationship Id="rId429" Type="http://schemas.openxmlformats.org/officeDocument/2006/relationships/customXml" Target="../ink/ink868.xml"/><Relationship Id="rId580" Type="http://schemas.openxmlformats.org/officeDocument/2006/relationships/image" Target="../media/image936.png"/><Relationship Id="rId636" Type="http://schemas.openxmlformats.org/officeDocument/2006/relationships/image" Target="../media/image964.png"/><Relationship Id="rId801" Type="http://schemas.openxmlformats.org/officeDocument/2006/relationships/image" Target="../media/image1046.png"/><Relationship Id="rId1" Type="http://schemas.openxmlformats.org/officeDocument/2006/relationships/slideLayout" Target="../slideLayouts/slideLayout7.xml"/><Relationship Id="rId233" Type="http://schemas.openxmlformats.org/officeDocument/2006/relationships/customXml" Target="../ink/ink770.xml"/><Relationship Id="rId440" Type="http://schemas.openxmlformats.org/officeDocument/2006/relationships/image" Target="../media/image866.png"/><Relationship Id="rId678" Type="http://schemas.openxmlformats.org/officeDocument/2006/relationships/image" Target="../media/image985.png"/><Relationship Id="rId843" Type="http://schemas.openxmlformats.org/officeDocument/2006/relationships/image" Target="../media/image1067.png"/><Relationship Id="rId28" Type="http://schemas.openxmlformats.org/officeDocument/2006/relationships/image" Target="../media/image661.png"/><Relationship Id="rId275" Type="http://schemas.openxmlformats.org/officeDocument/2006/relationships/customXml" Target="../ink/ink791.xml"/><Relationship Id="rId300" Type="http://schemas.openxmlformats.org/officeDocument/2006/relationships/image" Target="../media/image796.png"/><Relationship Id="rId482" Type="http://schemas.openxmlformats.org/officeDocument/2006/relationships/image" Target="../media/image887.png"/><Relationship Id="rId538" Type="http://schemas.openxmlformats.org/officeDocument/2006/relationships/image" Target="../media/image915.png"/><Relationship Id="rId703" Type="http://schemas.openxmlformats.org/officeDocument/2006/relationships/customXml" Target="../ink/ink1005.xml"/><Relationship Id="rId745" Type="http://schemas.openxmlformats.org/officeDocument/2006/relationships/customXml" Target="../ink/ink1026.xml"/><Relationship Id="rId81" Type="http://schemas.openxmlformats.org/officeDocument/2006/relationships/customXml" Target="../ink/ink694.xml"/><Relationship Id="rId135" Type="http://schemas.openxmlformats.org/officeDocument/2006/relationships/customXml" Target="../ink/ink721.xml"/><Relationship Id="rId177" Type="http://schemas.openxmlformats.org/officeDocument/2006/relationships/customXml" Target="../ink/ink742.xml"/><Relationship Id="rId342" Type="http://schemas.openxmlformats.org/officeDocument/2006/relationships/image" Target="../media/image817.png"/><Relationship Id="rId384" Type="http://schemas.openxmlformats.org/officeDocument/2006/relationships/image" Target="../media/image838.png"/><Relationship Id="rId591" Type="http://schemas.openxmlformats.org/officeDocument/2006/relationships/customXml" Target="../ink/ink949.xml"/><Relationship Id="rId605" Type="http://schemas.openxmlformats.org/officeDocument/2006/relationships/customXml" Target="../ink/ink956.xml"/><Relationship Id="rId787" Type="http://schemas.openxmlformats.org/officeDocument/2006/relationships/image" Target="../media/image1039.png"/><Relationship Id="rId812" Type="http://schemas.openxmlformats.org/officeDocument/2006/relationships/customXml" Target="../ink/ink1060.xml"/><Relationship Id="rId202" Type="http://schemas.openxmlformats.org/officeDocument/2006/relationships/image" Target="../media/image747.png"/><Relationship Id="rId244" Type="http://schemas.openxmlformats.org/officeDocument/2006/relationships/image" Target="../media/image768.png"/><Relationship Id="rId647" Type="http://schemas.openxmlformats.org/officeDocument/2006/relationships/customXml" Target="../ink/ink977.xml"/><Relationship Id="rId689" Type="http://schemas.openxmlformats.org/officeDocument/2006/relationships/customXml" Target="../ink/ink998.xml"/><Relationship Id="rId854" Type="http://schemas.openxmlformats.org/officeDocument/2006/relationships/customXml" Target="../ink/ink1081.xml"/><Relationship Id="rId39" Type="http://schemas.openxmlformats.org/officeDocument/2006/relationships/customXml" Target="../ink/ink673.xml"/><Relationship Id="rId286" Type="http://schemas.openxmlformats.org/officeDocument/2006/relationships/image" Target="../media/image789.png"/><Relationship Id="rId451" Type="http://schemas.openxmlformats.org/officeDocument/2006/relationships/customXml" Target="../ink/ink879.xml"/><Relationship Id="rId493" Type="http://schemas.openxmlformats.org/officeDocument/2006/relationships/customXml" Target="../ink/ink900.xml"/><Relationship Id="rId507" Type="http://schemas.openxmlformats.org/officeDocument/2006/relationships/customXml" Target="../ink/ink907.xml"/><Relationship Id="rId549" Type="http://schemas.openxmlformats.org/officeDocument/2006/relationships/customXml" Target="../ink/ink928.xml"/><Relationship Id="rId714" Type="http://schemas.openxmlformats.org/officeDocument/2006/relationships/image" Target="../media/image1003.png"/><Relationship Id="rId756" Type="http://schemas.openxmlformats.org/officeDocument/2006/relationships/customXml" Target="../ink/ink1032.xml"/><Relationship Id="rId50" Type="http://schemas.openxmlformats.org/officeDocument/2006/relationships/image" Target="../media/image672.png"/><Relationship Id="rId104" Type="http://schemas.openxmlformats.org/officeDocument/2006/relationships/image" Target="../media/image698.png"/><Relationship Id="rId146" Type="http://schemas.openxmlformats.org/officeDocument/2006/relationships/image" Target="../media/image719.png"/><Relationship Id="rId188" Type="http://schemas.openxmlformats.org/officeDocument/2006/relationships/image" Target="../media/image740.png"/><Relationship Id="rId311" Type="http://schemas.openxmlformats.org/officeDocument/2006/relationships/customXml" Target="../ink/ink809.xml"/><Relationship Id="rId353" Type="http://schemas.openxmlformats.org/officeDocument/2006/relationships/customXml" Target="../ink/ink830.xml"/><Relationship Id="rId395" Type="http://schemas.openxmlformats.org/officeDocument/2006/relationships/customXml" Target="../ink/ink851.xml"/><Relationship Id="rId409" Type="http://schemas.openxmlformats.org/officeDocument/2006/relationships/customXml" Target="../ink/ink858.xml"/><Relationship Id="rId560" Type="http://schemas.openxmlformats.org/officeDocument/2006/relationships/image" Target="../media/image926.png"/><Relationship Id="rId798" Type="http://schemas.openxmlformats.org/officeDocument/2006/relationships/customXml" Target="../ink/ink1053.xml"/><Relationship Id="rId92" Type="http://schemas.openxmlformats.org/officeDocument/2006/relationships/image" Target="../media/image692.png"/><Relationship Id="rId213" Type="http://schemas.openxmlformats.org/officeDocument/2006/relationships/customXml" Target="../ink/ink760.xml"/><Relationship Id="rId420" Type="http://schemas.openxmlformats.org/officeDocument/2006/relationships/image" Target="../media/image856.png"/><Relationship Id="rId616" Type="http://schemas.openxmlformats.org/officeDocument/2006/relationships/image" Target="../media/image954.png"/><Relationship Id="rId658" Type="http://schemas.openxmlformats.org/officeDocument/2006/relationships/image" Target="../media/image975.png"/><Relationship Id="rId823" Type="http://schemas.openxmlformats.org/officeDocument/2006/relationships/image" Target="../media/image1057.png"/><Relationship Id="rId255" Type="http://schemas.openxmlformats.org/officeDocument/2006/relationships/customXml" Target="../ink/ink781.xml"/><Relationship Id="rId297" Type="http://schemas.openxmlformats.org/officeDocument/2006/relationships/customXml" Target="../ink/ink802.xml"/><Relationship Id="rId462" Type="http://schemas.openxmlformats.org/officeDocument/2006/relationships/image" Target="../media/image877.png"/><Relationship Id="rId518" Type="http://schemas.openxmlformats.org/officeDocument/2006/relationships/image" Target="../media/image905.png"/><Relationship Id="rId725" Type="http://schemas.openxmlformats.org/officeDocument/2006/relationships/customXml" Target="../ink/ink1016.xml"/><Relationship Id="rId115" Type="http://schemas.openxmlformats.org/officeDocument/2006/relationships/customXml" Target="../ink/ink711.xml"/><Relationship Id="rId157" Type="http://schemas.openxmlformats.org/officeDocument/2006/relationships/customXml" Target="../ink/ink732.xml"/><Relationship Id="rId322" Type="http://schemas.openxmlformats.org/officeDocument/2006/relationships/image" Target="../media/image807.png"/><Relationship Id="rId364" Type="http://schemas.openxmlformats.org/officeDocument/2006/relationships/image" Target="../media/image828.png"/><Relationship Id="rId767" Type="http://schemas.openxmlformats.org/officeDocument/2006/relationships/image" Target="../media/image1029.png"/><Relationship Id="rId61" Type="http://schemas.openxmlformats.org/officeDocument/2006/relationships/customXml" Target="../ink/ink684.xml"/><Relationship Id="rId199" Type="http://schemas.openxmlformats.org/officeDocument/2006/relationships/customXml" Target="../ink/ink753.xml"/><Relationship Id="rId571" Type="http://schemas.openxmlformats.org/officeDocument/2006/relationships/customXml" Target="../ink/ink939.xml"/><Relationship Id="rId627" Type="http://schemas.openxmlformats.org/officeDocument/2006/relationships/customXml" Target="../ink/ink967.xml"/><Relationship Id="rId669" Type="http://schemas.openxmlformats.org/officeDocument/2006/relationships/customXml" Target="../ink/ink988.xml"/><Relationship Id="rId834" Type="http://schemas.openxmlformats.org/officeDocument/2006/relationships/customXml" Target="../ink/ink1071.xml"/><Relationship Id="rId19" Type="http://schemas.openxmlformats.org/officeDocument/2006/relationships/customXml" Target="../ink/ink663.xml"/><Relationship Id="rId224" Type="http://schemas.openxmlformats.org/officeDocument/2006/relationships/image" Target="../media/image758.png"/><Relationship Id="rId266" Type="http://schemas.openxmlformats.org/officeDocument/2006/relationships/image" Target="../media/image779.png"/><Relationship Id="rId431" Type="http://schemas.openxmlformats.org/officeDocument/2006/relationships/customXml" Target="../ink/ink869.xml"/><Relationship Id="rId473" Type="http://schemas.openxmlformats.org/officeDocument/2006/relationships/customXml" Target="../ink/ink890.xml"/><Relationship Id="rId529" Type="http://schemas.openxmlformats.org/officeDocument/2006/relationships/customXml" Target="../ink/ink918.xml"/><Relationship Id="rId680" Type="http://schemas.openxmlformats.org/officeDocument/2006/relationships/image" Target="../media/image986.png"/><Relationship Id="rId736" Type="http://schemas.openxmlformats.org/officeDocument/2006/relationships/image" Target="../media/image1014.png"/><Relationship Id="rId30" Type="http://schemas.openxmlformats.org/officeDocument/2006/relationships/image" Target="../media/image662.png"/><Relationship Id="rId126" Type="http://schemas.openxmlformats.org/officeDocument/2006/relationships/image" Target="../media/image709.png"/><Relationship Id="rId168" Type="http://schemas.openxmlformats.org/officeDocument/2006/relationships/image" Target="../media/image730.png"/><Relationship Id="rId333" Type="http://schemas.openxmlformats.org/officeDocument/2006/relationships/customXml" Target="../ink/ink820.xml"/><Relationship Id="rId540" Type="http://schemas.openxmlformats.org/officeDocument/2006/relationships/image" Target="../media/image916.png"/><Relationship Id="rId778" Type="http://schemas.openxmlformats.org/officeDocument/2006/relationships/customXml" Target="../ink/ink1043.xml"/><Relationship Id="rId72" Type="http://schemas.openxmlformats.org/officeDocument/2006/relationships/image" Target="../media/image682.png"/><Relationship Id="rId375" Type="http://schemas.openxmlformats.org/officeDocument/2006/relationships/customXml" Target="../ink/ink841.xml"/><Relationship Id="rId582" Type="http://schemas.openxmlformats.org/officeDocument/2006/relationships/image" Target="../media/image937.png"/><Relationship Id="rId638" Type="http://schemas.openxmlformats.org/officeDocument/2006/relationships/image" Target="../media/image965.png"/><Relationship Id="rId803" Type="http://schemas.openxmlformats.org/officeDocument/2006/relationships/image" Target="../media/image1047.png"/><Relationship Id="rId845" Type="http://schemas.openxmlformats.org/officeDocument/2006/relationships/image" Target="../media/image1068.png"/><Relationship Id="rId3" Type="http://schemas.openxmlformats.org/officeDocument/2006/relationships/customXml" Target="../ink/ink655.xml"/><Relationship Id="rId235" Type="http://schemas.openxmlformats.org/officeDocument/2006/relationships/customXml" Target="../ink/ink771.xml"/><Relationship Id="rId277" Type="http://schemas.openxmlformats.org/officeDocument/2006/relationships/customXml" Target="../ink/ink792.xml"/><Relationship Id="rId400" Type="http://schemas.openxmlformats.org/officeDocument/2006/relationships/image" Target="../media/image846.png"/><Relationship Id="rId442" Type="http://schemas.openxmlformats.org/officeDocument/2006/relationships/image" Target="../media/image867.png"/><Relationship Id="rId484" Type="http://schemas.openxmlformats.org/officeDocument/2006/relationships/image" Target="../media/image888.png"/><Relationship Id="rId705" Type="http://schemas.openxmlformats.org/officeDocument/2006/relationships/customXml" Target="../ink/ink1006.xml"/><Relationship Id="rId137" Type="http://schemas.openxmlformats.org/officeDocument/2006/relationships/customXml" Target="../ink/ink722.xml"/><Relationship Id="rId302" Type="http://schemas.openxmlformats.org/officeDocument/2006/relationships/image" Target="../media/image797.png"/><Relationship Id="rId344" Type="http://schemas.openxmlformats.org/officeDocument/2006/relationships/image" Target="../media/image818.png"/><Relationship Id="rId691" Type="http://schemas.openxmlformats.org/officeDocument/2006/relationships/customXml" Target="../ink/ink999.xml"/><Relationship Id="rId747" Type="http://schemas.openxmlformats.org/officeDocument/2006/relationships/customXml" Target="../ink/ink1027.xml"/><Relationship Id="rId789" Type="http://schemas.openxmlformats.org/officeDocument/2006/relationships/image" Target="../media/image1040.png"/><Relationship Id="rId41" Type="http://schemas.openxmlformats.org/officeDocument/2006/relationships/customXml" Target="../ink/ink674.xml"/><Relationship Id="rId83" Type="http://schemas.openxmlformats.org/officeDocument/2006/relationships/customXml" Target="../ink/ink695.xml"/><Relationship Id="rId179" Type="http://schemas.openxmlformats.org/officeDocument/2006/relationships/customXml" Target="../ink/ink743.xml"/><Relationship Id="rId386" Type="http://schemas.openxmlformats.org/officeDocument/2006/relationships/image" Target="../media/image839.png"/><Relationship Id="rId551" Type="http://schemas.openxmlformats.org/officeDocument/2006/relationships/customXml" Target="../ink/ink929.xml"/><Relationship Id="rId593" Type="http://schemas.openxmlformats.org/officeDocument/2006/relationships/customXml" Target="../ink/ink950.xml"/><Relationship Id="rId607" Type="http://schemas.openxmlformats.org/officeDocument/2006/relationships/customXml" Target="../ink/ink957.xml"/><Relationship Id="rId649" Type="http://schemas.openxmlformats.org/officeDocument/2006/relationships/customXml" Target="../ink/ink978.xml"/><Relationship Id="rId814" Type="http://schemas.openxmlformats.org/officeDocument/2006/relationships/customXml" Target="../ink/ink1061.xml"/><Relationship Id="rId190" Type="http://schemas.openxmlformats.org/officeDocument/2006/relationships/image" Target="../media/image741.png"/><Relationship Id="rId204" Type="http://schemas.openxmlformats.org/officeDocument/2006/relationships/image" Target="../media/image748.png"/><Relationship Id="rId246" Type="http://schemas.openxmlformats.org/officeDocument/2006/relationships/image" Target="../media/image769.png"/><Relationship Id="rId288" Type="http://schemas.openxmlformats.org/officeDocument/2006/relationships/image" Target="../media/image790.png"/><Relationship Id="rId411" Type="http://schemas.openxmlformats.org/officeDocument/2006/relationships/customXml" Target="../ink/ink859.xml"/><Relationship Id="rId453" Type="http://schemas.openxmlformats.org/officeDocument/2006/relationships/customXml" Target="../ink/ink880.xml"/><Relationship Id="rId509" Type="http://schemas.openxmlformats.org/officeDocument/2006/relationships/customXml" Target="../ink/ink908.xml"/><Relationship Id="rId660" Type="http://schemas.openxmlformats.org/officeDocument/2006/relationships/image" Target="../media/image976.png"/><Relationship Id="rId106" Type="http://schemas.openxmlformats.org/officeDocument/2006/relationships/image" Target="../media/image699.png"/><Relationship Id="rId313" Type="http://schemas.openxmlformats.org/officeDocument/2006/relationships/customXml" Target="../ink/ink810.xml"/><Relationship Id="rId495" Type="http://schemas.openxmlformats.org/officeDocument/2006/relationships/customXml" Target="../ink/ink901.xml"/><Relationship Id="rId716" Type="http://schemas.openxmlformats.org/officeDocument/2006/relationships/image" Target="../media/image1004.png"/><Relationship Id="rId758" Type="http://schemas.openxmlformats.org/officeDocument/2006/relationships/customXml" Target="../ink/ink1033.xml"/><Relationship Id="rId10" Type="http://schemas.openxmlformats.org/officeDocument/2006/relationships/image" Target="../media/image652.png"/><Relationship Id="rId52" Type="http://schemas.openxmlformats.org/officeDocument/2006/relationships/image" Target="../media/image673.png"/><Relationship Id="rId94" Type="http://schemas.openxmlformats.org/officeDocument/2006/relationships/image" Target="../media/image693.png"/><Relationship Id="rId148" Type="http://schemas.openxmlformats.org/officeDocument/2006/relationships/image" Target="../media/image720.png"/><Relationship Id="rId355" Type="http://schemas.openxmlformats.org/officeDocument/2006/relationships/customXml" Target="../ink/ink831.xml"/><Relationship Id="rId397" Type="http://schemas.openxmlformats.org/officeDocument/2006/relationships/customXml" Target="../ink/ink852.xml"/><Relationship Id="rId520" Type="http://schemas.openxmlformats.org/officeDocument/2006/relationships/image" Target="../media/image906.png"/><Relationship Id="rId562" Type="http://schemas.openxmlformats.org/officeDocument/2006/relationships/image" Target="../media/image927.png"/><Relationship Id="rId618" Type="http://schemas.openxmlformats.org/officeDocument/2006/relationships/image" Target="../media/image955.png"/><Relationship Id="rId825" Type="http://schemas.openxmlformats.org/officeDocument/2006/relationships/image" Target="../media/image1058.png"/><Relationship Id="rId215" Type="http://schemas.openxmlformats.org/officeDocument/2006/relationships/customXml" Target="../ink/ink761.xml"/><Relationship Id="rId257" Type="http://schemas.openxmlformats.org/officeDocument/2006/relationships/customXml" Target="../ink/ink782.xml"/><Relationship Id="rId422" Type="http://schemas.openxmlformats.org/officeDocument/2006/relationships/image" Target="../media/image857.png"/><Relationship Id="rId464" Type="http://schemas.openxmlformats.org/officeDocument/2006/relationships/image" Target="../media/image878.png"/><Relationship Id="rId299" Type="http://schemas.openxmlformats.org/officeDocument/2006/relationships/customXml" Target="../ink/ink803.xml"/><Relationship Id="rId727" Type="http://schemas.openxmlformats.org/officeDocument/2006/relationships/customXml" Target="../ink/ink1017.xml"/><Relationship Id="rId63" Type="http://schemas.openxmlformats.org/officeDocument/2006/relationships/customXml" Target="../ink/ink685.xml"/><Relationship Id="rId159" Type="http://schemas.openxmlformats.org/officeDocument/2006/relationships/customXml" Target="../ink/ink733.xml"/><Relationship Id="rId366" Type="http://schemas.openxmlformats.org/officeDocument/2006/relationships/image" Target="../media/image829.png"/><Relationship Id="rId573" Type="http://schemas.openxmlformats.org/officeDocument/2006/relationships/customXml" Target="../ink/ink940.xml"/><Relationship Id="rId780" Type="http://schemas.openxmlformats.org/officeDocument/2006/relationships/customXml" Target="../ink/ink1044.xml"/><Relationship Id="rId226" Type="http://schemas.openxmlformats.org/officeDocument/2006/relationships/image" Target="../media/image759.png"/><Relationship Id="rId433" Type="http://schemas.openxmlformats.org/officeDocument/2006/relationships/customXml" Target="../ink/ink870.xml"/><Relationship Id="rId640" Type="http://schemas.openxmlformats.org/officeDocument/2006/relationships/image" Target="../media/image966.png"/><Relationship Id="rId738" Type="http://schemas.openxmlformats.org/officeDocument/2006/relationships/image" Target="../media/image1015.png"/><Relationship Id="rId74" Type="http://schemas.openxmlformats.org/officeDocument/2006/relationships/image" Target="../media/image683.png"/><Relationship Id="rId377" Type="http://schemas.openxmlformats.org/officeDocument/2006/relationships/customXml" Target="../ink/ink842.xml"/><Relationship Id="rId500" Type="http://schemas.openxmlformats.org/officeDocument/2006/relationships/image" Target="../media/image896.png"/><Relationship Id="rId584" Type="http://schemas.openxmlformats.org/officeDocument/2006/relationships/image" Target="../media/image938.png"/><Relationship Id="rId805" Type="http://schemas.openxmlformats.org/officeDocument/2006/relationships/image" Target="../media/image1048.png"/><Relationship Id="rId5" Type="http://schemas.openxmlformats.org/officeDocument/2006/relationships/customXml" Target="../ink/ink656.xml"/><Relationship Id="rId237" Type="http://schemas.openxmlformats.org/officeDocument/2006/relationships/customXml" Target="../ink/ink772.xml"/><Relationship Id="rId791" Type="http://schemas.openxmlformats.org/officeDocument/2006/relationships/image" Target="../media/image1041.png"/><Relationship Id="rId444" Type="http://schemas.openxmlformats.org/officeDocument/2006/relationships/image" Target="../media/image868.png"/><Relationship Id="rId651" Type="http://schemas.openxmlformats.org/officeDocument/2006/relationships/customXml" Target="../ink/ink979.xml"/><Relationship Id="rId749" Type="http://schemas.openxmlformats.org/officeDocument/2006/relationships/customXml" Target="../ink/ink1028.xml"/><Relationship Id="rId290" Type="http://schemas.openxmlformats.org/officeDocument/2006/relationships/image" Target="../media/image791.png"/><Relationship Id="rId304" Type="http://schemas.openxmlformats.org/officeDocument/2006/relationships/image" Target="../media/image798.png"/><Relationship Id="rId388" Type="http://schemas.openxmlformats.org/officeDocument/2006/relationships/image" Target="../media/image840.png"/><Relationship Id="rId511" Type="http://schemas.openxmlformats.org/officeDocument/2006/relationships/customXml" Target="../ink/ink909.xml"/><Relationship Id="rId609" Type="http://schemas.openxmlformats.org/officeDocument/2006/relationships/customXml" Target="../ink/ink958.xml"/><Relationship Id="rId85" Type="http://schemas.openxmlformats.org/officeDocument/2006/relationships/customXml" Target="../ink/ink696.xml"/><Relationship Id="rId150" Type="http://schemas.openxmlformats.org/officeDocument/2006/relationships/image" Target="../media/image721.png"/><Relationship Id="rId595" Type="http://schemas.openxmlformats.org/officeDocument/2006/relationships/customXml" Target="../ink/ink951.xml"/><Relationship Id="rId816" Type="http://schemas.openxmlformats.org/officeDocument/2006/relationships/customXml" Target="../ink/ink1062.xml"/><Relationship Id="rId248" Type="http://schemas.openxmlformats.org/officeDocument/2006/relationships/image" Target="../media/image770.png"/><Relationship Id="rId455" Type="http://schemas.openxmlformats.org/officeDocument/2006/relationships/customXml" Target="../ink/ink881.xml"/><Relationship Id="rId662" Type="http://schemas.openxmlformats.org/officeDocument/2006/relationships/image" Target="../media/image977.png"/><Relationship Id="rId12" Type="http://schemas.openxmlformats.org/officeDocument/2006/relationships/image" Target="../media/image653.png"/><Relationship Id="rId108" Type="http://schemas.openxmlformats.org/officeDocument/2006/relationships/image" Target="../media/image700.png"/><Relationship Id="rId315" Type="http://schemas.openxmlformats.org/officeDocument/2006/relationships/customXml" Target="../ink/ink811.xml"/><Relationship Id="rId522" Type="http://schemas.openxmlformats.org/officeDocument/2006/relationships/image" Target="../media/image907.png"/><Relationship Id="rId96" Type="http://schemas.openxmlformats.org/officeDocument/2006/relationships/image" Target="../media/image694.png"/><Relationship Id="rId161" Type="http://schemas.openxmlformats.org/officeDocument/2006/relationships/customXml" Target="../ink/ink734.xml"/><Relationship Id="rId399" Type="http://schemas.openxmlformats.org/officeDocument/2006/relationships/customXml" Target="../ink/ink853.xml"/><Relationship Id="rId827" Type="http://schemas.openxmlformats.org/officeDocument/2006/relationships/image" Target="../media/image1059.png"/><Relationship Id="rId259" Type="http://schemas.openxmlformats.org/officeDocument/2006/relationships/customXml" Target="../ink/ink783.xml"/><Relationship Id="rId466" Type="http://schemas.openxmlformats.org/officeDocument/2006/relationships/image" Target="../media/image879.png"/><Relationship Id="rId673" Type="http://schemas.openxmlformats.org/officeDocument/2006/relationships/customXml" Target="../ink/ink990.xml"/><Relationship Id="rId23" Type="http://schemas.openxmlformats.org/officeDocument/2006/relationships/customXml" Target="../ink/ink665.xml"/><Relationship Id="rId119" Type="http://schemas.openxmlformats.org/officeDocument/2006/relationships/customXml" Target="../ink/ink713.xml"/><Relationship Id="rId326" Type="http://schemas.openxmlformats.org/officeDocument/2006/relationships/image" Target="../media/image809.png"/><Relationship Id="rId533" Type="http://schemas.openxmlformats.org/officeDocument/2006/relationships/customXml" Target="../ink/ink920.xml"/><Relationship Id="rId740" Type="http://schemas.openxmlformats.org/officeDocument/2006/relationships/image" Target="../media/image1016.png"/><Relationship Id="rId838" Type="http://schemas.openxmlformats.org/officeDocument/2006/relationships/customXml" Target="../ink/ink1073.xml"/><Relationship Id="rId172" Type="http://schemas.openxmlformats.org/officeDocument/2006/relationships/image" Target="../media/image732.png"/><Relationship Id="rId477" Type="http://schemas.openxmlformats.org/officeDocument/2006/relationships/customXml" Target="../ink/ink892.xml"/><Relationship Id="rId600" Type="http://schemas.openxmlformats.org/officeDocument/2006/relationships/image" Target="../media/image946.png"/><Relationship Id="rId684" Type="http://schemas.openxmlformats.org/officeDocument/2006/relationships/image" Target="../media/image988.png"/><Relationship Id="rId337" Type="http://schemas.openxmlformats.org/officeDocument/2006/relationships/customXml" Target="../ink/ink822.xml"/><Relationship Id="rId34" Type="http://schemas.openxmlformats.org/officeDocument/2006/relationships/image" Target="../media/image664.png"/><Relationship Id="rId544" Type="http://schemas.openxmlformats.org/officeDocument/2006/relationships/image" Target="../media/image918.png"/><Relationship Id="rId751" Type="http://schemas.openxmlformats.org/officeDocument/2006/relationships/customXml" Target="../ink/ink1029.xml"/><Relationship Id="rId849" Type="http://schemas.openxmlformats.org/officeDocument/2006/relationships/image" Target="../media/image1070.png"/><Relationship Id="rId183" Type="http://schemas.openxmlformats.org/officeDocument/2006/relationships/customXml" Target="../ink/ink745.xml"/><Relationship Id="rId390" Type="http://schemas.openxmlformats.org/officeDocument/2006/relationships/image" Target="../media/image841.png"/><Relationship Id="rId404" Type="http://schemas.openxmlformats.org/officeDocument/2006/relationships/image" Target="../media/image848.png"/><Relationship Id="rId611" Type="http://schemas.openxmlformats.org/officeDocument/2006/relationships/customXml" Target="../ink/ink959.xml"/><Relationship Id="rId250" Type="http://schemas.openxmlformats.org/officeDocument/2006/relationships/image" Target="../media/image771.png"/><Relationship Id="rId488" Type="http://schemas.openxmlformats.org/officeDocument/2006/relationships/image" Target="../media/image890.png"/><Relationship Id="rId695" Type="http://schemas.openxmlformats.org/officeDocument/2006/relationships/customXml" Target="../ink/ink1001.xml"/><Relationship Id="rId709" Type="http://schemas.openxmlformats.org/officeDocument/2006/relationships/customXml" Target="../ink/ink1008.xml"/><Relationship Id="rId45" Type="http://schemas.openxmlformats.org/officeDocument/2006/relationships/customXml" Target="../ink/ink676.xml"/><Relationship Id="rId110" Type="http://schemas.openxmlformats.org/officeDocument/2006/relationships/image" Target="../media/image701.png"/><Relationship Id="rId348" Type="http://schemas.openxmlformats.org/officeDocument/2006/relationships/image" Target="../media/image820.png"/><Relationship Id="rId555" Type="http://schemas.openxmlformats.org/officeDocument/2006/relationships/customXml" Target="../ink/ink931.xml"/><Relationship Id="rId762" Type="http://schemas.openxmlformats.org/officeDocument/2006/relationships/customXml" Target="../ink/ink1035.xml"/><Relationship Id="rId194" Type="http://schemas.openxmlformats.org/officeDocument/2006/relationships/image" Target="../media/image743.png"/><Relationship Id="rId208" Type="http://schemas.openxmlformats.org/officeDocument/2006/relationships/image" Target="../media/image750.png"/><Relationship Id="rId415" Type="http://schemas.openxmlformats.org/officeDocument/2006/relationships/customXml" Target="../ink/ink861.xml"/><Relationship Id="rId622" Type="http://schemas.openxmlformats.org/officeDocument/2006/relationships/image" Target="../media/image957.png"/><Relationship Id="rId261" Type="http://schemas.openxmlformats.org/officeDocument/2006/relationships/customXml" Target="../ink/ink784.xml"/><Relationship Id="rId499" Type="http://schemas.openxmlformats.org/officeDocument/2006/relationships/customXml" Target="../ink/ink903.xml"/><Relationship Id="rId56" Type="http://schemas.openxmlformats.org/officeDocument/2006/relationships/image" Target="../media/image122.png"/><Relationship Id="rId359" Type="http://schemas.openxmlformats.org/officeDocument/2006/relationships/customXml" Target="../ink/ink833.xml"/><Relationship Id="rId566" Type="http://schemas.openxmlformats.org/officeDocument/2006/relationships/image" Target="../media/image929.png"/><Relationship Id="rId773" Type="http://schemas.openxmlformats.org/officeDocument/2006/relationships/image" Target="../media/image1032.png"/><Relationship Id="rId121" Type="http://schemas.openxmlformats.org/officeDocument/2006/relationships/customXml" Target="../ink/ink714.xml"/><Relationship Id="rId219" Type="http://schemas.openxmlformats.org/officeDocument/2006/relationships/customXml" Target="../ink/ink763.xml"/><Relationship Id="rId426" Type="http://schemas.openxmlformats.org/officeDocument/2006/relationships/image" Target="../media/image859.png"/><Relationship Id="rId633" Type="http://schemas.openxmlformats.org/officeDocument/2006/relationships/customXml" Target="../ink/ink970.xml"/><Relationship Id="rId840" Type="http://schemas.openxmlformats.org/officeDocument/2006/relationships/customXml" Target="../ink/ink1074.xml"/><Relationship Id="rId67" Type="http://schemas.openxmlformats.org/officeDocument/2006/relationships/customXml" Target="../ink/ink687.xml"/><Relationship Id="rId272" Type="http://schemas.openxmlformats.org/officeDocument/2006/relationships/image" Target="../media/image782.png"/><Relationship Id="rId577" Type="http://schemas.openxmlformats.org/officeDocument/2006/relationships/customXml" Target="../ink/ink942.xml"/><Relationship Id="rId700" Type="http://schemas.openxmlformats.org/officeDocument/2006/relationships/image" Target="../media/image996.png"/><Relationship Id="rId132" Type="http://schemas.openxmlformats.org/officeDocument/2006/relationships/image" Target="../media/image712.png"/><Relationship Id="rId784" Type="http://schemas.openxmlformats.org/officeDocument/2006/relationships/customXml" Target="../ink/ink1046.xml"/><Relationship Id="rId437" Type="http://schemas.openxmlformats.org/officeDocument/2006/relationships/customXml" Target="../ink/ink872.xml"/><Relationship Id="rId644" Type="http://schemas.openxmlformats.org/officeDocument/2006/relationships/image" Target="../media/image968.png"/><Relationship Id="rId851" Type="http://schemas.openxmlformats.org/officeDocument/2006/relationships/image" Target="../media/image1071.png"/><Relationship Id="rId283" Type="http://schemas.openxmlformats.org/officeDocument/2006/relationships/customXml" Target="../ink/ink795.xml"/><Relationship Id="rId490" Type="http://schemas.openxmlformats.org/officeDocument/2006/relationships/image" Target="../media/image891.png"/><Relationship Id="rId504" Type="http://schemas.openxmlformats.org/officeDocument/2006/relationships/image" Target="../media/image898.png"/><Relationship Id="rId711" Type="http://schemas.openxmlformats.org/officeDocument/2006/relationships/customXml" Target="../ink/ink1009.xml"/><Relationship Id="rId78" Type="http://schemas.openxmlformats.org/officeDocument/2006/relationships/image" Target="../media/image685.png"/><Relationship Id="rId143" Type="http://schemas.openxmlformats.org/officeDocument/2006/relationships/customXml" Target="../ink/ink725.xml"/><Relationship Id="rId350" Type="http://schemas.openxmlformats.org/officeDocument/2006/relationships/image" Target="../media/image821.png"/><Relationship Id="rId588" Type="http://schemas.openxmlformats.org/officeDocument/2006/relationships/image" Target="../media/image940.png"/><Relationship Id="rId795" Type="http://schemas.openxmlformats.org/officeDocument/2006/relationships/image" Target="../media/image1043.png"/><Relationship Id="rId809" Type="http://schemas.openxmlformats.org/officeDocument/2006/relationships/image" Target="../media/image1050.png"/><Relationship Id="rId9" Type="http://schemas.openxmlformats.org/officeDocument/2006/relationships/customXml" Target="../ink/ink658.xml"/><Relationship Id="rId210" Type="http://schemas.openxmlformats.org/officeDocument/2006/relationships/image" Target="../media/image751.png"/><Relationship Id="rId448" Type="http://schemas.openxmlformats.org/officeDocument/2006/relationships/image" Target="../media/image870.png"/><Relationship Id="rId655" Type="http://schemas.openxmlformats.org/officeDocument/2006/relationships/customXml" Target="../ink/ink981.xml"/><Relationship Id="rId294" Type="http://schemas.openxmlformats.org/officeDocument/2006/relationships/image" Target="../media/image793.png"/><Relationship Id="rId308" Type="http://schemas.openxmlformats.org/officeDocument/2006/relationships/image" Target="../media/image800.png"/><Relationship Id="rId515" Type="http://schemas.openxmlformats.org/officeDocument/2006/relationships/customXml" Target="../ink/ink911.xml"/><Relationship Id="rId722" Type="http://schemas.openxmlformats.org/officeDocument/2006/relationships/image" Target="../media/image1007.png"/><Relationship Id="rId89" Type="http://schemas.openxmlformats.org/officeDocument/2006/relationships/customXml" Target="../ink/ink698.xml"/><Relationship Id="rId154" Type="http://schemas.openxmlformats.org/officeDocument/2006/relationships/image" Target="../media/image723.png"/><Relationship Id="rId361" Type="http://schemas.openxmlformats.org/officeDocument/2006/relationships/customXml" Target="../ink/ink834.xml"/><Relationship Id="rId599" Type="http://schemas.openxmlformats.org/officeDocument/2006/relationships/customXml" Target="../ink/ink953.xml"/><Relationship Id="rId459" Type="http://schemas.openxmlformats.org/officeDocument/2006/relationships/customXml" Target="../ink/ink883.xml"/><Relationship Id="rId666" Type="http://schemas.openxmlformats.org/officeDocument/2006/relationships/image" Target="../media/image979.png"/><Relationship Id="rId16" Type="http://schemas.openxmlformats.org/officeDocument/2006/relationships/image" Target="../media/image655.png"/><Relationship Id="rId221" Type="http://schemas.openxmlformats.org/officeDocument/2006/relationships/customXml" Target="../ink/ink764.xml"/><Relationship Id="rId319" Type="http://schemas.openxmlformats.org/officeDocument/2006/relationships/customXml" Target="../ink/ink813.xml"/><Relationship Id="rId526" Type="http://schemas.openxmlformats.org/officeDocument/2006/relationships/image" Target="../media/image909.png"/><Relationship Id="rId733" Type="http://schemas.openxmlformats.org/officeDocument/2006/relationships/customXml" Target="../ink/ink1020.xml"/><Relationship Id="rId165" Type="http://schemas.openxmlformats.org/officeDocument/2006/relationships/customXml" Target="../ink/ink736.xml"/><Relationship Id="rId372" Type="http://schemas.openxmlformats.org/officeDocument/2006/relationships/image" Target="../media/image832.png"/><Relationship Id="rId677" Type="http://schemas.openxmlformats.org/officeDocument/2006/relationships/customXml" Target="../ink/ink992.xml"/><Relationship Id="rId800" Type="http://schemas.openxmlformats.org/officeDocument/2006/relationships/customXml" Target="../ink/ink1054.xml"/><Relationship Id="rId232" Type="http://schemas.openxmlformats.org/officeDocument/2006/relationships/image" Target="../media/image762.png"/><Relationship Id="rId27" Type="http://schemas.openxmlformats.org/officeDocument/2006/relationships/customXml" Target="../ink/ink667.xml"/><Relationship Id="rId537" Type="http://schemas.openxmlformats.org/officeDocument/2006/relationships/customXml" Target="../ink/ink922.xml"/><Relationship Id="rId744" Type="http://schemas.openxmlformats.org/officeDocument/2006/relationships/image" Target="../media/image1018.png"/><Relationship Id="rId80" Type="http://schemas.openxmlformats.org/officeDocument/2006/relationships/image" Target="../media/image686.png"/><Relationship Id="rId176" Type="http://schemas.openxmlformats.org/officeDocument/2006/relationships/image" Target="../media/image734.png"/><Relationship Id="rId383" Type="http://schemas.openxmlformats.org/officeDocument/2006/relationships/customXml" Target="../ink/ink845.xml"/><Relationship Id="rId590" Type="http://schemas.openxmlformats.org/officeDocument/2006/relationships/image" Target="../media/image941.png"/><Relationship Id="rId604" Type="http://schemas.openxmlformats.org/officeDocument/2006/relationships/image" Target="../media/image948.png"/><Relationship Id="rId811" Type="http://schemas.openxmlformats.org/officeDocument/2006/relationships/image" Target="../media/image1051.png"/><Relationship Id="rId243" Type="http://schemas.openxmlformats.org/officeDocument/2006/relationships/customXml" Target="../ink/ink775.xml"/><Relationship Id="rId450" Type="http://schemas.openxmlformats.org/officeDocument/2006/relationships/image" Target="../media/image871.png"/><Relationship Id="rId688" Type="http://schemas.openxmlformats.org/officeDocument/2006/relationships/image" Target="../media/image990.png"/><Relationship Id="rId38" Type="http://schemas.openxmlformats.org/officeDocument/2006/relationships/image" Target="../media/image666.png"/><Relationship Id="rId103" Type="http://schemas.openxmlformats.org/officeDocument/2006/relationships/customXml" Target="../ink/ink705.xml"/><Relationship Id="rId310" Type="http://schemas.openxmlformats.org/officeDocument/2006/relationships/image" Target="../media/image801.png"/><Relationship Id="rId548" Type="http://schemas.openxmlformats.org/officeDocument/2006/relationships/image" Target="../media/image920.png"/><Relationship Id="rId755" Type="http://schemas.openxmlformats.org/officeDocument/2006/relationships/image" Target="../media/image1023.png"/><Relationship Id="rId91" Type="http://schemas.openxmlformats.org/officeDocument/2006/relationships/customXml" Target="../ink/ink699.xml"/><Relationship Id="rId187" Type="http://schemas.openxmlformats.org/officeDocument/2006/relationships/customXml" Target="../ink/ink747.xml"/><Relationship Id="rId394" Type="http://schemas.openxmlformats.org/officeDocument/2006/relationships/image" Target="../media/image843.png"/><Relationship Id="rId408" Type="http://schemas.openxmlformats.org/officeDocument/2006/relationships/image" Target="../media/image850.png"/><Relationship Id="rId615" Type="http://schemas.openxmlformats.org/officeDocument/2006/relationships/customXml" Target="../ink/ink961.xml"/><Relationship Id="rId822" Type="http://schemas.openxmlformats.org/officeDocument/2006/relationships/customXml" Target="../ink/ink1065.xml"/><Relationship Id="rId254" Type="http://schemas.openxmlformats.org/officeDocument/2006/relationships/image" Target="../media/image773.png"/><Relationship Id="rId699" Type="http://schemas.openxmlformats.org/officeDocument/2006/relationships/customXml" Target="../ink/ink1003.xml"/><Relationship Id="rId49" Type="http://schemas.openxmlformats.org/officeDocument/2006/relationships/customXml" Target="../ink/ink678.xml"/><Relationship Id="rId114" Type="http://schemas.openxmlformats.org/officeDocument/2006/relationships/image" Target="../media/image703.png"/><Relationship Id="rId461" Type="http://schemas.openxmlformats.org/officeDocument/2006/relationships/customXml" Target="../ink/ink884.xml"/><Relationship Id="rId559" Type="http://schemas.openxmlformats.org/officeDocument/2006/relationships/customXml" Target="../ink/ink933.xml"/><Relationship Id="rId766" Type="http://schemas.openxmlformats.org/officeDocument/2006/relationships/customXml" Target="../ink/ink1037.xml"/><Relationship Id="rId198" Type="http://schemas.openxmlformats.org/officeDocument/2006/relationships/image" Target="../media/image745.png"/><Relationship Id="rId321" Type="http://schemas.openxmlformats.org/officeDocument/2006/relationships/customXml" Target="../ink/ink814.xml"/><Relationship Id="rId419" Type="http://schemas.openxmlformats.org/officeDocument/2006/relationships/customXml" Target="../ink/ink863.xml"/><Relationship Id="rId626" Type="http://schemas.openxmlformats.org/officeDocument/2006/relationships/image" Target="../media/image959.png"/><Relationship Id="rId833" Type="http://schemas.openxmlformats.org/officeDocument/2006/relationships/image" Target="../media/image1062.png"/><Relationship Id="rId265" Type="http://schemas.openxmlformats.org/officeDocument/2006/relationships/customXml" Target="../ink/ink786.xml"/><Relationship Id="rId472" Type="http://schemas.openxmlformats.org/officeDocument/2006/relationships/image" Target="../media/image882.png"/><Relationship Id="rId125" Type="http://schemas.openxmlformats.org/officeDocument/2006/relationships/customXml" Target="../ink/ink716.xml"/><Relationship Id="rId332" Type="http://schemas.openxmlformats.org/officeDocument/2006/relationships/image" Target="../media/image812.png"/><Relationship Id="rId777" Type="http://schemas.openxmlformats.org/officeDocument/2006/relationships/image" Target="../media/image1034.png"/><Relationship Id="rId637" Type="http://schemas.openxmlformats.org/officeDocument/2006/relationships/customXml" Target="../ink/ink972.xml"/><Relationship Id="rId844" Type="http://schemas.openxmlformats.org/officeDocument/2006/relationships/customXml" Target="../ink/ink1076.xml"/><Relationship Id="rId276" Type="http://schemas.openxmlformats.org/officeDocument/2006/relationships/image" Target="../media/image784.png"/><Relationship Id="rId483" Type="http://schemas.openxmlformats.org/officeDocument/2006/relationships/customXml" Target="../ink/ink895.xml"/><Relationship Id="rId690" Type="http://schemas.openxmlformats.org/officeDocument/2006/relationships/image" Target="../media/image991.png"/><Relationship Id="rId704" Type="http://schemas.openxmlformats.org/officeDocument/2006/relationships/image" Target="../media/image998.png"/><Relationship Id="rId40" Type="http://schemas.openxmlformats.org/officeDocument/2006/relationships/image" Target="../media/image667.png"/><Relationship Id="rId136" Type="http://schemas.openxmlformats.org/officeDocument/2006/relationships/image" Target="../media/image714.png"/><Relationship Id="rId343" Type="http://schemas.openxmlformats.org/officeDocument/2006/relationships/customXml" Target="../ink/ink825.xml"/><Relationship Id="rId550" Type="http://schemas.openxmlformats.org/officeDocument/2006/relationships/image" Target="../media/image921.png"/><Relationship Id="rId788" Type="http://schemas.openxmlformats.org/officeDocument/2006/relationships/customXml" Target="../ink/ink1048.xml"/><Relationship Id="rId203" Type="http://schemas.openxmlformats.org/officeDocument/2006/relationships/customXml" Target="../ink/ink755.xml"/><Relationship Id="rId648" Type="http://schemas.openxmlformats.org/officeDocument/2006/relationships/image" Target="../media/image970.png"/><Relationship Id="rId855" Type="http://schemas.openxmlformats.org/officeDocument/2006/relationships/image" Target="../media/image1073.png"/><Relationship Id="rId287" Type="http://schemas.openxmlformats.org/officeDocument/2006/relationships/customXml" Target="../ink/ink797.xml"/><Relationship Id="rId410" Type="http://schemas.openxmlformats.org/officeDocument/2006/relationships/image" Target="../media/image851.png"/><Relationship Id="rId494" Type="http://schemas.openxmlformats.org/officeDocument/2006/relationships/image" Target="../media/image893.png"/><Relationship Id="rId508" Type="http://schemas.openxmlformats.org/officeDocument/2006/relationships/image" Target="../media/image900.png"/><Relationship Id="rId715" Type="http://schemas.openxmlformats.org/officeDocument/2006/relationships/customXml" Target="../ink/ink1011.xml"/><Relationship Id="rId147" Type="http://schemas.openxmlformats.org/officeDocument/2006/relationships/customXml" Target="../ink/ink727.xml"/><Relationship Id="rId354" Type="http://schemas.openxmlformats.org/officeDocument/2006/relationships/image" Target="../media/image823.png"/><Relationship Id="rId799" Type="http://schemas.openxmlformats.org/officeDocument/2006/relationships/image" Target="../media/image1045.png"/><Relationship Id="rId51" Type="http://schemas.openxmlformats.org/officeDocument/2006/relationships/customXml" Target="../ink/ink679.xml"/><Relationship Id="rId561" Type="http://schemas.openxmlformats.org/officeDocument/2006/relationships/customXml" Target="../ink/ink934.xml"/><Relationship Id="rId659" Type="http://schemas.openxmlformats.org/officeDocument/2006/relationships/customXml" Target="../ink/ink983.xml"/><Relationship Id="rId214" Type="http://schemas.openxmlformats.org/officeDocument/2006/relationships/image" Target="../media/image753.png"/><Relationship Id="rId298" Type="http://schemas.openxmlformats.org/officeDocument/2006/relationships/image" Target="../media/image795.png"/><Relationship Id="rId421" Type="http://schemas.openxmlformats.org/officeDocument/2006/relationships/customXml" Target="../ink/ink864.xml"/><Relationship Id="rId519" Type="http://schemas.openxmlformats.org/officeDocument/2006/relationships/customXml" Target="../ink/ink913.xml"/><Relationship Id="rId158" Type="http://schemas.openxmlformats.org/officeDocument/2006/relationships/image" Target="../media/image725.png"/><Relationship Id="rId726" Type="http://schemas.openxmlformats.org/officeDocument/2006/relationships/image" Target="../media/image1009.png"/><Relationship Id="rId62" Type="http://schemas.openxmlformats.org/officeDocument/2006/relationships/image" Target="../media/image677.png"/><Relationship Id="rId365" Type="http://schemas.openxmlformats.org/officeDocument/2006/relationships/customXml" Target="../ink/ink836.xml"/><Relationship Id="rId572" Type="http://schemas.openxmlformats.org/officeDocument/2006/relationships/image" Target="../media/image932.png"/><Relationship Id="rId225" Type="http://schemas.openxmlformats.org/officeDocument/2006/relationships/customXml" Target="../ink/ink766.xml"/><Relationship Id="rId432" Type="http://schemas.openxmlformats.org/officeDocument/2006/relationships/image" Target="../media/image862.png"/><Relationship Id="rId737" Type="http://schemas.openxmlformats.org/officeDocument/2006/relationships/customXml" Target="../ink/ink1022.xml"/><Relationship Id="rId73" Type="http://schemas.openxmlformats.org/officeDocument/2006/relationships/customXml" Target="../ink/ink690.xml"/><Relationship Id="rId169" Type="http://schemas.openxmlformats.org/officeDocument/2006/relationships/customXml" Target="../ink/ink738.xml"/><Relationship Id="rId376" Type="http://schemas.openxmlformats.org/officeDocument/2006/relationships/image" Target="../media/image834.png"/><Relationship Id="rId583" Type="http://schemas.openxmlformats.org/officeDocument/2006/relationships/customXml" Target="../ink/ink945.xml"/><Relationship Id="rId790" Type="http://schemas.openxmlformats.org/officeDocument/2006/relationships/customXml" Target="../ink/ink1049.xml"/><Relationship Id="rId804" Type="http://schemas.openxmlformats.org/officeDocument/2006/relationships/customXml" Target="../ink/ink1056.xml"/><Relationship Id="rId4" Type="http://schemas.openxmlformats.org/officeDocument/2006/relationships/image" Target="../media/image649.png"/><Relationship Id="rId236" Type="http://schemas.openxmlformats.org/officeDocument/2006/relationships/image" Target="../media/image764.png"/><Relationship Id="rId443" Type="http://schemas.openxmlformats.org/officeDocument/2006/relationships/customXml" Target="../ink/ink875.xml"/><Relationship Id="rId650" Type="http://schemas.openxmlformats.org/officeDocument/2006/relationships/image" Target="../media/image971.png"/><Relationship Id="rId303" Type="http://schemas.openxmlformats.org/officeDocument/2006/relationships/customXml" Target="../ink/ink805.xml"/><Relationship Id="rId748" Type="http://schemas.openxmlformats.org/officeDocument/2006/relationships/image" Target="../media/image1020.png"/><Relationship Id="rId84" Type="http://schemas.openxmlformats.org/officeDocument/2006/relationships/image" Target="../media/image688.png"/><Relationship Id="rId387" Type="http://schemas.openxmlformats.org/officeDocument/2006/relationships/customXml" Target="../ink/ink847.xml"/><Relationship Id="rId510" Type="http://schemas.openxmlformats.org/officeDocument/2006/relationships/image" Target="../media/image901.png"/><Relationship Id="rId594" Type="http://schemas.openxmlformats.org/officeDocument/2006/relationships/image" Target="../media/image943.png"/><Relationship Id="rId608" Type="http://schemas.openxmlformats.org/officeDocument/2006/relationships/image" Target="../media/image950.png"/><Relationship Id="rId815" Type="http://schemas.openxmlformats.org/officeDocument/2006/relationships/image" Target="../media/image1053.png"/><Relationship Id="rId247" Type="http://schemas.openxmlformats.org/officeDocument/2006/relationships/customXml" Target="../ink/ink777.xml"/><Relationship Id="rId107" Type="http://schemas.openxmlformats.org/officeDocument/2006/relationships/customXml" Target="../ink/ink707.xml"/><Relationship Id="rId454" Type="http://schemas.openxmlformats.org/officeDocument/2006/relationships/image" Target="../media/image873.png"/><Relationship Id="rId661" Type="http://schemas.openxmlformats.org/officeDocument/2006/relationships/customXml" Target="../ink/ink984.xml"/><Relationship Id="rId759" Type="http://schemas.openxmlformats.org/officeDocument/2006/relationships/image" Target="../media/image1025.png"/><Relationship Id="rId11" Type="http://schemas.openxmlformats.org/officeDocument/2006/relationships/customXml" Target="../ink/ink659.xml"/><Relationship Id="rId314" Type="http://schemas.openxmlformats.org/officeDocument/2006/relationships/image" Target="../media/image803.png"/><Relationship Id="rId398" Type="http://schemas.openxmlformats.org/officeDocument/2006/relationships/image" Target="../media/image845.png"/><Relationship Id="rId521" Type="http://schemas.openxmlformats.org/officeDocument/2006/relationships/customXml" Target="../ink/ink914.xml"/><Relationship Id="rId619" Type="http://schemas.openxmlformats.org/officeDocument/2006/relationships/customXml" Target="../ink/ink963.xml"/><Relationship Id="rId95" Type="http://schemas.openxmlformats.org/officeDocument/2006/relationships/customXml" Target="../ink/ink701.xml"/><Relationship Id="rId160" Type="http://schemas.openxmlformats.org/officeDocument/2006/relationships/image" Target="../media/image726.png"/><Relationship Id="rId826" Type="http://schemas.openxmlformats.org/officeDocument/2006/relationships/customXml" Target="../ink/ink1067.xml"/><Relationship Id="rId258" Type="http://schemas.openxmlformats.org/officeDocument/2006/relationships/image" Target="../media/image775.png"/><Relationship Id="rId465" Type="http://schemas.openxmlformats.org/officeDocument/2006/relationships/customXml" Target="../ink/ink886.xml"/><Relationship Id="rId672" Type="http://schemas.openxmlformats.org/officeDocument/2006/relationships/image" Target="../media/image982.png"/><Relationship Id="rId22" Type="http://schemas.openxmlformats.org/officeDocument/2006/relationships/image" Target="../media/image658.png"/><Relationship Id="rId118" Type="http://schemas.openxmlformats.org/officeDocument/2006/relationships/image" Target="../media/image705.png"/><Relationship Id="rId325" Type="http://schemas.openxmlformats.org/officeDocument/2006/relationships/customXml" Target="../ink/ink816.xml"/><Relationship Id="rId532" Type="http://schemas.openxmlformats.org/officeDocument/2006/relationships/image" Target="../media/image912.png"/><Relationship Id="rId171" Type="http://schemas.openxmlformats.org/officeDocument/2006/relationships/customXml" Target="../ink/ink739.xml"/><Relationship Id="rId837" Type="http://schemas.openxmlformats.org/officeDocument/2006/relationships/image" Target="../media/image1064.png"/><Relationship Id="rId269" Type="http://schemas.openxmlformats.org/officeDocument/2006/relationships/customXml" Target="../ink/ink788.xml"/><Relationship Id="rId476" Type="http://schemas.openxmlformats.org/officeDocument/2006/relationships/image" Target="../media/image884.png"/><Relationship Id="rId683" Type="http://schemas.openxmlformats.org/officeDocument/2006/relationships/customXml" Target="../ink/ink995.xml"/><Relationship Id="rId33" Type="http://schemas.openxmlformats.org/officeDocument/2006/relationships/customXml" Target="../ink/ink670.xml"/><Relationship Id="rId129" Type="http://schemas.openxmlformats.org/officeDocument/2006/relationships/customXml" Target="../ink/ink718.xml"/><Relationship Id="rId336" Type="http://schemas.openxmlformats.org/officeDocument/2006/relationships/image" Target="../media/image814.png"/><Relationship Id="rId543" Type="http://schemas.openxmlformats.org/officeDocument/2006/relationships/customXml" Target="../ink/ink925.xml"/><Relationship Id="rId182" Type="http://schemas.openxmlformats.org/officeDocument/2006/relationships/image" Target="../media/image737.png"/><Relationship Id="rId403" Type="http://schemas.openxmlformats.org/officeDocument/2006/relationships/customXml" Target="../ink/ink855.xml"/><Relationship Id="rId750" Type="http://schemas.openxmlformats.org/officeDocument/2006/relationships/image" Target="../media/image1021.png"/><Relationship Id="rId848" Type="http://schemas.openxmlformats.org/officeDocument/2006/relationships/customXml" Target="../ink/ink1078.xml"/><Relationship Id="rId487" Type="http://schemas.openxmlformats.org/officeDocument/2006/relationships/customXml" Target="../ink/ink897.xml"/><Relationship Id="rId610" Type="http://schemas.openxmlformats.org/officeDocument/2006/relationships/image" Target="../media/image951.png"/><Relationship Id="rId694" Type="http://schemas.openxmlformats.org/officeDocument/2006/relationships/image" Target="../media/image993.png"/><Relationship Id="rId708" Type="http://schemas.openxmlformats.org/officeDocument/2006/relationships/image" Target="../media/image1000.png"/><Relationship Id="rId347" Type="http://schemas.openxmlformats.org/officeDocument/2006/relationships/customXml" Target="../ink/ink827.xml"/><Relationship Id="rId44" Type="http://schemas.openxmlformats.org/officeDocument/2006/relationships/image" Target="../media/image669.png"/><Relationship Id="rId554" Type="http://schemas.openxmlformats.org/officeDocument/2006/relationships/image" Target="../media/image923.png"/><Relationship Id="rId761" Type="http://schemas.openxmlformats.org/officeDocument/2006/relationships/image" Target="../media/image1026.png"/><Relationship Id="rId193" Type="http://schemas.openxmlformats.org/officeDocument/2006/relationships/customXml" Target="../ink/ink750.xml"/><Relationship Id="rId207" Type="http://schemas.openxmlformats.org/officeDocument/2006/relationships/customXml" Target="../ink/ink757.xml"/><Relationship Id="rId414" Type="http://schemas.openxmlformats.org/officeDocument/2006/relationships/image" Target="../media/image853.png"/><Relationship Id="rId498" Type="http://schemas.openxmlformats.org/officeDocument/2006/relationships/image" Target="../media/image895.png"/><Relationship Id="rId621" Type="http://schemas.openxmlformats.org/officeDocument/2006/relationships/customXml" Target="../ink/ink964.xml"/><Relationship Id="rId260" Type="http://schemas.openxmlformats.org/officeDocument/2006/relationships/image" Target="../media/image776.png"/><Relationship Id="rId719" Type="http://schemas.openxmlformats.org/officeDocument/2006/relationships/customXml" Target="../ink/ink1013.xml"/><Relationship Id="rId55" Type="http://schemas.openxmlformats.org/officeDocument/2006/relationships/customXml" Target="../ink/ink681.xml"/><Relationship Id="rId120" Type="http://schemas.openxmlformats.org/officeDocument/2006/relationships/image" Target="../media/image706.png"/><Relationship Id="rId358" Type="http://schemas.openxmlformats.org/officeDocument/2006/relationships/image" Target="../media/image825.png"/><Relationship Id="rId565" Type="http://schemas.openxmlformats.org/officeDocument/2006/relationships/customXml" Target="../ink/ink936.xml"/><Relationship Id="rId772" Type="http://schemas.openxmlformats.org/officeDocument/2006/relationships/customXml" Target="../ink/ink1040.xml"/><Relationship Id="rId218" Type="http://schemas.openxmlformats.org/officeDocument/2006/relationships/image" Target="../media/image755.png"/><Relationship Id="rId425" Type="http://schemas.openxmlformats.org/officeDocument/2006/relationships/customXml" Target="../ink/ink866.xml"/><Relationship Id="rId632" Type="http://schemas.openxmlformats.org/officeDocument/2006/relationships/image" Target="../media/image962.png"/><Relationship Id="rId271" Type="http://schemas.openxmlformats.org/officeDocument/2006/relationships/customXml" Target="../ink/ink789.xml"/><Relationship Id="rId66" Type="http://schemas.openxmlformats.org/officeDocument/2006/relationships/image" Target="../media/image679.png"/><Relationship Id="rId131" Type="http://schemas.openxmlformats.org/officeDocument/2006/relationships/customXml" Target="../ink/ink719.xml"/><Relationship Id="rId369" Type="http://schemas.openxmlformats.org/officeDocument/2006/relationships/customXml" Target="../ink/ink838.xml"/><Relationship Id="rId576" Type="http://schemas.openxmlformats.org/officeDocument/2006/relationships/image" Target="../media/image934.png"/><Relationship Id="rId783" Type="http://schemas.openxmlformats.org/officeDocument/2006/relationships/image" Target="../media/image1037.png"/><Relationship Id="rId229" Type="http://schemas.openxmlformats.org/officeDocument/2006/relationships/customXml" Target="../ink/ink768.xml"/><Relationship Id="rId436" Type="http://schemas.openxmlformats.org/officeDocument/2006/relationships/image" Target="../media/image864.png"/><Relationship Id="rId643" Type="http://schemas.openxmlformats.org/officeDocument/2006/relationships/customXml" Target="../ink/ink97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7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7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076.png"/></Relationships>
</file>

<file path=ppt/slides/_rels/slide32.xml.rels><?xml version="1.0" encoding="UTF-8" standalone="yes"?>
<Relationships xmlns="http://schemas.openxmlformats.org/package/2006/relationships"><Relationship Id="rId3" Type="http://schemas.openxmlformats.org/officeDocument/2006/relationships/image" Target="../media/image1077.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078.png"/></Relationships>
</file>

<file path=ppt/slides/_rels/slide33.xml.rels><?xml version="1.0" encoding="UTF-8" standalone="yes"?>
<Relationships xmlns="http://schemas.openxmlformats.org/package/2006/relationships"><Relationship Id="rId3" Type="http://schemas.openxmlformats.org/officeDocument/2006/relationships/image" Target="../media/image107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8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6" Type="http://schemas.openxmlformats.org/officeDocument/2006/relationships/customXml" Target="../ink/ink15.xml"/><Relationship Id="rId21" Type="http://schemas.openxmlformats.org/officeDocument/2006/relationships/image" Target="../media/image14.png"/><Relationship Id="rId42" Type="http://schemas.openxmlformats.org/officeDocument/2006/relationships/customXml" Target="../ink/ink23.xml"/><Relationship Id="rId47" Type="http://schemas.openxmlformats.org/officeDocument/2006/relationships/image" Target="../media/image27.png"/><Relationship Id="rId63" Type="http://schemas.openxmlformats.org/officeDocument/2006/relationships/image" Target="../media/image35.png"/><Relationship Id="rId68" Type="http://schemas.openxmlformats.org/officeDocument/2006/relationships/customXml" Target="../ink/ink36.xml"/><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customXml" Target="../ink/ink10.xml"/><Relationship Id="rId29" Type="http://schemas.openxmlformats.org/officeDocument/2006/relationships/image" Target="../media/image18.png"/><Relationship Id="rId11" Type="http://schemas.openxmlformats.org/officeDocument/2006/relationships/image" Target="../media/image9.png"/><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22.png"/><Relationship Id="rId40" Type="http://schemas.openxmlformats.org/officeDocument/2006/relationships/customXml" Target="../ink/ink22.xml"/><Relationship Id="rId45" Type="http://schemas.openxmlformats.org/officeDocument/2006/relationships/image" Target="../media/image26.png"/><Relationship Id="rId53" Type="http://schemas.openxmlformats.org/officeDocument/2006/relationships/image" Target="../media/image30.png"/><Relationship Id="rId58" Type="http://schemas.openxmlformats.org/officeDocument/2006/relationships/customXml" Target="../ink/ink31.xml"/><Relationship Id="rId66" Type="http://schemas.openxmlformats.org/officeDocument/2006/relationships/customXml" Target="../ink/ink35.xml"/><Relationship Id="rId5" Type="http://schemas.openxmlformats.org/officeDocument/2006/relationships/image" Target="../media/image6.png"/><Relationship Id="rId61" Type="http://schemas.openxmlformats.org/officeDocument/2006/relationships/image" Target="../media/image34.png"/><Relationship Id="rId19" Type="http://schemas.openxmlformats.org/officeDocument/2006/relationships/image" Target="../media/image13.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7.png"/><Relationship Id="rId30" Type="http://schemas.openxmlformats.org/officeDocument/2006/relationships/customXml" Target="../ink/ink17.xml"/><Relationship Id="rId35" Type="http://schemas.openxmlformats.org/officeDocument/2006/relationships/image" Target="../media/image21.png"/><Relationship Id="rId43" Type="http://schemas.openxmlformats.org/officeDocument/2006/relationships/image" Target="../media/image25.png"/><Relationship Id="rId48" Type="http://schemas.openxmlformats.org/officeDocument/2006/relationships/customXml" Target="../ink/ink26.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38.png"/><Relationship Id="rId8" Type="http://schemas.openxmlformats.org/officeDocument/2006/relationships/customXml" Target="../ink/ink6.xml"/><Relationship Id="rId51" Type="http://schemas.openxmlformats.org/officeDocument/2006/relationships/image" Target="../media/image29.png"/><Relationship Id="rId3" Type="http://schemas.openxmlformats.org/officeDocument/2006/relationships/hyperlink" Target="https://www.aeaweb.org/articles?id=10.1257/jep.23.1.221" TargetMode="External"/><Relationship Id="rId12" Type="http://schemas.openxmlformats.org/officeDocument/2006/relationships/customXml" Target="../ink/ink8.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33.png"/><Relationship Id="rId67" Type="http://schemas.openxmlformats.org/officeDocument/2006/relationships/image" Target="../media/image37.png"/><Relationship Id="rId20" Type="http://schemas.openxmlformats.org/officeDocument/2006/relationships/customXml" Target="../ink/ink12.xml"/><Relationship Id="rId41" Type="http://schemas.openxmlformats.org/officeDocument/2006/relationships/image" Target="../media/image24.png"/><Relationship Id="rId54" Type="http://schemas.openxmlformats.org/officeDocument/2006/relationships/customXml" Target="../ink/ink29.xml"/><Relationship Id="rId62" Type="http://schemas.openxmlformats.org/officeDocument/2006/relationships/customXml" Target="../ink/ink33.xml"/><Relationship Id="rId1" Type="http://schemas.openxmlformats.org/officeDocument/2006/relationships/slideLayout" Target="../slideLayouts/slideLayout7.xml"/><Relationship Id="rId6" Type="http://schemas.openxmlformats.org/officeDocument/2006/relationships/customXml" Target="../ink/ink5.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8.png"/><Relationship Id="rId57" Type="http://schemas.openxmlformats.org/officeDocument/2006/relationships/image" Target="../media/image32.png"/><Relationship Id="rId10" Type="http://schemas.openxmlformats.org/officeDocument/2006/relationships/customXml" Target="../ink/ink7.xml"/><Relationship Id="rId31" Type="http://schemas.openxmlformats.org/officeDocument/2006/relationships/image" Target="../media/image19.png"/><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36.png"/><Relationship Id="rId4" Type="http://schemas.openxmlformats.org/officeDocument/2006/relationships/customXml" Target="../ink/ink4.xml"/><Relationship Id="rId9"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customXml" Target="../ink/ink11.xml"/><Relationship Id="rId39" Type="http://schemas.openxmlformats.org/officeDocument/2006/relationships/image" Target="../media/image23.png"/><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ustomXml" Target="../ink/ink37.xml"/><Relationship Id="rId7" Type="http://schemas.openxmlformats.org/officeDocument/2006/relationships/customXml" Target="../ink/ink39.xml"/><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customXml" Target="../ink/ink41.xml"/><Relationship Id="rId5" Type="http://schemas.openxmlformats.org/officeDocument/2006/relationships/customXml" Target="../ink/ink38.xm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customXml" Target="../ink/ink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dirty="0">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dirty="0">
                <a:latin typeface="Times New Roman" panose="02020603050405020304" pitchFamily="18" charset="0"/>
                <a:cs typeface="Times New Roman" panose="02020603050405020304" pitchFamily="18" charset="0"/>
              </a:rPr>
              <a:t>Wirtschaftspolitikerin</a:t>
            </a:r>
            <a:r>
              <a:rPr lang="de-DE" sz="2903" dirty="0">
                <a:latin typeface="Times New Roman" panose="02020603050405020304" pitchFamily="18" charset="0"/>
                <a:cs typeface="Times New Roman" panose="02020603050405020304" pitchFamily="18" charset="0"/>
              </a:rPr>
              <a:t>.</a:t>
            </a: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8987C83-D689-4EF3-B10A-6D0FF68732FF}"/>
                  </a:ext>
                </a:extLst>
              </p14:cNvPr>
              <p14:cNvContentPartPr/>
              <p14:nvPr/>
            </p14:nvContentPartPr>
            <p14:xfrm>
              <a:off x="2449773" y="2715907"/>
              <a:ext cx="4034520" cy="32040"/>
            </p14:xfrm>
          </p:contentPart>
        </mc:Choice>
        <mc:Fallback xmlns="">
          <p:pic>
            <p:nvPicPr>
              <p:cNvPr id="2" name="Freihand 1">
                <a:extLst>
                  <a:ext uri="{FF2B5EF4-FFF2-40B4-BE49-F238E27FC236}">
                    <a16:creationId xmlns:a16="http://schemas.microsoft.com/office/drawing/2014/main" id="{F8987C83-D689-4EF3-B10A-6D0FF68732FF}"/>
                  </a:ext>
                </a:extLst>
              </p:cNvPr>
              <p:cNvPicPr/>
              <p:nvPr/>
            </p:nvPicPr>
            <p:blipFill>
              <a:blip r:embed="rId4"/>
              <a:stretch>
                <a:fillRect/>
              </a:stretch>
            </p:blipFill>
            <p:spPr>
              <a:xfrm>
                <a:off x="2445453" y="2711587"/>
                <a:ext cx="4043160" cy="40680"/>
              </a:xfrm>
              <a:prstGeom prst="rect">
                <a:avLst/>
              </a:prstGeom>
            </p:spPr>
          </p:pic>
        </mc:Fallback>
      </mc:AlternateContent>
      <p:grpSp>
        <p:nvGrpSpPr>
          <p:cNvPr id="12" name="Gruppieren 11">
            <a:extLst>
              <a:ext uri="{FF2B5EF4-FFF2-40B4-BE49-F238E27FC236}">
                <a16:creationId xmlns:a16="http://schemas.microsoft.com/office/drawing/2014/main" id="{E59920D0-15E3-4C5A-BF59-F32E65CD5801}"/>
              </a:ext>
            </a:extLst>
          </p:cNvPr>
          <p:cNvGrpSpPr/>
          <p:nvPr/>
        </p:nvGrpSpPr>
        <p:grpSpPr>
          <a:xfrm>
            <a:off x="6704613" y="2231347"/>
            <a:ext cx="1023840" cy="300240"/>
            <a:chOff x="6704613" y="2231347"/>
            <a:chExt cx="1023840" cy="3002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F7CABE9-67A8-47EC-874F-496B18E32858}"/>
                    </a:ext>
                  </a:extLst>
                </p14:cNvPr>
                <p14:cNvContentPartPr/>
                <p14:nvPr/>
              </p14:nvContentPartPr>
              <p14:xfrm>
                <a:off x="6704613" y="2380747"/>
                <a:ext cx="165960" cy="150840"/>
              </p14:xfrm>
            </p:contentPart>
          </mc:Choice>
          <mc:Fallback xmlns="">
            <p:pic>
              <p:nvPicPr>
                <p:cNvPr id="3" name="Freihand 2">
                  <a:extLst>
                    <a:ext uri="{FF2B5EF4-FFF2-40B4-BE49-F238E27FC236}">
                      <a16:creationId xmlns:a16="http://schemas.microsoft.com/office/drawing/2014/main" id="{FF7CABE9-67A8-47EC-874F-496B18E32858}"/>
                    </a:ext>
                  </a:extLst>
                </p:cNvPr>
                <p:cNvPicPr/>
                <p:nvPr/>
              </p:nvPicPr>
              <p:blipFill>
                <a:blip r:embed="rId6"/>
                <a:stretch>
                  <a:fillRect/>
                </a:stretch>
              </p:blipFill>
              <p:spPr>
                <a:xfrm>
                  <a:off x="6700293" y="2376427"/>
                  <a:ext cx="174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F9A6262-2023-4777-885B-75E64950A049}"/>
                    </a:ext>
                  </a:extLst>
                </p14:cNvPr>
                <p14:cNvContentPartPr/>
                <p14:nvPr/>
              </p14:nvContentPartPr>
              <p14:xfrm>
                <a:off x="6908733" y="2385787"/>
                <a:ext cx="322920" cy="140400"/>
              </p14:xfrm>
            </p:contentPart>
          </mc:Choice>
          <mc:Fallback xmlns="">
            <p:pic>
              <p:nvPicPr>
                <p:cNvPr id="5" name="Freihand 4">
                  <a:extLst>
                    <a:ext uri="{FF2B5EF4-FFF2-40B4-BE49-F238E27FC236}">
                      <a16:creationId xmlns:a16="http://schemas.microsoft.com/office/drawing/2014/main" id="{2F9A6262-2023-4777-885B-75E64950A049}"/>
                    </a:ext>
                  </a:extLst>
                </p:cNvPr>
                <p:cNvPicPr/>
                <p:nvPr/>
              </p:nvPicPr>
              <p:blipFill>
                <a:blip r:embed="rId8"/>
                <a:stretch>
                  <a:fillRect/>
                </a:stretch>
              </p:blipFill>
              <p:spPr>
                <a:xfrm>
                  <a:off x="6904413" y="2381467"/>
                  <a:ext cx="331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5C943D8-77C2-44F7-9925-FFB3E7512046}"/>
                    </a:ext>
                  </a:extLst>
                </p14:cNvPr>
                <p14:cNvContentPartPr/>
                <p14:nvPr/>
              </p14:nvContentPartPr>
              <p14:xfrm>
                <a:off x="7259373" y="2287507"/>
                <a:ext cx="214560" cy="203760"/>
              </p14:xfrm>
            </p:contentPart>
          </mc:Choice>
          <mc:Fallback xmlns="">
            <p:pic>
              <p:nvPicPr>
                <p:cNvPr id="8" name="Freihand 7">
                  <a:extLst>
                    <a:ext uri="{FF2B5EF4-FFF2-40B4-BE49-F238E27FC236}">
                      <a16:creationId xmlns:a16="http://schemas.microsoft.com/office/drawing/2014/main" id="{95C943D8-77C2-44F7-9925-FFB3E7512046}"/>
                    </a:ext>
                  </a:extLst>
                </p:cNvPr>
                <p:cNvPicPr/>
                <p:nvPr/>
              </p:nvPicPr>
              <p:blipFill>
                <a:blip r:embed="rId10"/>
                <a:stretch>
                  <a:fillRect/>
                </a:stretch>
              </p:blipFill>
              <p:spPr>
                <a:xfrm>
                  <a:off x="7255053" y="2283187"/>
                  <a:ext cx="2232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12A71A2-7AC8-4DA4-B0EB-428BA779DF56}"/>
                    </a:ext>
                  </a:extLst>
                </p14:cNvPr>
                <p14:cNvContentPartPr/>
                <p14:nvPr/>
              </p14:nvContentPartPr>
              <p14:xfrm>
                <a:off x="7187373" y="2319547"/>
                <a:ext cx="99720" cy="33480"/>
              </p14:xfrm>
            </p:contentPart>
          </mc:Choice>
          <mc:Fallback xmlns="">
            <p:pic>
              <p:nvPicPr>
                <p:cNvPr id="9" name="Freihand 8">
                  <a:extLst>
                    <a:ext uri="{FF2B5EF4-FFF2-40B4-BE49-F238E27FC236}">
                      <a16:creationId xmlns:a16="http://schemas.microsoft.com/office/drawing/2014/main" id="{A12A71A2-7AC8-4DA4-B0EB-428BA779DF56}"/>
                    </a:ext>
                  </a:extLst>
                </p:cNvPr>
                <p:cNvPicPr/>
                <p:nvPr/>
              </p:nvPicPr>
              <p:blipFill>
                <a:blip r:embed="rId12"/>
                <a:stretch>
                  <a:fillRect/>
                </a:stretch>
              </p:blipFill>
              <p:spPr>
                <a:xfrm>
                  <a:off x="7183053" y="2315227"/>
                  <a:ext cx="108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3E1945E1-50F6-4C8C-AB7E-FB92BB2CD7F0}"/>
                    </a:ext>
                  </a:extLst>
                </p14:cNvPr>
                <p14:cNvContentPartPr/>
                <p14:nvPr/>
              </p14:nvContentPartPr>
              <p14:xfrm>
                <a:off x="7446213" y="2231347"/>
                <a:ext cx="282240" cy="231480"/>
              </p14:xfrm>
            </p:contentPart>
          </mc:Choice>
          <mc:Fallback xmlns="">
            <p:pic>
              <p:nvPicPr>
                <p:cNvPr id="11" name="Freihand 10">
                  <a:extLst>
                    <a:ext uri="{FF2B5EF4-FFF2-40B4-BE49-F238E27FC236}">
                      <a16:creationId xmlns:a16="http://schemas.microsoft.com/office/drawing/2014/main" id="{3E1945E1-50F6-4C8C-AB7E-FB92BB2CD7F0}"/>
                    </a:ext>
                  </a:extLst>
                </p:cNvPr>
                <p:cNvPicPr/>
                <p:nvPr/>
              </p:nvPicPr>
              <p:blipFill>
                <a:blip r:embed="rId14"/>
                <a:stretch>
                  <a:fillRect/>
                </a:stretch>
              </p:blipFill>
              <p:spPr>
                <a:xfrm>
                  <a:off x="7441893" y="2227027"/>
                  <a:ext cx="290880" cy="24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C6CB6EF0-2041-47D8-A2DF-ABB53BEFCF5D}"/>
                  </a:ext>
                </a:extLst>
              </p14:cNvPr>
              <p14:cNvContentPartPr/>
              <p14:nvPr/>
            </p14:nvContentPartPr>
            <p14:xfrm>
              <a:off x="4952853" y="3871867"/>
              <a:ext cx="2462760" cy="104760"/>
            </p14:xfrm>
          </p:contentPart>
        </mc:Choice>
        <mc:Fallback xmlns="">
          <p:pic>
            <p:nvPicPr>
              <p:cNvPr id="13" name="Freihand 12">
                <a:extLst>
                  <a:ext uri="{FF2B5EF4-FFF2-40B4-BE49-F238E27FC236}">
                    <a16:creationId xmlns:a16="http://schemas.microsoft.com/office/drawing/2014/main" id="{C6CB6EF0-2041-47D8-A2DF-ABB53BEFCF5D}"/>
                  </a:ext>
                </a:extLst>
              </p:cNvPr>
              <p:cNvPicPr/>
              <p:nvPr/>
            </p:nvPicPr>
            <p:blipFill>
              <a:blip r:embed="rId16"/>
              <a:stretch>
                <a:fillRect/>
              </a:stretch>
            </p:blipFill>
            <p:spPr>
              <a:xfrm>
                <a:off x="4948533" y="3867547"/>
                <a:ext cx="2471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AFFAB48-C747-4C9F-9785-90328059CC6D}"/>
                  </a:ext>
                </a:extLst>
              </p14:cNvPr>
              <p14:cNvContentPartPr/>
              <p14:nvPr/>
            </p14:nvContentPartPr>
            <p14:xfrm>
              <a:off x="3644973" y="4434547"/>
              <a:ext cx="3964320" cy="79200"/>
            </p14:xfrm>
          </p:contentPart>
        </mc:Choice>
        <mc:Fallback xmlns="">
          <p:pic>
            <p:nvPicPr>
              <p:cNvPr id="14" name="Freihand 13">
                <a:extLst>
                  <a:ext uri="{FF2B5EF4-FFF2-40B4-BE49-F238E27FC236}">
                    <a16:creationId xmlns:a16="http://schemas.microsoft.com/office/drawing/2014/main" id="{2AFFAB48-C747-4C9F-9785-90328059CC6D}"/>
                  </a:ext>
                </a:extLst>
              </p:cNvPr>
              <p:cNvPicPr/>
              <p:nvPr/>
            </p:nvPicPr>
            <p:blipFill>
              <a:blip r:embed="rId18"/>
              <a:stretch>
                <a:fillRect/>
              </a:stretch>
            </p:blipFill>
            <p:spPr>
              <a:xfrm>
                <a:off x="3640653" y="4430227"/>
                <a:ext cx="3972960" cy="8784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705368"/>
            <a:ext cx="8601740" cy="5801758"/>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Fabrikanten von Elektroautos müssen stärker an den Kosten, die die daraus resultierenden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Sondervermögen von 500 Mrd. Euro für Infrastruktur und Klima-folgen, senkt aufgrund daraus resultierender steigender Zinsbelastung des Staatshaushalts den Handlungsspielraum für die zukünftige Generationen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5" name="Gruppieren 74">
            <a:extLst>
              <a:ext uri="{FF2B5EF4-FFF2-40B4-BE49-F238E27FC236}">
                <a16:creationId xmlns:a16="http://schemas.microsoft.com/office/drawing/2014/main" id="{F72D6FA1-00D6-424D-B6CB-83A0AE544CD1}"/>
              </a:ext>
            </a:extLst>
          </p:cNvPr>
          <p:cNvGrpSpPr/>
          <p:nvPr/>
        </p:nvGrpSpPr>
        <p:grpSpPr>
          <a:xfrm>
            <a:off x="3160053" y="1071960"/>
            <a:ext cx="580320" cy="289080"/>
            <a:chOff x="3160053" y="1071960"/>
            <a:chExt cx="580320" cy="289080"/>
          </a:xfrm>
        </p:grpSpPr>
        <mc:AlternateContent xmlns:mc="http://schemas.openxmlformats.org/markup-compatibility/2006" xmlns:p14="http://schemas.microsoft.com/office/powerpoint/2010/main">
          <mc:Choice Requires="p14">
            <p:contentPart p14:bwMode="auto" r:id="rId3">
              <p14:nvContentPartPr>
                <p14:cNvPr id="68" name="Freihand 67">
                  <a:extLst>
                    <a:ext uri="{FF2B5EF4-FFF2-40B4-BE49-F238E27FC236}">
                      <a16:creationId xmlns:a16="http://schemas.microsoft.com/office/drawing/2014/main" id="{F6913F27-B5AA-4C8C-B983-980CADC75DAA}"/>
                    </a:ext>
                  </a:extLst>
                </p14:cNvPr>
                <p14:cNvContentPartPr/>
                <p14:nvPr/>
              </p14:nvContentPartPr>
              <p14:xfrm>
                <a:off x="3160053" y="1187520"/>
                <a:ext cx="99720" cy="173520"/>
              </p14:xfrm>
            </p:contentPart>
          </mc:Choice>
          <mc:Fallback xmlns="">
            <p:pic>
              <p:nvPicPr>
                <p:cNvPr id="68" name="Freihand 67">
                  <a:extLst>
                    <a:ext uri="{FF2B5EF4-FFF2-40B4-BE49-F238E27FC236}">
                      <a16:creationId xmlns:a16="http://schemas.microsoft.com/office/drawing/2014/main" id="{F6913F27-B5AA-4C8C-B983-980CADC75DAA}"/>
                    </a:ext>
                  </a:extLst>
                </p:cNvPr>
                <p:cNvPicPr/>
                <p:nvPr/>
              </p:nvPicPr>
              <p:blipFill>
                <a:blip r:embed="rId4"/>
                <a:stretch>
                  <a:fillRect/>
                </a:stretch>
              </p:blipFill>
              <p:spPr>
                <a:xfrm>
                  <a:off x="3155733" y="1183200"/>
                  <a:ext cx="108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9" name="Freihand 68">
                  <a:extLst>
                    <a:ext uri="{FF2B5EF4-FFF2-40B4-BE49-F238E27FC236}">
                      <a16:creationId xmlns:a16="http://schemas.microsoft.com/office/drawing/2014/main" id="{784A5282-80F2-4450-8F03-061A3D2CB880}"/>
                    </a:ext>
                  </a:extLst>
                </p14:cNvPr>
                <p14:cNvContentPartPr/>
                <p14:nvPr/>
              </p14:nvContentPartPr>
              <p14:xfrm>
                <a:off x="3263013" y="1219200"/>
                <a:ext cx="95040" cy="67320"/>
              </p14:xfrm>
            </p:contentPart>
          </mc:Choice>
          <mc:Fallback xmlns="">
            <p:pic>
              <p:nvPicPr>
                <p:cNvPr id="69" name="Freihand 68">
                  <a:extLst>
                    <a:ext uri="{FF2B5EF4-FFF2-40B4-BE49-F238E27FC236}">
                      <a16:creationId xmlns:a16="http://schemas.microsoft.com/office/drawing/2014/main" id="{784A5282-80F2-4450-8F03-061A3D2CB880}"/>
                    </a:ext>
                  </a:extLst>
                </p:cNvPr>
                <p:cNvPicPr/>
                <p:nvPr/>
              </p:nvPicPr>
              <p:blipFill>
                <a:blip r:embed="rId6"/>
                <a:stretch>
                  <a:fillRect/>
                </a:stretch>
              </p:blipFill>
              <p:spPr>
                <a:xfrm>
                  <a:off x="3258693" y="1214880"/>
                  <a:ext cx="103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 name="Freihand 69">
                  <a:extLst>
                    <a:ext uri="{FF2B5EF4-FFF2-40B4-BE49-F238E27FC236}">
                      <a16:creationId xmlns:a16="http://schemas.microsoft.com/office/drawing/2014/main" id="{D8CFD221-E721-4E43-BF1E-4AAF5C12EF12}"/>
                    </a:ext>
                  </a:extLst>
                </p14:cNvPr>
                <p14:cNvContentPartPr/>
                <p14:nvPr/>
              </p14:nvContentPartPr>
              <p14:xfrm>
                <a:off x="3347613" y="1200480"/>
                <a:ext cx="65520" cy="87840"/>
              </p14:xfrm>
            </p:contentPart>
          </mc:Choice>
          <mc:Fallback xmlns="">
            <p:pic>
              <p:nvPicPr>
                <p:cNvPr id="70" name="Freihand 69">
                  <a:extLst>
                    <a:ext uri="{FF2B5EF4-FFF2-40B4-BE49-F238E27FC236}">
                      <a16:creationId xmlns:a16="http://schemas.microsoft.com/office/drawing/2014/main" id="{D8CFD221-E721-4E43-BF1E-4AAF5C12EF12}"/>
                    </a:ext>
                  </a:extLst>
                </p:cNvPr>
                <p:cNvPicPr/>
                <p:nvPr/>
              </p:nvPicPr>
              <p:blipFill>
                <a:blip r:embed="rId8"/>
                <a:stretch>
                  <a:fillRect/>
                </a:stretch>
              </p:blipFill>
              <p:spPr>
                <a:xfrm>
                  <a:off x="3343293" y="1196160"/>
                  <a:ext cx="74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 name="Freihand 70">
                  <a:extLst>
                    <a:ext uri="{FF2B5EF4-FFF2-40B4-BE49-F238E27FC236}">
                      <a16:creationId xmlns:a16="http://schemas.microsoft.com/office/drawing/2014/main" id="{ABDE2E7A-E8EE-4773-B391-ECE2F0C875F1}"/>
                    </a:ext>
                  </a:extLst>
                </p14:cNvPr>
                <p14:cNvContentPartPr/>
                <p14:nvPr/>
              </p14:nvContentPartPr>
              <p14:xfrm>
                <a:off x="3453093" y="1196880"/>
                <a:ext cx="14400" cy="69120"/>
              </p14:xfrm>
            </p:contentPart>
          </mc:Choice>
          <mc:Fallback xmlns="">
            <p:pic>
              <p:nvPicPr>
                <p:cNvPr id="71" name="Freihand 70">
                  <a:extLst>
                    <a:ext uri="{FF2B5EF4-FFF2-40B4-BE49-F238E27FC236}">
                      <a16:creationId xmlns:a16="http://schemas.microsoft.com/office/drawing/2014/main" id="{ABDE2E7A-E8EE-4773-B391-ECE2F0C875F1}"/>
                    </a:ext>
                  </a:extLst>
                </p:cNvPr>
                <p:cNvPicPr/>
                <p:nvPr/>
              </p:nvPicPr>
              <p:blipFill>
                <a:blip r:embed="rId10"/>
                <a:stretch>
                  <a:fillRect/>
                </a:stretch>
              </p:blipFill>
              <p:spPr>
                <a:xfrm>
                  <a:off x="3448773" y="1192560"/>
                  <a:ext cx="23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 name="Freihand 71">
                  <a:extLst>
                    <a:ext uri="{FF2B5EF4-FFF2-40B4-BE49-F238E27FC236}">
                      <a16:creationId xmlns:a16="http://schemas.microsoft.com/office/drawing/2014/main" id="{F2B0A54F-40FC-45EB-8EBD-44F8CDD322EB}"/>
                    </a:ext>
                  </a:extLst>
                </p14:cNvPr>
                <p14:cNvContentPartPr/>
                <p14:nvPr/>
              </p14:nvContentPartPr>
              <p14:xfrm>
                <a:off x="3520413" y="1116240"/>
                <a:ext cx="219960" cy="153000"/>
              </p14:xfrm>
            </p:contentPart>
          </mc:Choice>
          <mc:Fallback xmlns="">
            <p:pic>
              <p:nvPicPr>
                <p:cNvPr id="72" name="Freihand 71">
                  <a:extLst>
                    <a:ext uri="{FF2B5EF4-FFF2-40B4-BE49-F238E27FC236}">
                      <a16:creationId xmlns:a16="http://schemas.microsoft.com/office/drawing/2014/main" id="{F2B0A54F-40FC-45EB-8EBD-44F8CDD322EB}"/>
                    </a:ext>
                  </a:extLst>
                </p:cNvPr>
                <p:cNvPicPr/>
                <p:nvPr/>
              </p:nvPicPr>
              <p:blipFill>
                <a:blip r:embed="rId12"/>
                <a:stretch>
                  <a:fillRect/>
                </a:stretch>
              </p:blipFill>
              <p:spPr>
                <a:xfrm>
                  <a:off x="3516093" y="1111920"/>
                  <a:ext cx="228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3" name="Freihand 72">
                  <a:extLst>
                    <a:ext uri="{FF2B5EF4-FFF2-40B4-BE49-F238E27FC236}">
                      <a16:creationId xmlns:a16="http://schemas.microsoft.com/office/drawing/2014/main" id="{E13EACEA-B2F8-4478-80D9-E8A79A9272E7}"/>
                    </a:ext>
                  </a:extLst>
                </p14:cNvPr>
                <p14:cNvContentPartPr/>
                <p14:nvPr/>
              </p14:nvContentPartPr>
              <p14:xfrm>
                <a:off x="3595653" y="1091760"/>
                <a:ext cx="23760" cy="8280"/>
              </p14:xfrm>
            </p:contentPart>
          </mc:Choice>
          <mc:Fallback xmlns="">
            <p:pic>
              <p:nvPicPr>
                <p:cNvPr id="73" name="Freihand 72">
                  <a:extLst>
                    <a:ext uri="{FF2B5EF4-FFF2-40B4-BE49-F238E27FC236}">
                      <a16:creationId xmlns:a16="http://schemas.microsoft.com/office/drawing/2014/main" id="{E13EACEA-B2F8-4478-80D9-E8A79A9272E7}"/>
                    </a:ext>
                  </a:extLst>
                </p:cNvPr>
                <p:cNvPicPr/>
                <p:nvPr/>
              </p:nvPicPr>
              <p:blipFill>
                <a:blip r:embed="rId14"/>
                <a:stretch>
                  <a:fillRect/>
                </a:stretch>
              </p:blipFill>
              <p:spPr>
                <a:xfrm>
                  <a:off x="3591333" y="1087440"/>
                  <a:ext cx="32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4" name="Freihand 73">
                  <a:extLst>
                    <a:ext uri="{FF2B5EF4-FFF2-40B4-BE49-F238E27FC236}">
                      <a16:creationId xmlns:a16="http://schemas.microsoft.com/office/drawing/2014/main" id="{6F75B82B-9BAE-4C89-9702-D5B10D889C90}"/>
                    </a:ext>
                  </a:extLst>
                </p14:cNvPr>
                <p14:cNvContentPartPr/>
                <p14:nvPr/>
              </p14:nvContentPartPr>
              <p14:xfrm>
                <a:off x="3413133" y="1071960"/>
                <a:ext cx="30240" cy="31680"/>
              </p14:xfrm>
            </p:contentPart>
          </mc:Choice>
          <mc:Fallback xmlns="">
            <p:pic>
              <p:nvPicPr>
                <p:cNvPr id="74" name="Freihand 73">
                  <a:extLst>
                    <a:ext uri="{FF2B5EF4-FFF2-40B4-BE49-F238E27FC236}">
                      <a16:creationId xmlns:a16="http://schemas.microsoft.com/office/drawing/2014/main" id="{6F75B82B-9BAE-4C89-9702-D5B10D889C90}"/>
                    </a:ext>
                  </a:extLst>
                </p:cNvPr>
                <p:cNvPicPr/>
                <p:nvPr/>
              </p:nvPicPr>
              <p:blipFill>
                <a:blip r:embed="rId16"/>
                <a:stretch>
                  <a:fillRect/>
                </a:stretch>
              </p:blipFill>
              <p:spPr>
                <a:xfrm>
                  <a:off x="3408813" y="1067640"/>
                  <a:ext cx="38880" cy="40320"/>
                </a:xfrm>
                <a:prstGeom prst="rect">
                  <a:avLst/>
                </a:prstGeom>
              </p:spPr>
            </p:pic>
          </mc:Fallback>
        </mc:AlternateContent>
      </p:grpSp>
      <p:grpSp>
        <p:nvGrpSpPr>
          <p:cNvPr id="81" name="Gruppieren 80">
            <a:extLst>
              <a:ext uri="{FF2B5EF4-FFF2-40B4-BE49-F238E27FC236}">
                <a16:creationId xmlns:a16="http://schemas.microsoft.com/office/drawing/2014/main" id="{6089EE58-8651-4C74-88F3-CBAA99FA9A5B}"/>
              </a:ext>
            </a:extLst>
          </p:cNvPr>
          <p:cNvGrpSpPr/>
          <p:nvPr/>
        </p:nvGrpSpPr>
        <p:grpSpPr>
          <a:xfrm>
            <a:off x="9586053" y="62520"/>
            <a:ext cx="2150280" cy="1905840"/>
            <a:chOff x="9586053" y="62520"/>
            <a:chExt cx="2150280" cy="1905840"/>
          </a:xfrm>
        </p:grpSpPr>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C77AB4F2-C7C1-45A7-A359-3C2ABED22132}"/>
                    </a:ext>
                  </a:extLst>
                </p14:cNvPr>
                <p14:cNvContentPartPr/>
                <p14:nvPr/>
              </p14:nvContentPartPr>
              <p14:xfrm>
                <a:off x="11152413" y="1598280"/>
                <a:ext cx="86040" cy="90720"/>
              </p14:xfrm>
            </p:contentPart>
          </mc:Choice>
          <mc:Fallback xmlns="">
            <p:pic>
              <p:nvPicPr>
                <p:cNvPr id="25" name="Freihand 24">
                  <a:extLst>
                    <a:ext uri="{FF2B5EF4-FFF2-40B4-BE49-F238E27FC236}">
                      <a16:creationId xmlns:a16="http://schemas.microsoft.com/office/drawing/2014/main" id="{C77AB4F2-C7C1-45A7-A359-3C2ABED22132}"/>
                    </a:ext>
                  </a:extLst>
                </p:cNvPr>
                <p:cNvPicPr/>
                <p:nvPr/>
              </p:nvPicPr>
              <p:blipFill>
                <a:blip r:embed="rId18"/>
                <a:stretch>
                  <a:fillRect/>
                </a:stretch>
              </p:blipFill>
              <p:spPr>
                <a:xfrm>
                  <a:off x="11148093" y="1593960"/>
                  <a:ext cx="94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013D5579-D08D-4A1A-962E-9CDE5AD636E5}"/>
                    </a:ext>
                  </a:extLst>
                </p14:cNvPr>
                <p14:cNvContentPartPr/>
                <p14:nvPr/>
              </p14:nvContentPartPr>
              <p14:xfrm>
                <a:off x="11241693" y="1637520"/>
                <a:ext cx="117360" cy="71640"/>
              </p14:xfrm>
            </p:contentPart>
          </mc:Choice>
          <mc:Fallback xmlns="">
            <p:pic>
              <p:nvPicPr>
                <p:cNvPr id="26" name="Freihand 25">
                  <a:extLst>
                    <a:ext uri="{FF2B5EF4-FFF2-40B4-BE49-F238E27FC236}">
                      <a16:creationId xmlns:a16="http://schemas.microsoft.com/office/drawing/2014/main" id="{013D5579-D08D-4A1A-962E-9CDE5AD636E5}"/>
                    </a:ext>
                  </a:extLst>
                </p:cNvPr>
                <p:cNvPicPr/>
                <p:nvPr/>
              </p:nvPicPr>
              <p:blipFill>
                <a:blip r:embed="rId20"/>
                <a:stretch>
                  <a:fillRect/>
                </a:stretch>
              </p:blipFill>
              <p:spPr>
                <a:xfrm>
                  <a:off x="11237373" y="1633200"/>
                  <a:ext cx="126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2C47655A-B7AA-4762-94FF-5559B9D66208}"/>
                    </a:ext>
                  </a:extLst>
                </p14:cNvPr>
                <p14:cNvContentPartPr/>
                <p14:nvPr/>
              </p14:nvContentPartPr>
              <p14:xfrm>
                <a:off x="11372373" y="1583160"/>
                <a:ext cx="76680" cy="141120"/>
              </p14:xfrm>
            </p:contentPart>
          </mc:Choice>
          <mc:Fallback xmlns="">
            <p:pic>
              <p:nvPicPr>
                <p:cNvPr id="27" name="Freihand 26">
                  <a:extLst>
                    <a:ext uri="{FF2B5EF4-FFF2-40B4-BE49-F238E27FC236}">
                      <a16:creationId xmlns:a16="http://schemas.microsoft.com/office/drawing/2014/main" id="{2C47655A-B7AA-4762-94FF-5559B9D66208}"/>
                    </a:ext>
                  </a:extLst>
                </p:cNvPr>
                <p:cNvPicPr/>
                <p:nvPr/>
              </p:nvPicPr>
              <p:blipFill>
                <a:blip r:embed="rId22"/>
                <a:stretch>
                  <a:fillRect/>
                </a:stretch>
              </p:blipFill>
              <p:spPr>
                <a:xfrm>
                  <a:off x="11368053" y="1578840"/>
                  <a:ext cx="85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50399F75-A9A7-44DF-A612-B91A619A9820}"/>
                    </a:ext>
                  </a:extLst>
                </p14:cNvPr>
                <p14:cNvContentPartPr/>
                <p14:nvPr/>
              </p14:nvContentPartPr>
              <p14:xfrm>
                <a:off x="11464533" y="1634640"/>
                <a:ext cx="271800" cy="59400"/>
              </p14:xfrm>
            </p:contentPart>
          </mc:Choice>
          <mc:Fallback xmlns="">
            <p:pic>
              <p:nvPicPr>
                <p:cNvPr id="28" name="Freihand 27">
                  <a:extLst>
                    <a:ext uri="{FF2B5EF4-FFF2-40B4-BE49-F238E27FC236}">
                      <a16:creationId xmlns:a16="http://schemas.microsoft.com/office/drawing/2014/main" id="{50399F75-A9A7-44DF-A612-B91A619A9820}"/>
                    </a:ext>
                  </a:extLst>
                </p:cNvPr>
                <p:cNvPicPr/>
                <p:nvPr/>
              </p:nvPicPr>
              <p:blipFill>
                <a:blip r:embed="rId24"/>
                <a:stretch>
                  <a:fillRect/>
                </a:stretch>
              </p:blipFill>
              <p:spPr>
                <a:xfrm>
                  <a:off x="11460213" y="1630320"/>
                  <a:ext cx="280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 name="Freihand 8">
                  <a:extLst>
                    <a:ext uri="{FF2B5EF4-FFF2-40B4-BE49-F238E27FC236}">
                      <a16:creationId xmlns:a16="http://schemas.microsoft.com/office/drawing/2014/main" id="{B2D07426-D044-40A2-BE30-B80D99303A9D}"/>
                    </a:ext>
                  </a:extLst>
                </p14:cNvPr>
                <p14:cNvContentPartPr/>
                <p14:nvPr/>
              </p14:nvContentPartPr>
              <p14:xfrm>
                <a:off x="11210373" y="1282560"/>
                <a:ext cx="168120" cy="151560"/>
              </p14:xfrm>
            </p:contentPart>
          </mc:Choice>
          <mc:Fallback xmlns="">
            <p:pic>
              <p:nvPicPr>
                <p:cNvPr id="9" name="Freihand 8">
                  <a:extLst>
                    <a:ext uri="{FF2B5EF4-FFF2-40B4-BE49-F238E27FC236}">
                      <a16:creationId xmlns:a16="http://schemas.microsoft.com/office/drawing/2014/main" id="{B2D07426-D044-40A2-BE30-B80D99303A9D}"/>
                    </a:ext>
                  </a:extLst>
                </p:cNvPr>
                <p:cNvPicPr/>
                <p:nvPr/>
              </p:nvPicPr>
              <p:blipFill>
                <a:blip r:embed="rId26"/>
                <a:stretch>
                  <a:fillRect/>
                </a:stretch>
              </p:blipFill>
              <p:spPr>
                <a:xfrm>
                  <a:off x="11206053" y="1278240"/>
                  <a:ext cx="176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 name="Freihand 1">
                  <a:extLst>
                    <a:ext uri="{FF2B5EF4-FFF2-40B4-BE49-F238E27FC236}">
                      <a16:creationId xmlns:a16="http://schemas.microsoft.com/office/drawing/2014/main" id="{1DE2AB60-D6ED-4C1D-9768-4AD3A27DBBFD}"/>
                    </a:ext>
                  </a:extLst>
                </p14:cNvPr>
                <p14:cNvContentPartPr/>
                <p14:nvPr/>
              </p14:nvContentPartPr>
              <p14:xfrm>
                <a:off x="10018773" y="412440"/>
                <a:ext cx="32040" cy="686160"/>
              </p14:xfrm>
            </p:contentPart>
          </mc:Choice>
          <mc:Fallback xmlns="">
            <p:pic>
              <p:nvPicPr>
                <p:cNvPr id="2" name="Freihand 1">
                  <a:extLst>
                    <a:ext uri="{FF2B5EF4-FFF2-40B4-BE49-F238E27FC236}">
                      <a16:creationId xmlns:a16="http://schemas.microsoft.com/office/drawing/2014/main" id="{1DE2AB60-D6ED-4C1D-9768-4AD3A27DBBFD}"/>
                    </a:ext>
                  </a:extLst>
                </p:cNvPr>
                <p:cNvPicPr/>
                <p:nvPr/>
              </p:nvPicPr>
              <p:blipFill>
                <a:blip r:embed="rId28"/>
                <a:stretch>
                  <a:fillRect/>
                </a:stretch>
              </p:blipFill>
              <p:spPr>
                <a:xfrm>
                  <a:off x="10014453" y="408120"/>
                  <a:ext cx="4068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 name="Freihand 2">
                  <a:extLst>
                    <a:ext uri="{FF2B5EF4-FFF2-40B4-BE49-F238E27FC236}">
                      <a16:creationId xmlns:a16="http://schemas.microsoft.com/office/drawing/2014/main" id="{65BBE9DA-5E2E-41B1-8155-12750E3CA883}"/>
                    </a:ext>
                  </a:extLst>
                </p14:cNvPr>
                <p14:cNvContentPartPr/>
                <p14:nvPr/>
              </p14:nvContentPartPr>
              <p14:xfrm>
                <a:off x="9785493" y="1064400"/>
                <a:ext cx="1518480" cy="68400"/>
              </p14:xfrm>
            </p:contentPart>
          </mc:Choice>
          <mc:Fallback xmlns="">
            <p:pic>
              <p:nvPicPr>
                <p:cNvPr id="3" name="Freihand 2">
                  <a:extLst>
                    <a:ext uri="{FF2B5EF4-FFF2-40B4-BE49-F238E27FC236}">
                      <a16:creationId xmlns:a16="http://schemas.microsoft.com/office/drawing/2014/main" id="{65BBE9DA-5E2E-41B1-8155-12750E3CA883}"/>
                    </a:ext>
                  </a:extLst>
                </p:cNvPr>
                <p:cNvPicPr/>
                <p:nvPr/>
              </p:nvPicPr>
              <p:blipFill>
                <a:blip r:embed="rId30"/>
                <a:stretch>
                  <a:fillRect/>
                </a:stretch>
              </p:blipFill>
              <p:spPr>
                <a:xfrm>
                  <a:off x="9781173" y="1060080"/>
                  <a:ext cx="1527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 name="Freihand 3">
                  <a:extLst>
                    <a:ext uri="{FF2B5EF4-FFF2-40B4-BE49-F238E27FC236}">
                      <a16:creationId xmlns:a16="http://schemas.microsoft.com/office/drawing/2014/main" id="{619DE7D4-30F1-459E-B244-A9CBDC0698F2}"/>
                    </a:ext>
                  </a:extLst>
                </p14:cNvPr>
                <p14:cNvContentPartPr/>
                <p14:nvPr/>
              </p14:nvContentPartPr>
              <p14:xfrm>
                <a:off x="11324493" y="998520"/>
                <a:ext cx="153360" cy="183240"/>
              </p14:xfrm>
            </p:contentPart>
          </mc:Choice>
          <mc:Fallback xmlns="">
            <p:pic>
              <p:nvPicPr>
                <p:cNvPr id="4" name="Freihand 3">
                  <a:extLst>
                    <a:ext uri="{FF2B5EF4-FFF2-40B4-BE49-F238E27FC236}">
                      <a16:creationId xmlns:a16="http://schemas.microsoft.com/office/drawing/2014/main" id="{619DE7D4-30F1-459E-B244-A9CBDC0698F2}"/>
                    </a:ext>
                  </a:extLst>
                </p:cNvPr>
                <p:cNvPicPr/>
                <p:nvPr/>
              </p:nvPicPr>
              <p:blipFill>
                <a:blip r:embed="rId32"/>
                <a:stretch>
                  <a:fillRect/>
                </a:stretch>
              </p:blipFill>
              <p:spPr>
                <a:xfrm>
                  <a:off x="11320173" y="994200"/>
                  <a:ext cx="162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 name="Freihand 4">
                  <a:extLst>
                    <a:ext uri="{FF2B5EF4-FFF2-40B4-BE49-F238E27FC236}">
                      <a16:creationId xmlns:a16="http://schemas.microsoft.com/office/drawing/2014/main" id="{42CD1C16-D455-4889-88E2-713C8675E8B3}"/>
                    </a:ext>
                  </a:extLst>
                </p14:cNvPr>
                <p14:cNvContentPartPr/>
                <p14:nvPr/>
              </p14:nvContentPartPr>
              <p14:xfrm>
                <a:off x="9923013" y="220920"/>
                <a:ext cx="235440" cy="220680"/>
              </p14:xfrm>
            </p:contentPart>
          </mc:Choice>
          <mc:Fallback xmlns="">
            <p:pic>
              <p:nvPicPr>
                <p:cNvPr id="5" name="Freihand 4">
                  <a:extLst>
                    <a:ext uri="{FF2B5EF4-FFF2-40B4-BE49-F238E27FC236}">
                      <a16:creationId xmlns:a16="http://schemas.microsoft.com/office/drawing/2014/main" id="{42CD1C16-D455-4889-88E2-713C8675E8B3}"/>
                    </a:ext>
                  </a:extLst>
                </p:cNvPr>
                <p:cNvPicPr/>
                <p:nvPr/>
              </p:nvPicPr>
              <p:blipFill>
                <a:blip r:embed="rId34"/>
                <a:stretch>
                  <a:fillRect/>
                </a:stretch>
              </p:blipFill>
              <p:spPr>
                <a:xfrm>
                  <a:off x="9918693" y="216600"/>
                  <a:ext cx="244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Freihand 11">
                  <a:extLst>
                    <a:ext uri="{FF2B5EF4-FFF2-40B4-BE49-F238E27FC236}">
                      <a16:creationId xmlns:a16="http://schemas.microsoft.com/office/drawing/2014/main" id="{EF98B30E-71C0-4914-8EB3-AA443E0BFF2E}"/>
                    </a:ext>
                  </a:extLst>
                </p14:cNvPr>
                <p14:cNvContentPartPr/>
                <p14:nvPr/>
              </p14:nvContentPartPr>
              <p14:xfrm>
                <a:off x="9744813" y="248280"/>
                <a:ext cx="10800" cy="50760"/>
              </p14:xfrm>
            </p:contentPart>
          </mc:Choice>
          <mc:Fallback xmlns="">
            <p:pic>
              <p:nvPicPr>
                <p:cNvPr id="12" name="Freihand 11">
                  <a:extLst>
                    <a:ext uri="{FF2B5EF4-FFF2-40B4-BE49-F238E27FC236}">
                      <a16:creationId xmlns:a16="http://schemas.microsoft.com/office/drawing/2014/main" id="{EF98B30E-71C0-4914-8EB3-AA443E0BFF2E}"/>
                    </a:ext>
                  </a:extLst>
                </p:cNvPr>
                <p:cNvPicPr/>
                <p:nvPr/>
              </p:nvPicPr>
              <p:blipFill>
                <a:blip r:embed="rId36"/>
                <a:stretch>
                  <a:fillRect/>
                </a:stretch>
              </p:blipFill>
              <p:spPr>
                <a:xfrm>
                  <a:off x="9740493" y="243960"/>
                  <a:ext cx="19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 name="Freihand 12">
                  <a:extLst>
                    <a:ext uri="{FF2B5EF4-FFF2-40B4-BE49-F238E27FC236}">
                      <a16:creationId xmlns:a16="http://schemas.microsoft.com/office/drawing/2014/main" id="{144ABF6B-B35B-4214-9C2F-E19530E38B0F}"/>
                    </a:ext>
                  </a:extLst>
                </p14:cNvPr>
                <p14:cNvContentPartPr/>
                <p14:nvPr/>
              </p14:nvContentPartPr>
              <p14:xfrm>
                <a:off x="9701613" y="168360"/>
                <a:ext cx="172440" cy="122760"/>
              </p14:xfrm>
            </p:contentPart>
          </mc:Choice>
          <mc:Fallback xmlns="">
            <p:pic>
              <p:nvPicPr>
                <p:cNvPr id="13" name="Freihand 12">
                  <a:extLst>
                    <a:ext uri="{FF2B5EF4-FFF2-40B4-BE49-F238E27FC236}">
                      <a16:creationId xmlns:a16="http://schemas.microsoft.com/office/drawing/2014/main" id="{144ABF6B-B35B-4214-9C2F-E19530E38B0F}"/>
                    </a:ext>
                  </a:extLst>
                </p:cNvPr>
                <p:cNvPicPr/>
                <p:nvPr/>
              </p:nvPicPr>
              <p:blipFill>
                <a:blip r:embed="rId38"/>
                <a:stretch>
                  <a:fillRect/>
                </a:stretch>
              </p:blipFill>
              <p:spPr>
                <a:xfrm>
                  <a:off x="9697293" y="164040"/>
                  <a:ext cx="181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 name="Freihand 14">
                  <a:extLst>
                    <a:ext uri="{FF2B5EF4-FFF2-40B4-BE49-F238E27FC236}">
                      <a16:creationId xmlns:a16="http://schemas.microsoft.com/office/drawing/2014/main" id="{80F9CC96-B8CA-46F6-BB6F-16F1E1447AB6}"/>
                    </a:ext>
                  </a:extLst>
                </p14:cNvPr>
                <p14:cNvContentPartPr/>
                <p14:nvPr/>
              </p14:nvContentPartPr>
              <p14:xfrm>
                <a:off x="10316853" y="355920"/>
                <a:ext cx="971280" cy="553320"/>
              </p14:xfrm>
            </p:contentPart>
          </mc:Choice>
          <mc:Fallback xmlns="">
            <p:pic>
              <p:nvPicPr>
                <p:cNvPr id="15" name="Freihand 14">
                  <a:extLst>
                    <a:ext uri="{FF2B5EF4-FFF2-40B4-BE49-F238E27FC236}">
                      <a16:creationId xmlns:a16="http://schemas.microsoft.com/office/drawing/2014/main" id="{80F9CC96-B8CA-46F6-BB6F-16F1E1447AB6}"/>
                    </a:ext>
                  </a:extLst>
                </p:cNvPr>
                <p:cNvPicPr/>
                <p:nvPr/>
              </p:nvPicPr>
              <p:blipFill>
                <a:blip r:embed="rId40"/>
                <a:stretch>
                  <a:fillRect/>
                </a:stretch>
              </p:blipFill>
              <p:spPr>
                <a:xfrm>
                  <a:off x="10312533" y="351600"/>
                  <a:ext cx="97992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 name="Freihand 16">
                  <a:extLst>
                    <a:ext uri="{FF2B5EF4-FFF2-40B4-BE49-F238E27FC236}">
                      <a16:creationId xmlns:a16="http://schemas.microsoft.com/office/drawing/2014/main" id="{47E8225B-3DF4-48A7-A0BD-175E088F7471}"/>
                    </a:ext>
                  </a:extLst>
                </p14:cNvPr>
                <p14:cNvContentPartPr/>
                <p14:nvPr/>
              </p14:nvContentPartPr>
              <p14:xfrm>
                <a:off x="11485413" y="207600"/>
                <a:ext cx="104040" cy="149760"/>
              </p14:xfrm>
            </p:contentPart>
          </mc:Choice>
          <mc:Fallback xmlns="">
            <p:pic>
              <p:nvPicPr>
                <p:cNvPr id="17" name="Freihand 16">
                  <a:extLst>
                    <a:ext uri="{FF2B5EF4-FFF2-40B4-BE49-F238E27FC236}">
                      <a16:creationId xmlns:a16="http://schemas.microsoft.com/office/drawing/2014/main" id="{47E8225B-3DF4-48A7-A0BD-175E088F7471}"/>
                    </a:ext>
                  </a:extLst>
                </p:cNvPr>
                <p:cNvPicPr/>
                <p:nvPr/>
              </p:nvPicPr>
              <p:blipFill>
                <a:blip r:embed="rId42"/>
                <a:stretch>
                  <a:fillRect/>
                </a:stretch>
              </p:blipFill>
              <p:spPr>
                <a:xfrm>
                  <a:off x="11481093" y="203280"/>
                  <a:ext cx="1126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8" name="Freihand 17">
                  <a:extLst>
                    <a:ext uri="{FF2B5EF4-FFF2-40B4-BE49-F238E27FC236}">
                      <a16:creationId xmlns:a16="http://schemas.microsoft.com/office/drawing/2014/main" id="{2372E64A-4A49-4C97-A6AF-CEEF87D31736}"/>
                    </a:ext>
                  </a:extLst>
                </p14:cNvPr>
                <p14:cNvContentPartPr/>
                <p14:nvPr/>
              </p14:nvContentPartPr>
              <p14:xfrm>
                <a:off x="11567853" y="205800"/>
                <a:ext cx="16200" cy="128520"/>
              </p14:xfrm>
            </p:contentPart>
          </mc:Choice>
          <mc:Fallback xmlns="">
            <p:pic>
              <p:nvPicPr>
                <p:cNvPr id="18" name="Freihand 17">
                  <a:extLst>
                    <a:ext uri="{FF2B5EF4-FFF2-40B4-BE49-F238E27FC236}">
                      <a16:creationId xmlns:a16="http://schemas.microsoft.com/office/drawing/2014/main" id="{2372E64A-4A49-4C97-A6AF-CEEF87D31736}"/>
                    </a:ext>
                  </a:extLst>
                </p:cNvPr>
                <p:cNvPicPr/>
                <p:nvPr/>
              </p:nvPicPr>
              <p:blipFill>
                <a:blip r:embed="rId44"/>
                <a:stretch>
                  <a:fillRect/>
                </a:stretch>
              </p:blipFill>
              <p:spPr>
                <a:xfrm>
                  <a:off x="11563533" y="201480"/>
                  <a:ext cx="24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9" name="Freihand 18">
                  <a:extLst>
                    <a:ext uri="{FF2B5EF4-FFF2-40B4-BE49-F238E27FC236}">
                      <a16:creationId xmlns:a16="http://schemas.microsoft.com/office/drawing/2014/main" id="{A5DED6C4-D5DB-41D7-9448-37D7D534709B}"/>
                    </a:ext>
                  </a:extLst>
                </p14:cNvPr>
                <p14:cNvContentPartPr/>
                <p14:nvPr/>
              </p14:nvContentPartPr>
              <p14:xfrm>
                <a:off x="11529693" y="259440"/>
                <a:ext cx="113040" cy="26280"/>
              </p14:xfrm>
            </p:contentPart>
          </mc:Choice>
          <mc:Fallback xmlns="">
            <p:pic>
              <p:nvPicPr>
                <p:cNvPr id="19" name="Freihand 18">
                  <a:extLst>
                    <a:ext uri="{FF2B5EF4-FFF2-40B4-BE49-F238E27FC236}">
                      <a16:creationId xmlns:a16="http://schemas.microsoft.com/office/drawing/2014/main" id="{A5DED6C4-D5DB-41D7-9448-37D7D534709B}"/>
                    </a:ext>
                  </a:extLst>
                </p:cNvPr>
                <p:cNvPicPr/>
                <p:nvPr/>
              </p:nvPicPr>
              <p:blipFill>
                <a:blip r:embed="rId46"/>
                <a:stretch>
                  <a:fillRect/>
                </a:stretch>
              </p:blipFill>
              <p:spPr>
                <a:xfrm>
                  <a:off x="11525373" y="255120"/>
                  <a:ext cx="121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 name="Freihand 20">
                  <a:extLst>
                    <a:ext uri="{FF2B5EF4-FFF2-40B4-BE49-F238E27FC236}">
                      <a16:creationId xmlns:a16="http://schemas.microsoft.com/office/drawing/2014/main" id="{40D18A81-E9A7-4A46-B4BC-4BC3054193AF}"/>
                    </a:ext>
                  </a:extLst>
                </p14:cNvPr>
                <p14:cNvContentPartPr/>
                <p14:nvPr/>
              </p14:nvContentPartPr>
              <p14:xfrm>
                <a:off x="10485693" y="315960"/>
                <a:ext cx="578160" cy="606600"/>
              </p14:xfrm>
            </p:contentPart>
          </mc:Choice>
          <mc:Fallback xmlns="">
            <p:pic>
              <p:nvPicPr>
                <p:cNvPr id="21" name="Freihand 20">
                  <a:extLst>
                    <a:ext uri="{FF2B5EF4-FFF2-40B4-BE49-F238E27FC236}">
                      <a16:creationId xmlns:a16="http://schemas.microsoft.com/office/drawing/2014/main" id="{40D18A81-E9A7-4A46-B4BC-4BC3054193AF}"/>
                    </a:ext>
                  </a:extLst>
                </p:cNvPr>
                <p:cNvPicPr/>
                <p:nvPr/>
              </p:nvPicPr>
              <p:blipFill>
                <a:blip r:embed="rId48"/>
                <a:stretch>
                  <a:fillRect/>
                </a:stretch>
              </p:blipFill>
              <p:spPr>
                <a:xfrm>
                  <a:off x="10481373" y="311640"/>
                  <a:ext cx="58680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EB1AB3E5-9D5F-4E4E-B7F8-B1D782E0D7D4}"/>
                    </a:ext>
                  </a:extLst>
                </p14:cNvPr>
                <p14:cNvContentPartPr/>
                <p14:nvPr/>
              </p14:nvContentPartPr>
              <p14:xfrm>
                <a:off x="11185893" y="782160"/>
                <a:ext cx="97200" cy="133200"/>
              </p14:xfrm>
            </p:contentPart>
          </mc:Choice>
          <mc:Fallback xmlns="">
            <p:pic>
              <p:nvPicPr>
                <p:cNvPr id="23" name="Freihand 22">
                  <a:extLst>
                    <a:ext uri="{FF2B5EF4-FFF2-40B4-BE49-F238E27FC236}">
                      <a16:creationId xmlns:a16="http://schemas.microsoft.com/office/drawing/2014/main" id="{EB1AB3E5-9D5F-4E4E-B7F8-B1D782E0D7D4}"/>
                    </a:ext>
                  </a:extLst>
                </p:cNvPr>
                <p:cNvPicPr/>
                <p:nvPr/>
              </p:nvPicPr>
              <p:blipFill>
                <a:blip r:embed="rId50"/>
                <a:stretch>
                  <a:fillRect/>
                </a:stretch>
              </p:blipFill>
              <p:spPr>
                <a:xfrm>
                  <a:off x="11181573" y="777840"/>
                  <a:ext cx="105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D31BE1D0-441D-42E9-B248-3BB21F65CA30}"/>
                    </a:ext>
                  </a:extLst>
                </p14:cNvPr>
                <p14:cNvContentPartPr/>
                <p14:nvPr/>
              </p14:nvContentPartPr>
              <p14:xfrm>
                <a:off x="9586053" y="79440"/>
                <a:ext cx="138600" cy="84600"/>
              </p14:xfrm>
            </p:contentPart>
          </mc:Choice>
          <mc:Fallback xmlns="">
            <p:pic>
              <p:nvPicPr>
                <p:cNvPr id="30" name="Freihand 29">
                  <a:extLst>
                    <a:ext uri="{FF2B5EF4-FFF2-40B4-BE49-F238E27FC236}">
                      <a16:creationId xmlns:a16="http://schemas.microsoft.com/office/drawing/2014/main" id="{D31BE1D0-441D-42E9-B248-3BB21F65CA30}"/>
                    </a:ext>
                  </a:extLst>
                </p:cNvPr>
                <p:cNvPicPr/>
                <p:nvPr/>
              </p:nvPicPr>
              <p:blipFill>
                <a:blip r:embed="rId52"/>
                <a:stretch>
                  <a:fillRect/>
                </a:stretch>
              </p:blipFill>
              <p:spPr>
                <a:xfrm>
                  <a:off x="9581733" y="75120"/>
                  <a:ext cx="147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B120DBF4-AA5A-4FD9-97CF-0932975EAB0C}"/>
                    </a:ext>
                  </a:extLst>
                </p14:cNvPr>
                <p14:cNvContentPartPr/>
                <p14:nvPr/>
              </p14:nvContentPartPr>
              <p14:xfrm>
                <a:off x="9750933" y="62520"/>
                <a:ext cx="205560" cy="150480"/>
              </p14:xfrm>
            </p:contentPart>
          </mc:Choice>
          <mc:Fallback xmlns="">
            <p:pic>
              <p:nvPicPr>
                <p:cNvPr id="31" name="Freihand 30">
                  <a:extLst>
                    <a:ext uri="{FF2B5EF4-FFF2-40B4-BE49-F238E27FC236}">
                      <a16:creationId xmlns:a16="http://schemas.microsoft.com/office/drawing/2014/main" id="{B120DBF4-AA5A-4FD9-97CF-0932975EAB0C}"/>
                    </a:ext>
                  </a:extLst>
                </p:cNvPr>
                <p:cNvPicPr/>
                <p:nvPr/>
              </p:nvPicPr>
              <p:blipFill>
                <a:blip r:embed="rId54"/>
                <a:stretch>
                  <a:fillRect/>
                </a:stretch>
              </p:blipFill>
              <p:spPr>
                <a:xfrm>
                  <a:off x="9746613" y="58200"/>
                  <a:ext cx="214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92D6B329-0D70-4495-9003-C6B98422B517}"/>
                    </a:ext>
                  </a:extLst>
                </p14:cNvPr>
                <p14:cNvContentPartPr/>
                <p14:nvPr/>
              </p14:nvContentPartPr>
              <p14:xfrm>
                <a:off x="10110573" y="469680"/>
                <a:ext cx="73080" cy="20880"/>
              </p14:xfrm>
            </p:contentPart>
          </mc:Choice>
          <mc:Fallback xmlns="">
            <p:pic>
              <p:nvPicPr>
                <p:cNvPr id="33" name="Freihand 32">
                  <a:extLst>
                    <a:ext uri="{FF2B5EF4-FFF2-40B4-BE49-F238E27FC236}">
                      <a16:creationId xmlns:a16="http://schemas.microsoft.com/office/drawing/2014/main" id="{92D6B329-0D70-4495-9003-C6B98422B517}"/>
                    </a:ext>
                  </a:extLst>
                </p:cNvPr>
                <p:cNvPicPr/>
                <p:nvPr/>
              </p:nvPicPr>
              <p:blipFill>
                <a:blip r:embed="rId56"/>
                <a:stretch>
                  <a:fillRect/>
                </a:stretch>
              </p:blipFill>
              <p:spPr>
                <a:xfrm>
                  <a:off x="10106253" y="465360"/>
                  <a:ext cx="81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CE6DD3B9-D501-4F66-94B7-5ED76D1AB297}"/>
                    </a:ext>
                  </a:extLst>
                </p14:cNvPr>
                <p14:cNvContentPartPr/>
                <p14:nvPr/>
              </p14:nvContentPartPr>
              <p14:xfrm>
                <a:off x="10285173" y="494160"/>
                <a:ext cx="222840" cy="28080"/>
              </p14:xfrm>
            </p:contentPart>
          </mc:Choice>
          <mc:Fallback xmlns="">
            <p:pic>
              <p:nvPicPr>
                <p:cNvPr id="34" name="Freihand 33">
                  <a:extLst>
                    <a:ext uri="{FF2B5EF4-FFF2-40B4-BE49-F238E27FC236}">
                      <a16:creationId xmlns:a16="http://schemas.microsoft.com/office/drawing/2014/main" id="{CE6DD3B9-D501-4F66-94B7-5ED76D1AB297}"/>
                    </a:ext>
                  </a:extLst>
                </p:cNvPr>
                <p:cNvPicPr/>
                <p:nvPr/>
              </p:nvPicPr>
              <p:blipFill>
                <a:blip r:embed="rId58"/>
                <a:stretch>
                  <a:fillRect/>
                </a:stretch>
              </p:blipFill>
              <p:spPr>
                <a:xfrm>
                  <a:off x="10280853" y="489840"/>
                  <a:ext cx="231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3DE82893-BA61-4B08-B33C-258B765FF72D}"/>
                    </a:ext>
                  </a:extLst>
                </p14:cNvPr>
                <p14:cNvContentPartPr/>
                <p14:nvPr/>
              </p14:nvContentPartPr>
              <p14:xfrm>
                <a:off x="10614933" y="516120"/>
                <a:ext cx="390600" cy="40320"/>
              </p14:xfrm>
            </p:contentPart>
          </mc:Choice>
          <mc:Fallback xmlns="">
            <p:pic>
              <p:nvPicPr>
                <p:cNvPr id="35" name="Freihand 34">
                  <a:extLst>
                    <a:ext uri="{FF2B5EF4-FFF2-40B4-BE49-F238E27FC236}">
                      <a16:creationId xmlns:a16="http://schemas.microsoft.com/office/drawing/2014/main" id="{3DE82893-BA61-4B08-B33C-258B765FF72D}"/>
                    </a:ext>
                  </a:extLst>
                </p:cNvPr>
                <p:cNvPicPr/>
                <p:nvPr/>
              </p:nvPicPr>
              <p:blipFill>
                <a:blip r:embed="rId60"/>
                <a:stretch>
                  <a:fillRect/>
                </a:stretch>
              </p:blipFill>
              <p:spPr>
                <a:xfrm>
                  <a:off x="10610613" y="511800"/>
                  <a:ext cx="399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31B996A4-5BE5-4976-8890-E51C07A6D2D3}"/>
                    </a:ext>
                  </a:extLst>
                </p14:cNvPr>
                <p14:cNvContentPartPr/>
                <p14:nvPr/>
              </p14:nvContentPartPr>
              <p14:xfrm>
                <a:off x="9756693" y="392640"/>
                <a:ext cx="138960" cy="89280"/>
              </p14:xfrm>
            </p:contentPart>
          </mc:Choice>
          <mc:Fallback xmlns="">
            <p:pic>
              <p:nvPicPr>
                <p:cNvPr id="36" name="Freihand 35">
                  <a:extLst>
                    <a:ext uri="{FF2B5EF4-FFF2-40B4-BE49-F238E27FC236}">
                      <a16:creationId xmlns:a16="http://schemas.microsoft.com/office/drawing/2014/main" id="{31B996A4-5BE5-4976-8890-E51C07A6D2D3}"/>
                    </a:ext>
                  </a:extLst>
                </p:cNvPr>
                <p:cNvPicPr/>
                <p:nvPr/>
              </p:nvPicPr>
              <p:blipFill>
                <a:blip r:embed="rId62"/>
                <a:stretch>
                  <a:fillRect/>
                </a:stretch>
              </p:blipFill>
              <p:spPr>
                <a:xfrm>
                  <a:off x="9752373" y="388320"/>
                  <a:ext cx="147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8662E0AB-FD15-40DF-BC40-C56049E0B5FB}"/>
                    </a:ext>
                  </a:extLst>
                </p14:cNvPr>
                <p14:cNvContentPartPr/>
                <p14:nvPr/>
              </p14:nvContentPartPr>
              <p14:xfrm>
                <a:off x="9717093" y="505680"/>
                <a:ext cx="147240" cy="28440"/>
              </p14:xfrm>
            </p:contentPart>
          </mc:Choice>
          <mc:Fallback xmlns="">
            <p:pic>
              <p:nvPicPr>
                <p:cNvPr id="37" name="Freihand 36">
                  <a:extLst>
                    <a:ext uri="{FF2B5EF4-FFF2-40B4-BE49-F238E27FC236}">
                      <a16:creationId xmlns:a16="http://schemas.microsoft.com/office/drawing/2014/main" id="{8662E0AB-FD15-40DF-BC40-C56049E0B5FB}"/>
                    </a:ext>
                  </a:extLst>
                </p:cNvPr>
                <p:cNvPicPr/>
                <p:nvPr/>
              </p:nvPicPr>
              <p:blipFill>
                <a:blip r:embed="rId64"/>
                <a:stretch>
                  <a:fillRect/>
                </a:stretch>
              </p:blipFill>
              <p:spPr>
                <a:xfrm>
                  <a:off x="9712773" y="501360"/>
                  <a:ext cx="155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D15BAFE9-59FA-449B-872A-3A07242640B7}"/>
                    </a:ext>
                  </a:extLst>
                </p14:cNvPr>
                <p14:cNvContentPartPr/>
                <p14:nvPr/>
              </p14:nvContentPartPr>
              <p14:xfrm>
                <a:off x="10767213" y="636000"/>
                <a:ext cx="17640" cy="91080"/>
              </p14:xfrm>
            </p:contentPart>
          </mc:Choice>
          <mc:Fallback xmlns="">
            <p:pic>
              <p:nvPicPr>
                <p:cNvPr id="39" name="Freihand 38">
                  <a:extLst>
                    <a:ext uri="{FF2B5EF4-FFF2-40B4-BE49-F238E27FC236}">
                      <a16:creationId xmlns:a16="http://schemas.microsoft.com/office/drawing/2014/main" id="{D15BAFE9-59FA-449B-872A-3A07242640B7}"/>
                    </a:ext>
                  </a:extLst>
                </p:cNvPr>
                <p:cNvPicPr/>
                <p:nvPr/>
              </p:nvPicPr>
              <p:blipFill>
                <a:blip r:embed="rId66"/>
                <a:stretch>
                  <a:fillRect/>
                </a:stretch>
              </p:blipFill>
              <p:spPr>
                <a:xfrm>
                  <a:off x="10762893" y="631680"/>
                  <a:ext cx="26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14C974F4-B6A3-4FC9-AD6D-6F382910E436}"/>
                    </a:ext>
                  </a:extLst>
                </p14:cNvPr>
                <p14:cNvContentPartPr/>
                <p14:nvPr/>
              </p14:nvContentPartPr>
              <p14:xfrm>
                <a:off x="10731213" y="779280"/>
                <a:ext cx="32040" cy="244440"/>
              </p14:xfrm>
            </p:contentPart>
          </mc:Choice>
          <mc:Fallback xmlns="">
            <p:pic>
              <p:nvPicPr>
                <p:cNvPr id="40" name="Freihand 39">
                  <a:extLst>
                    <a:ext uri="{FF2B5EF4-FFF2-40B4-BE49-F238E27FC236}">
                      <a16:creationId xmlns:a16="http://schemas.microsoft.com/office/drawing/2014/main" id="{14C974F4-B6A3-4FC9-AD6D-6F382910E436}"/>
                    </a:ext>
                  </a:extLst>
                </p:cNvPr>
                <p:cNvPicPr/>
                <p:nvPr/>
              </p:nvPicPr>
              <p:blipFill>
                <a:blip r:embed="rId68"/>
                <a:stretch>
                  <a:fillRect/>
                </a:stretch>
              </p:blipFill>
              <p:spPr>
                <a:xfrm>
                  <a:off x="10726893" y="774960"/>
                  <a:ext cx="40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4DE10779-9FE8-460D-9573-BF2CA06AA8D4}"/>
                    </a:ext>
                  </a:extLst>
                </p14:cNvPr>
                <p14:cNvContentPartPr/>
                <p14:nvPr/>
              </p14:nvContentPartPr>
              <p14:xfrm>
                <a:off x="10650213" y="575520"/>
                <a:ext cx="3600" cy="85320"/>
              </p14:xfrm>
            </p:contentPart>
          </mc:Choice>
          <mc:Fallback xmlns="">
            <p:pic>
              <p:nvPicPr>
                <p:cNvPr id="45" name="Freihand 44">
                  <a:extLst>
                    <a:ext uri="{FF2B5EF4-FFF2-40B4-BE49-F238E27FC236}">
                      <a16:creationId xmlns:a16="http://schemas.microsoft.com/office/drawing/2014/main" id="{4DE10779-9FE8-460D-9573-BF2CA06AA8D4}"/>
                    </a:ext>
                  </a:extLst>
                </p:cNvPr>
                <p:cNvPicPr/>
                <p:nvPr/>
              </p:nvPicPr>
              <p:blipFill>
                <a:blip r:embed="rId70"/>
                <a:stretch>
                  <a:fillRect/>
                </a:stretch>
              </p:blipFill>
              <p:spPr>
                <a:xfrm>
                  <a:off x="10645893" y="571200"/>
                  <a:ext cx="12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F64825AE-4793-47BF-8428-3B32AEB058DD}"/>
                    </a:ext>
                  </a:extLst>
                </p14:cNvPr>
                <p14:cNvContentPartPr/>
                <p14:nvPr/>
              </p14:nvContentPartPr>
              <p14:xfrm>
                <a:off x="10630773" y="710880"/>
                <a:ext cx="15480" cy="245880"/>
              </p14:xfrm>
            </p:contentPart>
          </mc:Choice>
          <mc:Fallback xmlns="">
            <p:pic>
              <p:nvPicPr>
                <p:cNvPr id="46" name="Freihand 45">
                  <a:extLst>
                    <a:ext uri="{FF2B5EF4-FFF2-40B4-BE49-F238E27FC236}">
                      <a16:creationId xmlns:a16="http://schemas.microsoft.com/office/drawing/2014/main" id="{F64825AE-4793-47BF-8428-3B32AEB058DD}"/>
                    </a:ext>
                  </a:extLst>
                </p:cNvPr>
                <p:cNvPicPr/>
                <p:nvPr/>
              </p:nvPicPr>
              <p:blipFill>
                <a:blip r:embed="rId72"/>
                <a:stretch>
                  <a:fillRect/>
                </a:stretch>
              </p:blipFill>
              <p:spPr>
                <a:xfrm>
                  <a:off x="10626453" y="706560"/>
                  <a:ext cx="241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5E0B528E-B836-4DC5-8233-55DE6EAE2EEA}"/>
                    </a:ext>
                  </a:extLst>
                </p14:cNvPr>
                <p14:cNvContentPartPr/>
                <p14:nvPr/>
              </p14:nvContentPartPr>
              <p14:xfrm>
                <a:off x="10615653" y="1007160"/>
                <a:ext cx="16200" cy="51480"/>
              </p14:xfrm>
            </p:contentPart>
          </mc:Choice>
          <mc:Fallback xmlns="">
            <p:pic>
              <p:nvPicPr>
                <p:cNvPr id="47" name="Freihand 46">
                  <a:extLst>
                    <a:ext uri="{FF2B5EF4-FFF2-40B4-BE49-F238E27FC236}">
                      <a16:creationId xmlns:a16="http://schemas.microsoft.com/office/drawing/2014/main" id="{5E0B528E-B836-4DC5-8233-55DE6EAE2EEA}"/>
                    </a:ext>
                  </a:extLst>
                </p:cNvPr>
                <p:cNvPicPr/>
                <p:nvPr/>
              </p:nvPicPr>
              <p:blipFill>
                <a:blip r:embed="rId74"/>
                <a:stretch>
                  <a:fillRect/>
                </a:stretch>
              </p:blipFill>
              <p:spPr>
                <a:xfrm>
                  <a:off x="10611333" y="1002840"/>
                  <a:ext cx="24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0726B9A8-2836-443F-9E45-71CE86AB0A02}"/>
                    </a:ext>
                  </a:extLst>
                </p14:cNvPr>
                <p14:cNvContentPartPr/>
                <p14:nvPr/>
              </p14:nvContentPartPr>
              <p14:xfrm>
                <a:off x="10673613" y="1186080"/>
                <a:ext cx="90360" cy="178560"/>
              </p14:xfrm>
            </p:contentPart>
          </mc:Choice>
          <mc:Fallback xmlns="">
            <p:pic>
              <p:nvPicPr>
                <p:cNvPr id="41" name="Freihand 40">
                  <a:extLst>
                    <a:ext uri="{FF2B5EF4-FFF2-40B4-BE49-F238E27FC236}">
                      <a16:creationId xmlns:a16="http://schemas.microsoft.com/office/drawing/2014/main" id="{0726B9A8-2836-443F-9E45-71CE86AB0A02}"/>
                    </a:ext>
                  </a:extLst>
                </p:cNvPr>
                <p:cNvPicPr/>
                <p:nvPr/>
              </p:nvPicPr>
              <p:blipFill>
                <a:blip r:embed="rId76"/>
                <a:stretch>
                  <a:fillRect/>
                </a:stretch>
              </p:blipFill>
              <p:spPr>
                <a:xfrm>
                  <a:off x="10669293" y="1181760"/>
                  <a:ext cx="99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E3CAE697-4788-464A-971A-2D1CD94E40CC}"/>
                    </a:ext>
                  </a:extLst>
                </p14:cNvPr>
                <p14:cNvContentPartPr/>
                <p14:nvPr/>
              </p14:nvContentPartPr>
              <p14:xfrm>
                <a:off x="10801053" y="1163040"/>
                <a:ext cx="119160" cy="102600"/>
              </p14:xfrm>
            </p:contentPart>
          </mc:Choice>
          <mc:Fallback xmlns="">
            <p:pic>
              <p:nvPicPr>
                <p:cNvPr id="42" name="Freihand 41">
                  <a:extLst>
                    <a:ext uri="{FF2B5EF4-FFF2-40B4-BE49-F238E27FC236}">
                      <a16:creationId xmlns:a16="http://schemas.microsoft.com/office/drawing/2014/main" id="{E3CAE697-4788-464A-971A-2D1CD94E40CC}"/>
                    </a:ext>
                  </a:extLst>
                </p:cNvPr>
                <p:cNvPicPr/>
                <p:nvPr/>
              </p:nvPicPr>
              <p:blipFill>
                <a:blip r:embed="rId78"/>
                <a:stretch>
                  <a:fillRect/>
                </a:stretch>
              </p:blipFill>
              <p:spPr>
                <a:xfrm>
                  <a:off x="10796733" y="1158720"/>
                  <a:ext cx="127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3FA89212-60D6-4516-AA29-CAAC16A927BD}"/>
                    </a:ext>
                  </a:extLst>
                </p14:cNvPr>
                <p14:cNvContentPartPr/>
                <p14:nvPr/>
              </p14:nvContentPartPr>
              <p14:xfrm>
                <a:off x="10480653" y="1231440"/>
                <a:ext cx="81360" cy="169920"/>
              </p14:xfrm>
            </p:contentPart>
          </mc:Choice>
          <mc:Fallback xmlns="">
            <p:pic>
              <p:nvPicPr>
                <p:cNvPr id="49" name="Freihand 48">
                  <a:extLst>
                    <a:ext uri="{FF2B5EF4-FFF2-40B4-BE49-F238E27FC236}">
                      <a16:creationId xmlns:a16="http://schemas.microsoft.com/office/drawing/2014/main" id="{3FA89212-60D6-4516-AA29-CAAC16A927BD}"/>
                    </a:ext>
                  </a:extLst>
                </p:cNvPr>
                <p:cNvPicPr/>
                <p:nvPr/>
              </p:nvPicPr>
              <p:blipFill>
                <a:blip r:embed="rId80"/>
                <a:stretch>
                  <a:fillRect/>
                </a:stretch>
              </p:blipFill>
              <p:spPr>
                <a:xfrm>
                  <a:off x="10476333" y="1227120"/>
                  <a:ext cx="90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9EFF63B8-500B-43BC-8F84-4E4A4684A7BF}"/>
                    </a:ext>
                  </a:extLst>
                </p14:cNvPr>
                <p14:cNvContentPartPr/>
                <p14:nvPr/>
              </p14:nvContentPartPr>
              <p14:xfrm>
                <a:off x="10535733" y="1448520"/>
                <a:ext cx="88200" cy="75960"/>
              </p14:xfrm>
            </p:contentPart>
          </mc:Choice>
          <mc:Fallback xmlns="">
            <p:pic>
              <p:nvPicPr>
                <p:cNvPr id="50" name="Freihand 49">
                  <a:extLst>
                    <a:ext uri="{FF2B5EF4-FFF2-40B4-BE49-F238E27FC236}">
                      <a16:creationId xmlns:a16="http://schemas.microsoft.com/office/drawing/2014/main" id="{9EFF63B8-500B-43BC-8F84-4E4A4684A7BF}"/>
                    </a:ext>
                  </a:extLst>
                </p:cNvPr>
                <p:cNvPicPr/>
                <p:nvPr/>
              </p:nvPicPr>
              <p:blipFill>
                <a:blip r:embed="rId82"/>
                <a:stretch>
                  <a:fillRect/>
                </a:stretch>
              </p:blipFill>
              <p:spPr>
                <a:xfrm>
                  <a:off x="10531413" y="1444200"/>
                  <a:ext cx="96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68817259-1F8B-4D82-B15D-1F19E95EA6DF}"/>
                    </a:ext>
                  </a:extLst>
                </p14:cNvPr>
                <p14:cNvContentPartPr/>
                <p14:nvPr/>
              </p14:nvContentPartPr>
              <p14:xfrm>
                <a:off x="10516293" y="1411080"/>
                <a:ext cx="135360" cy="39600"/>
              </p14:xfrm>
            </p:contentPart>
          </mc:Choice>
          <mc:Fallback xmlns="">
            <p:pic>
              <p:nvPicPr>
                <p:cNvPr id="51" name="Freihand 50">
                  <a:extLst>
                    <a:ext uri="{FF2B5EF4-FFF2-40B4-BE49-F238E27FC236}">
                      <a16:creationId xmlns:a16="http://schemas.microsoft.com/office/drawing/2014/main" id="{68817259-1F8B-4D82-B15D-1F19E95EA6DF}"/>
                    </a:ext>
                  </a:extLst>
                </p:cNvPr>
                <p:cNvPicPr/>
                <p:nvPr/>
              </p:nvPicPr>
              <p:blipFill>
                <a:blip r:embed="rId84"/>
                <a:stretch>
                  <a:fillRect/>
                </a:stretch>
              </p:blipFill>
              <p:spPr>
                <a:xfrm>
                  <a:off x="10511973" y="1406760"/>
                  <a:ext cx="144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74F1FCE9-BA77-4CB3-A6AA-80E7B3C00DF1}"/>
                    </a:ext>
                  </a:extLst>
                </p14:cNvPr>
                <p14:cNvContentPartPr/>
                <p14:nvPr/>
              </p14:nvContentPartPr>
              <p14:xfrm>
                <a:off x="10434213" y="1663440"/>
                <a:ext cx="231480" cy="59760"/>
              </p14:xfrm>
            </p:contentPart>
          </mc:Choice>
          <mc:Fallback xmlns="">
            <p:pic>
              <p:nvPicPr>
                <p:cNvPr id="53" name="Freihand 52">
                  <a:extLst>
                    <a:ext uri="{FF2B5EF4-FFF2-40B4-BE49-F238E27FC236}">
                      <a16:creationId xmlns:a16="http://schemas.microsoft.com/office/drawing/2014/main" id="{74F1FCE9-BA77-4CB3-A6AA-80E7B3C00DF1}"/>
                    </a:ext>
                  </a:extLst>
                </p:cNvPr>
                <p:cNvPicPr/>
                <p:nvPr/>
              </p:nvPicPr>
              <p:blipFill>
                <a:blip r:embed="rId86"/>
                <a:stretch>
                  <a:fillRect/>
                </a:stretch>
              </p:blipFill>
              <p:spPr>
                <a:xfrm>
                  <a:off x="10429893" y="1659120"/>
                  <a:ext cx="240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80C9C534-DE34-4B9B-A651-B769F5F9E364}"/>
                    </a:ext>
                  </a:extLst>
                </p14:cNvPr>
                <p14:cNvContentPartPr/>
                <p14:nvPr/>
              </p14:nvContentPartPr>
              <p14:xfrm>
                <a:off x="10401093" y="1802760"/>
                <a:ext cx="106560" cy="165600"/>
              </p14:xfrm>
            </p:contentPart>
          </mc:Choice>
          <mc:Fallback xmlns="">
            <p:pic>
              <p:nvPicPr>
                <p:cNvPr id="54" name="Freihand 53">
                  <a:extLst>
                    <a:ext uri="{FF2B5EF4-FFF2-40B4-BE49-F238E27FC236}">
                      <a16:creationId xmlns:a16="http://schemas.microsoft.com/office/drawing/2014/main" id="{80C9C534-DE34-4B9B-A651-B769F5F9E364}"/>
                    </a:ext>
                  </a:extLst>
                </p:cNvPr>
                <p:cNvPicPr/>
                <p:nvPr/>
              </p:nvPicPr>
              <p:blipFill>
                <a:blip r:embed="rId88"/>
                <a:stretch>
                  <a:fillRect/>
                </a:stretch>
              </p:blipFill>
              <p:spPr>
                <a:xfrm>
                  <a:off x="10396773" y="1798440"/>
                  <a:ext cx="115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9D616130-9EB5-4C03-9576-4552332FAFA0}"/>
                    </a:ext>
                  </a:extLst>
                </p14:cNvPr>
                <p14:cNvContentPartPr/>
                <p14:nvPr/>
              </p14:nvContentPartPr>
              <p14:xfrm>
                <a:off x="10420173" y="1884480"/>
                <a:ext cx="113760" cy="30960"/>
              </p14:xfrm>
            </p:contentPart>
          </mc:Choice>
          <mc:Fallback xmlns="">
            <p:pic>
              <p:nvPicPr>
                <p:cNvPr id="55" name="Freihand 54">
                  <a:extLst>
                    <a:ext uri="{FF2B5EF4-FFF2-40B4-BE49-F238E27FC236}">
                      <a16:creationId xmlns:a16="http://schemas.microsoft.com/office/drawing/2014/main" id="{9D616130-9EB5-4C03-9576-4552332FAFA0}"/>
                    </a:ext>
                  </a:extLst>
                </p:cNvPr>
                <p:cNvPicPr/>
                <p:nvPr/>
              </p:nvPicPr>
              <p:blipFill>
                <a:blip r:embed="rId90"/>
                <a:stretch>
                  <a:fillRect/>
                </a:stretch>
              </p:blipFill>
              <p:spPr>
                <a:xfrm>
                  <a:off x="10415853" y="1880160"/>
                  <a:ext cx="122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1AA1A8A5-547B-49D0-A538-8436DD29D941}"/>
                    </a:ext>
                  </a:extLst>
                </p14:cNvPr>
                <p14:cNvContentPartPr/>
                <p14:nvPr/>
              </p14:nvContentPartPr>
              <p14:xfrm>
                <a:off x="10544373" y="1788000"/>
                <a:ext cx="99360" cy="165600"/>
              </p14:xfrm>
            </p:contentPart>
          </mc:Choice>
          <mc:Fallback xmlns="">
            <p:pic>
              <p:nvPicPr>
                <p:cNvPr id="56" name="Freihand 55">
                  <a:extLst>
                    <a:ext uri="{FF2B5EF4-FFF2-40B4-BE49-F238E27FC236}">
                      <a16:creationId xmlns:a16="http://schemas.microsoft.com/office/drawing/2014/main" id="{1AA1A8A5-547B-49D0-A538-8436DD29D941}"/>
                    </a:ext>
                  </a:extLst>
                </p:cNvPr>
                <p:cNvPicPr/>
                <p:nvPr/>
              </p:nvPicPr>
              <p:blipFill>
                <a:blip r:embed="rId92"/>
                <a:stretch>
                  <a:fillRect/>
                </a:stretch>
              </p:blipFill>
              <p:spPr>
                <a:xfrm>
                  <a:off x="10540053" y="1783680"/>
                  <a:ext cx="108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0D8783D1-6171-4E9E-A649-54327BA4ABEA}"/>
                    </a:ext>
                  </a:extLst>
                </p14:cNvPr>
                <p14:cNvContentPartPr/>
                <p14:nvPr/>
              </p14:nvContentPartPr>
              <p14:xfrm>
                <a:off x="10654893" y="1788720"/>
                <a:ext cx="101880" cy="144360"/>
              </p14:xfrm>
            </p:contentPart>
          </mc:Choice>
          <mc:Fallback xmlns="">
            <p:pic>
              <p:nvPicPr>
                <p:cNvPr id="57" name="Freihand 56">
                  <a:extLst>
                    <a:ext uri="{FF2B5EF4-FFF2-40B4-BE49-F238E27FC236}">
                      <a16:creationId xmlns:a16="http://schemas.microsoft.com/office/drawing/2014/main" id="{0D8783D1-6171-4E9E-A649-54327BA4ABEA}"/>
                    </a:ext>
                  </a:extLst>
                </p:cNvPr>
                <p:cNvPicPr/>
                <p:nvPr/>
              </p:nvPicPr>
              <p:blipFill>
                <a:blip r:embed="rId94"/>
                <a:stretch>
                  <a:fillRect/>
                </a:stretch>
              </p:blipFill>
              <p:spPr>
                <a:xfrm>
                  <a:off x="10650573" y="1784400"/>
                  <a:ext cx="110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A60F19F7-6195-4580-96E3-2E5D1ABF2D92}"/>
                    </a:ext>
                  </a:extLst>
                </p14:cNvPr>
                <p14:cNvContentPartPr/>
                <p14:nvPr/>
              </p14:nvContentPartPr>
              <p14:xfrm>
                <a:off x="10695933" y="1873680"/>
                <a:ext cx="64080" cy="71640"/>
              </p14:xfrm>
            </p:contentPart>
          </mc:Choice>
          <mc:Fallback xmlns="">
            <p:pic>
              <p:nvPicPr>
                <p:cNvPr id="58" name="Freihand 57">
                  <a:extLst>
                    <a:ext uri="{FF2B5EF4-FFF2-40B4-BE49-F238E27FC236}">
                      <a16:creationId xmlns:a16="http://schemas.microsoft.com/office/drawing/2014/main" id="{A60F19F7-6195-4580-96E3-2E5D1ABF2D92}"/>
                    </a:ext>
                  </a:extLst>
                </p:cNvPr>
                <p:cNvPicPr/>
                <p:nvPr/>
              </p:nvPicPr>
              <p:blipFill>
                <a:blip r:embed="rId96"/>
                <a:stretch>
                  <a:fillRect/>
                </a:stretch>
              </p:blipFill>
              <p:spPr>
                <a:xfrm>
                  <a:off x="10691613" y="1869360"/>
                  <a:ext cx="72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06A6B692-95F5-4CFC-A75B-ED01710875CF}"/>
                    </a:ext>
                  </a:extLst>
                </p14:cNvPr>
                <p14:cNvContentPartPr/>
                <p14:nvPr/>
              </p14:nvContentPartPr>
              <p14:xfrm>
                <a:off x="10505493" y="134520"/>
                <a:ext cx="73080" cy="92160"/>
              </p14:xfrm>
            </p:contentPart>
          </mc:Choice>
          <mc:Fallback xmlns="">
            <p:pic>
              <p:nvPicPr>
                <p:cNvPr id="60" name="Freihand 59">
                  <a:extLst>
                    <a:ext uri="{FF2B5EF4-FFF2-40B4-BE49-F238E27FC236}">
                      <a16:creationId xmlns:a16="http://schemas.microsoft.com/office/drawing/2014/main" id="{06A6B692-95F5-4CFC-A75B-ED01710875CF}"/>
                    </a:ext>
                  </a:extLst>
                </p:cNvPr>
                <p:cNvPicPr/>
                <p:nvPr/>
              </p:nvPicPr>
              <p:blipFill>
                <a:blip r:embed="rId98"/>
                <a:stretch>
                  <a:fillRect/>
                </a:stretch>
              </p:blipFill>
              <p:spPr>
                <a:xfrm>
                  <a:off x="10501173" y="130200"/>
                  <a:ext cx="81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2AF2A86E-C462-4C9D-917B-8A3400D4CE7C}"/>
                    </a:ext>
                  </a:extLst>
                </p14:cNvPr>
                <p14:cNvContentPartPr/>
                <p14:nvPr/>
              </p14:nvContentPartPr>
              <p14:xfrm>
                <a:off x="10553013" y="112920"/>
                <a:ext cx="383760" cy="124560"/>
              </p14:xfrm>
            </p:contentPart>
          </mc:Choice>
          <mc:Fallback xmlns="">
            <p:pic>
              <p:nvPicPr>
                <p:cNvPr id="61" name="Freihand 60">
                  <a:extLst>
                    <a:ext uri="{FF2B5EF4-FFF2-40B4-BE49-F238E27FC236}">
                      <a16:creationId xmlns:a16="http://schemas.microsoft.com/office/drawing/2014/main" id="{2AF2A86E-C462-4C9D-917B-8A3400D4CE7C}"/>
                    </a:ext>
                  </a:extLst>
                </p:cNvPr>
                <p:cNvPicPr/>
                <p:nvPr/>
              </p:nvPicPr>
              <p:blipFill>
                <a:blip r:embed="rId100"/>
                <a:stretch>
                  <a:fillRect/>
                </a:stretch>
              </p:blipFill>
              <p:spPr>
                <a:xfrm>
                  <a:off x="10548693" y="108600"/>
                  <a:ext cx="392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E5AF4884-FE36-43ED-A068-F904D5E63933}"/>
                    </a:ext>
                  </a:extLst>
                </p14:cNvPr>
                <p14:cNvContentPartPr/>
                <p14:nvPr/>
              </p14:nvContentPartPr>
              <p14:xfrm>
                <a:off x="10864773" y="120120"/>
                <a:ext cx="42480" cy="6480"/>
              </p14:xfrm>
            </p:contentPart>
          </mc:Choice>
          <mc:Fallback xmlns="">
            <p:pic>
              <p:nvPicPr>
                <p:cNvPr id="62" name="Freihand 61">
                  <a:extLst>
                    <a:ext uri="{FF2B5EF4-FFF2-40B4-BE49-F238E27FC236}">
                      <a16:creationId xmlns:a16="http://schemas.microsoft.com/office/drawing/2014/main" id="{E5AF4884-FE36-43ED-A068-F904D5E63933}"/>
                    </a:ext>
                  </a:extLst>
                </p:cNvPr>
                <p:cNvPicPr/>
                <p:nvPr/>
              </p:nvPicPr>
              <p:blipFill>
                <a:blip r:embed="rId102"/>
                <a:stretch>
                  <a:fillRect/>
                </a:stretch>
              </p:blipFill>
              <p:spPr>
                <a:xfrm>
                  <a:off x="10860453" y="115800"/>
                  <a:ext cx="511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8C6EF2F6-FA91-4042-AE05-F4D324A86556}"/>
                    </a:ext>
                  </a:extLst>
                </p14:cNvPr>
                <p14:cNvContentPartPr/>
                <p14:nvPr/>
              </p14:nvContentPartPr>
              <p14:xfrm>
                <a:off x="10948293" y="156120"/>
                <a:ext cx="51120" cy="71640"/>
              </p14:xfrm>
            </p:contentPart>
          </mc:Choice>
          <mc:Fallback xmlns="">
            <p:pic>
              <p:nvPicPr>
                <p:cNvPr id="63" name="Freihand 62">
                  <a:extLst>
                    <a:ext uri="{FF2B5EF4-FFF2-40B4-BE49-F238E27FC236}">
                      <a16:creationId xmlns:a16="http://schemas.microsoft.com/office/drawing/2014/main" id="{8C6EF2F6-FA91-4042-AE05-F4D324A86556}"/>
                    </a:ext>
                  </a:extLst>
                </p:cNvPr>
                <p:cNvPicPr/>
                <p:nvPr/>
              </p:nvPicPr>
              <p:blipFill>
                <a:blip r:embed="rId104"/>
                <a:stretch>
                  <a:fillRect/>
                </a:stretch>
              </p:blipFill>
              <p:spPr>
                <a:xfrm>
                  <a:off x="10943973" y="151800"/>
                  <a:ext cx="59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18C8835E-7644-44A1-9E3C-635207D23CBA}"/>
                    </a:ext>
                  </a:extLst>
                </p14:cNvPr>
                <p14:cNvContentPartPr/>
                <p14:nvPr/>
              </p14:nvContentPartPr>
              <p14:xfrm>
                <a:off x="11032173" y="168360"/>
                <a:ext cx="126000" cy="48240"/>
              </p14:xfrm>
            </p:contentPart>
          </mc:Choice>
          <mc:Fallback xmlns="">
            <p:pic>
              <p:nvPicPr>
                <p:cNvPr id="64" name="Freihand 63">
                  <a:extLst>
                    <a:ext uri="{FF2B5EF4-FFF2-40B4-BE49-F238E27FC236}">
                      <a16:creationId xmlns:a16="http://schemas.microsoft.com/office/drawing/2014/main" id="{18C8835E-7644-44A1-9E3C-635207D23CBA}"/>
                    </a:ext>
                  </a:extLst>
                </p:cNvPr>
                <p:cNvPicPr/>
                <p:nvPr/>
              </p:nvPicPr>
              <p:blipFill>
                <a:blip r:embed="rId106"/>
                <a:stretch>
                  <a:fillRect/>
                </a:stretch>
              </p:blipFill>
              <p:spPr>
                <a:xfrm>
                  <a:off x="11027853" y="164040"/>
                  <a:ext cx="134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E6EC0A40-071D-468E-ACBD-0A68D5D4530B}"/>
                    </a:ext>
                  </a:extLst>
                </p14:cNvPr>
                <p14:cNvContentPartPr/>
                <p14:nvPr/>
              </p14:nvContentPartPr>
              <p14:xfrm>
                <a:off x="11163213" y="117600"/>
                <a:ext cx="201960" cy="114480"/>
              </p14:xfrm>
            </p:contentPart>
          </mc:Choice>
          <mc:Fallback xmlns="">
            <p:pic>
              <p:nvPicPr>
                <p:cNvPr id="65" name="Freihand 64">
                  <a:extLst>
                    <a:ext uri="{FF2B5EF4-FFF2-40B4-BE49-F238E27FC236}">
                      <a16:creationId xmlns:a16="http://schemas.microsoft.com/office/drawing/2014/main" id="{E6EC0A40-071D-468E-ACBD-0A68D5D4530B}"/>
                    </a:ext>
                  </a:extLst>
                </p:cNvPr>
                <p:cNvPicPr/>
                <p:nvPr/>
              </p:nvPicPr>
              <p:blipFill>
                <a:blip r:embed="rId108"/>
                <a:stretch>
                  <a:fillRect/>
                </a:stretch>
              </p:blipFill>
              <p:spPr>
                <a:xfrm>
                  <a:off x="11158893" y="113280"/>
                  <a:ext cx="210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13331E4C-7416-48B0-9B5E-591549E34864}"/>
                    </a:ext>
                  </a:extLst>
                </p14:cNvPr>
                <p14:cNvContentPartPr/>
                <p14:nvPr/>
              </p14:nvContentPartPr>
              <p14:xfrm>
                <a:off x="11391813" y="102480"/>
                <a:ext cx="251280" cy="113400"/>
              </p14:xfrm>
            </p:contentPart>
          </mc:Choice>
          <mc:Fallback xmlns="">
            <p:pic>
              <p:nvPicPr>
                <p:cNvPr id="66" name="Freihand 65">
                  <a:extLst>
                    <a:ext uri="{FF2B5EF4-FFF2-40B4-BE49-F238E27FC236}">
                      <a16:creationId xmlns:a16="http://schemas.microsoft.com/office/drawing/2014/main" id="{13331E4C-7416-48B0-9B5E-591549E34864}"/>
                    </a:ext>
                  </a:extLst>
                </p:cNvPr>
                <p:cNvPicPr/>
                <p:nvPr/>
              </p:nvPicPr>
              <p:blipFill>
                <a:blip r:embed="rId110"/>
                <a:stretch>
                  <a:fillRect/>
                </a:stretch>
              </p:blipFill>
              <p:spPr>
                <a:xfrm>
                  <a:off x="11387493" y="98160"/>
                  <a:ext cx="259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6" name="Freihand 75">
                  <a:extLst>
                    <a:ext uri="{FF2B5EF4-FFF2-40B4-BE49-F238E27FC236}">
                      <a16:creationId xmlns:a16="http://schemas.microsoft.com/office/drawing/2014/main" id="{88D89E77-B912-463A-91E1-DF6E565CBC29}"/>
                    </a:ext>
                  </a:extLst>
                </p14:cNvPr>
                <p14:cNvContentPartPr/>
                <p14:nvPr/>
              </p14:nvContentPartPr>
              <p14:xfrm>
                <a:off x="9988533" y="684960"/>
                <a:ext cx="154800" cy="32400"/>
              </p14:xfrm>
            </p:contentPart>
          </mc:Choice>
          <mc:Fallback xmlns="">
            <p:pic>
              <p:nvPicPr>
                <p:cNvPr id="76" name="Freihand 75">
                  <a:extLst>
                    <a:ext uri="{FF2B5EF4-FFF2-40B4-BE49-F238E27FC236}">
                      <a16:creationId xmlns:a16="http://schemas.microsoft.com/office/drawing/2014/main" id="{88D89E77-B912-463A-91E1-DF6E565CBC29}"/>
                    </a:ext>
                  </a:extLst>
                </p:cNvPr>
                <p:cNvPicPr/>
                <p:nvPr/>
              </p:nvPicPr>
              <p:blipFill>
                <a:blip r:embed="rId112"/>
                <a:stretch>
                  <a:fillRect/>
                </a:stretch>
              </p:blipFill>
              <p:spPr>
                <a:xfrm>
                  <a:off x="9984213" y="680640"/>
                  <a:ext cx="163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7" name="Freihand 76">
                  <a:extLst>
                    <a:ext uri="{FF2B5EF4-FFF2-40B4-BE49-F238E27FC236}">
                      <a16:creationId xmlns:a16="http://schemas.microsoft.com/office/drawing/2014/main" id="{6A026A28-3094-47A7-830B-5CB32E72C36A}"/>
                    </a:ext>
                  </a:extLst>
                </p14:cNvPr>
                <p14:cNvContentPartPr/>
                <p14:nvPr/>
              </p14:nvContentPartPr>
              <p14:xfrm>
                <a:off x="10329813" y="637800"/>
                <a:ext cx="417600" cy="13680"/>
              </p14:xfrm>
            </p:contentPart>
          </mc:Choice>
          <mc:Fallback xmlns="">
            <p:pic>
              <p:nvPicPr>
                <p:cNvPr id="77" name="Freihand 76">
                  <a:extLst>
                    <a:ext uri="{FF2B5EF4-FFF2-40B4-BE49-F238E27FC236}">
                      <a16:creationId xmlns:a16="http://schemas.microsoft.com/office/drawing/2014/main" id="{6A026A28-3094-47A7-830B-5CB32E72C36A}"/>
                    </a:ext>
                  </a:extLst>
                </p:cNvPr>
                <p:cNvPicPr/>
                <p:nvPr/>
              </p:nvPicPr>
              <p:blipFill>
                <a:blip r:embed="rId114"/>
                <a:stretch>
                  <a:fillRect/>
                </a:stretch>
              </p:blipFill>
              <p:spPr>
                <a:xfrm>
                  <a:off x="10325493" y="633480"/>
                  <a:ext cx="426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8" name="Freihand 77">
                  <a:extLst>
                    <a:ext uri="{FF2B5EF4-FFF2-40B4-BE49-F238E27FC236}">
                      <a16:creationId xmlns:a16="http://schemas.microsoft.com/office/drawing/2014/main" id="{872B254F-EBB2-4C17-8B87-8968D8FC7824}"/>
                    </a:ext>
                  </a:extLst>
                </p14:cNvPr>
                <p14:cNvContentPartPr/>
                <p14:nvPr/>
              </p14:nvContentPartPr>
              <p14:xfrm>
                <a:off x="9703413" y="677760"/>
                <a:ext cx="146520" cy="83160"/>
              </p14:xfrm>
            </p:contentPart>
          </mc:Choice>
          <mc:Fallback xmlns="">
            <p:pic>
              <p:nvPicPr>
                <p:cNvPr id="78" name="Freihand 77">
                  <a:extLst>
                    <a:ext uri="{FF2B5EF4-FFF2-40B4-BE49-F238E27FC236}">
                      <a16:creationId xmlns:a16="http://schemas.microsoft.com/office/drawing/2014/main" id="{872B254F-EBB2-4C17-8B87-8968D8FC7824}"/>
                    </a:ext>
                  </a:extLst>
                </p:cNvPr>
                <p:cNvPicPr/>
                <p:nvPr/>
              </p:nvPicPr>
              <p:blipFill>
                <a:blip r:embed="rId116"/>
                <a:stretch>
                  <a:fillRect/>
                </a:stretch>
              </p:blipFill>
              <p:spPr>
                <a:xfrm>
                  <a:off x="9699093" y="673440"/>
                  <a:ext cx="155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Freihand 78">
                  <a:extLst>
                    <a:ext uri="{FF2B5EF4-FFF2-40B4-BE49-F238E27FC236}">
                      <a16:creationId xmlns:a16="http://schemas.microsoft.com/office/drawing/2014/main" id="{218F3806-578F-4498-8F41-BFB34B25C45E}"/>
                    </a:ext>
                  </a:extLst>
                </p14:cNvPr>
                <p14:cNvContentPartPr/>
                <p14:nvPr/>
              </p14:nvContentPartPr>
              <p14:xfrm>
                <a:off x="9848133" y="719160"/>
                <a:ext cx="61920" cy="91440"/>
              </p14:xfrm>
            </p:contentPart>
          </mc:Choice>
          <mc:Fallback xmlns="">
            <p:pic>
              <p:nvPicPr>
                <p:cNvPr id="79" name="Freihand 78">
                  <a:extLst>
                    <a:ext uri="{FF2B5EF4-FFF2-40B4-BE49-F238E27FC236}">
                      <a16:creationId xmlns:a16="http://schemas.microsoft.com/office/drawing/2014/main" id="{218F3806-578F-4498-8F41-BFB34B25C45E}"/>
                    </a:ext>
                  </a:extLst>
                </p:cNvPr>
                <p:cNvPicPr/>
                <p:nvPr/>
              </p:nvPicPr>
              <p:blipFill>
                <a:blip r:embed="rId118"/>
                <a:stretch>
                  <a:fillRect/>
                </a:stretch>
              </p:blipFill>
              <p:spPr>
                <a:xfrm>
                  <a:off x="9843813" y="714840"/>
                  <a:ext cx="70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0" name="Freihand 79">
                  <a:extLst>
                    <a:ext uri="{FF2B5EF4-FFF2-40B4-BE49-F238E27FC236}">
                      <a16:creationId xmlns:a16="http://schemas.microsoft.com/office/drawing/2014/main" id="{5DF13BE8-4BCC-4E7C-B9A5-13CCF16355FA}"/>
                    </a:ext>
                  </a:extLst>
                </p14:cNvPr>
                <p14:cNvContentPartPr/>
                <p14:nvPr/>
              </p14:nvContentPartPr>
              <p14:xfrm>
                <a:off x="9858573" y="599280"/>
                <a:ext cx="115920" cy="106560"/>
              </p14:xfrm>
            </p:contentPart>
          </mc:Choice>
          <mc:Fallback xmlns="">
            <p:pic>
              <p:nvPicPr>
                <p:cNvPr id="80" name="Freihand 79">
                  <a:extLst>
                    <a:ext uri="{FF2B5EF4-FFF2-40B4-BE49-F238E27FC236}">
                      <a16:creationId xmlns:a16="http://schemas.microsoft.com/office/drawing/2014/main" id="{5DF13BE8-4BCC-4E7C-B9A5-13CCF16355FA}"/>
                    </a:ext>
                  </a:extLst>
                </p:cNvPr>
                <p:cNvPicPr/>
                <p:nvPr/>
              </p:nvPicPr>
              <p:blipFill>
                <a:blip r:embed="rId120"/>
                <a:stretch>
                  <a:fillRect/>
                </a:stretch>
              </p:blipFill>
              <p:spPr>
                <a:xfrm>
                  <a:off x="9854253" y="594960"/>
                  <a:ext cx="124560" cy="115200"/>
                </a:xfrm>
                <a:prstGeom prst="rect">
                  <a:avLst/>
                </a:prstGeom>
              </p:spPr>
            </p:pic>
          </mc:Fallback>
        </mc:AlternateContent>
      </p:grpSp>
      <p:grpSp>
        <p:nvGrpSpPr>
          <p:cNvPr id="86" name="Gruppieren 85">
            <a:extLst>
              <a:ext uri="{FF2B5EF4-FFF2-40B4-BE49-F238E27FC236}">
                <a16:creationId xmlns:a16="http://schemas.microsoft.com/office/drawing/2014/main" id="{D77FA667-3F1F-4A6A-AF15-91E5DDC5C9E6}"/>
              </a:ext>
            </a:extLst>
          </p:cNvPr>
          <p:cNvGrpSpPr/>
          <p:nvPr/>
        </p:nvGrpSpPr>
        <p:grpSpPr>
          <a:xfrm>
            <a:off x="5558013" y="2448960"/>
            <a:ext cx="1040400" cy="223560"/>
            <a:chOff x="5558013" y="2448960"/>
            <a:chExt cx="1040400" cy="223560"/>
          </a:xfrm>
        </p:grpSpPr>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93A99EFE-1055-4D90-A986-439160416069}"/>
                    </a:ext>
                  </a:extLst>
                </p14:cNvPr>
                <p14:cNvContentPartPr/>
                <p14:nvPr/>
              </p14:nvContentPartPr>
              <p14:xfrm>
                <a:off x="5558013" y="2530680"/>
                <a:ext cx="146880" cy="141840"/>
              </p14:xfrm>
            </p:contentPart>
          </mc:Choice>
          <mc:Fallback xmlns="">
            <p:pic>
              <p:nvPicPr>
                <p:cNvPr id="82" name="Freihand 81">
                  <a:extLst>
                    <a:ext uri="{FF2B5EF4-FFF2-40B4-BE49-F238E27FC236}">
                      <a16:creationId xmlns:a16="http://schemas.microsoft.com/office/drawing/2014/main" id="{93A99EFE-1055-4D90-A986-439160416069}"/>
                    </a:ext>
                  </a:extLst>
                </p:cNvPr>
                <p:cNvPicPr/>
                <p:nvPr/>
              </p:nvPicPr>
              <p:blipFill>
                <a:blip r:embed="rId122"/>
                <a:stretch>
                  <a:fillRect/>
                </a:stretch>
              </p:blipFill>
              <p:spPr>
                <a:xfrm>
                  <a:off x="5553693" y="2526360"/>
                  <a:ext cx="155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3" name="Freihand 82">
                  <a:extLst>
                    <a:ext uri="{FF2B5EF4-FFF2-40B4-BE49-F238E27FC236}">
                      <a16:creationId xmlns:a16="http://schemas.microsoft.com/office/drawing/2014/main" id="{6ED5A50D-448F-487C-9D64-4DC546463AF9}"/>
                    </a:ext>
                  </a:extLst>
                </p14:cNvPr>
                <p14:cNvContentPartPr/>
                <p14:nvPr/>
              </p14:nvContentPartPr>
              <p14:xfrm>
                <a:off x="5767173" y="2538600"/>
                <a:ext cx="381960" cy="94680"/>
              </p14:xfrm>
            </p:contentPart>
          </mc:Choice>
          <mc:Fallback xmlns="">
            <p:pic>
              <p:nvPicPr>
                <p:cNvPr id="83" name="Freihand 82">
                  <a:extLst>
                    <a:ext uri="{FF2B5EF4-FFF2-40B4-BE49-F238E27FC236}">
                      <a16:creationId xmlns:a16="http://schemas.microsoft.com/office/drawing/2014/main" id="{6ED5A50D-448F-487C-9D64-4DC546463AF9}"/>
                    </a:ext>
                  </a:extLst>
                </p:cNvPr>
                <p:cNvPicPr/>
                <p:nvPr/>
              </p:nvPicPr>
              <p:blipFill>
                <a:blip r:embed="rId124"/>
                <a:stretch>
                  <a:fillRect/>
                </a:stretch>
              </p:blipFill>
              <p:spPr>
                <a:xfrm>
                  <a:off x="5762853" y="2534280"/>
                  <a:ext cx="390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4" name="Freihand 83">
                  <a:extLst>
                    <a:ext uri="{FF2B5EF4-FFF2-40B4-BE49-F238E27FC236}">
                      <a16:creationId xmlns:a16="http://schemas.microsoft.com/office/drawing/2014/main" id="{16C2D146-0146-4ACE-86EF-6BDE866DF145}"/>
                    </a:ext>
                  </a:extLst>
                </p14:cNvPr>
                <p14:cNvContentPartPr/>
                <p14:nvPr/>
              </p14:nvContentPartPr>
              <p14:xfrm>
                <a:off x="6190533" y="2488200"/>
                <a:ext cx="407880" cy="166320"/>
              </p14:xfrm>
            </p:contentPart>
          </mc:Choice>
          <mc:Fallback xmlns="">
            <p:pic>
              <p:nvPicPr>
                <p:cNvPr id="84" name="Freihand 83">
                  <a:extLst>
                    <a:ext uri="{FF2B5EF4-FFF2-40B4-BE49-F238E27FC236}">
                      <a16:creationId xmlns:a16="http://schemas.microsoft.com/office/drawing/2014/main" id="{16C2D146-0146-4ACE-86EF-6BDE866DF145}"/>
                    </a:ext>
                  </a:extLst>
                </p:cNvPr>
                <p:cNvPicPr/>
                <p:nvPr/>
              </p:nvPicPr>
              <p:blipFill>
                <a:blip r:embed="rId126"/>
                <a:stretch>
                  <a:fillRect/>
                </a:stretch>
              </p:blipFill>
              <p:spPr>
                <a:xfrm>
                  <a:off x="6186213" y="2483880"/>
                  <a:ext cx="416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200AA694-989F-4CF3-BEF3-24BB4D415BB7}"/>
                    </a:ext>
                  </a:extLst>
                </p14:cNvPr>
                <p14:cNvContentPartPr/>
                <p14:nvPr/>
              </p14:nvContentPartPr>
              <p14:xfrm>
                <a:off x="6446133" y="2448960"/>
                <a:ext cx="27000" cy="9360"/>
              </p14:xfrm>
            </p:contentPart>
          </mc:Choice>
          <mc:Fallback xmlns="">
            <p:pic>
              <p:nvPicPr>
                <p:cNvPr id="85" name="Freihand 84">
                  <a:extLst>
                    <a:ext uri="{FF2B5EF4-FFF2-40B4-BE49-F238E27FC236}">
                      <a16:creationId xmlns:a16="http://schemas.microsoft.com/office/drawing/2014/main" id="{200AA694-989F-4CF3-BEF3-24BB4D415BB7}"/>
                    </a:ext>
                  </a:extLst>
                </p:cNvPr>
                <p:cNvPicPr/>
                <p:nvPr/>
              </p:nvPicPr>
              <p:blipFill>
                <a:blip r:embed="rId128"/>
                <a:stretch>
                  <a:fillRect/>
                </a:stretch>
              </p:blipFill>
              <p:spPr>
                <a:xfrm>
                  <a:off x="6441813" y="2444640"/>
                  <a:ext cx="35640" cy="18000"/>
                </a:xfrm>
                <a:prstGeom prst="rect">
                  <a:avLst/>
                </a:prstGeom>
              </p:spPr>
            </p:pic>
          </mc:Fallback>
        </mc:AlternateContent>
      </p:grpSp>
      <p:grpSp>
        <p:nvGrpSpPr>
          <p:cNvPr id="90" name="Gruppieren 89">
            <a:extLst>
              <a:ext uri="{FF2B5EF4-FFF2-40B4-BE49-F238E27FC236}">
                <a16:creationId xmlns:a16="http://schemas.microsoft.com/office/drawing/2014/main" id="{F9019CA8-4089-4C96-AA01-C944F280C197}"/>
              </a:ext>
            </a:extLst>
          </p:cNvPr>
          <p:cNvGrpSpPr/>
          <p:nvPr/>
        </p:nvGrpSpPr>
        <p:grpSpPr>
          <a:xfrm>
            <a:off x="7824213" y="2942160"/>
            <a:ext cx="702720" cy="478440"/>
            <a:chOff x="7824213" y="2942160"/>
            <a:chExt cx="702720" cy="478440"/>
          </a:xfrm>
        </p:grpSpPr>
        <mc:AlternateContent xmlns:mc="http://schemas.openxmlformats.org/markup-compatibility/2006">
          <mc:Choice xmlns:p14="http://schemas.microsoft.com/office/powerpoint/2010/main" Requires="p14">
            <p:contentPart p14:bwMode="auto" r:id="rId129">
              <p14:nvContentPartPr>
                <p14:cNvPr id="8" name="Freihand 7">
                  <a:extLst>
                    <a:ext uri="{FF2B5EF4-FFF2-40B4-BE49-F238E27FC236}">
                      <a16:creationId xmlns:a16="http://schemas.microsoft.com/office/drawing/2014/main" id="{D82CAE21-AE56-4E5B-8664-AF15C5D95EA7}"/>
                    </a:ext>
                  </a:extLst>
                </p14:cNvPr>
                <p14:cNvContentPartPr/>
                <p14:nvPr/>
              </p14:nvContentPartPr>
              <p14:xfrm>
                <a:off x="7824213" y="3174000"/>
                <a:ext cx="16200" cy="246600"/>
              </p14:xfrm>
            </p:contentPart>
          </mc:Choice>
          <mc:Fallback>
            <p:pic>
              <p:nvPicPr>
                <p:cNvPr id="8" name="Freihand 7">
                  <a:extLst>
                    <a:ext uri="{FF2B5EF4-FFF2-40B4-BE49-F238E27FC236}">
                      <a16:creationId xmlns:a16="http://schemas.microsoft.com/office/drawing/2014/main" id="{D82CAE21-AE56-4E5B-8664-AF15C5D95EA7}"/>
                    </a:ext>
                  </a:extLst>
                </p:cNvPr>
                <p:cNvPicPr/>
                <p:nvPr/>
              </p:nvPicPr>
              <p:blipFill>
                <a:blip r:embed="rId130"/>
                <a:stretch>
                  <a:fillRect/>
                </a:stretch>
              </p:blipFill>
              <p:spPr>
                <a:xfrm>
                  <a:off x="7819893" y="3169680"/>
                  <a:ext cx="248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 name="Freihand 10">
                  <a:extLst>
                    <a:ext uri="{FF2B5EF4-FFF2-40B4-BE49-F238E27FC236}">
                      <a16:creationId xmlns:a16="http://schemas.microsoft.com/office/drawing/2014/main" id="{E3AEA177-6E43-4ADC-BB0A-FD683286E3A5}"/>
                    </a:ext>
                  </a:extLst>
                </p14:cNvPr>
                <p14:cNvContentPartPr/>
                <p14:nvPr/>
              </p14:nvContentPartPr>
              <p14:xfrm>
                <a:off x="7826733" y="3154560"/>
                <a:ext cx="91080" cy="135360"/>
              </p14:xfrm>
            </p:contentPart>
          </mc:Choice>
          <mc:Fallback>
            <p:pic>
              <p:nvPicPr>
                <p:cNvPr id="11" name="Freihand 10">
                  <a:extLst>
                    <a:ext uri="{FF2B5EF4-FFF2-40B4-BE49-F238E27FC236}">
                      <a16:creationId xmlns:a16="http://schemas.microsoft.com/office/drawing/2014/main" id="{E3AEA177-6E43-4ADC-BB0A-FD683286E3A5}"/>
                    </a:ext>
                  </a:extLst>
                </p:cNvPr>
                <p:cNvPicPr/>
                <p:nvPr/>
              </p:nvPicPr>
              <p:blipFill>
                <a:blip r:embed="rId132"/>
                <a:stretch>
                  <a:fillRect/>
                </a:stretch>
              </p:blipFill>
              <p:spPr>
                <a:xfrm>
                  <a:off x="7822413" y="3150240"/>
                  <a:ext cx="99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 name="Freihand 13">
                  <a:extLst>
                    <a:ext uri="{FF2B5EF4-FFF2-40B4-BE49-F238E27FC236}">
                      <a16:creationId xmlns:a16="http://schemas.microsoft.com/office/drawing/2014/main" id="{7E38FB13-488D-4052-BDB2-45BDB2BD46D9}"/>
                    </a:ext>
                  </a:extLst>
                </p14:cNvPr>
                <p14:cNvContentPartPr/>
                <p14:nvPr/>
              </p14:nvContentPartPr>
              <p14:xfrm>
                <a:off x="7963893" y="3139080"/>
                <a:ext cx="111240" cy="117000"/>
              </p14:xfrm>
            </p:contentPart>
          </mc:Choice>
          <mc:Fallback>
            <p:pic>
              <p:nvPicPr>
                <p:cNvPr id="14" name="Freihand 13">
                  <a:extLst>
                    <a:ext uri="{FF2B5EF4-FFF2-40B4-BE49-F238E27FC236}">
                      <a16:creationId xmlns:a16="http://schemas.microsoft.com/office/drawing/2014/main" id="{7E38FB13-488D-4052-BDB2-45BDB2BD46D9}"/>
                    </a:ext>
                  </a:extLst>
                </p:cNvPr>
                <p:cNvPicPr/>
                <p:nvPr/>
              </p:nvPicPr>
              <p:blipFill>
                <a:blip r:embed="rId134"/>
                <a:stretch>
                  <a:fillRect/>
                </a:stretch>
              </p:blipFill>
              <p:spPr>
                <a:xfrm>
                  <a:off x="7959573" y="3134760"/>
                  <a:ext cx="119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 name="Freihand 15">
                  <a:extLst>
                    <a:ext uri="{FF2B5EF4-FFF2-40B4-BE49-F238E27FC236}">
                      <a16:creationId xmlns:a16="http://schemas.microsoft.com/office/drawing/2014/main" id="{FE78F944-1D4C-439C-85FD-CC3355C4EE8F}"/>
                    </a:ext>
                  </a:extLst>
                </p14:cNvPr>
                <p14:cNvContentPartPr/>
                <p14:nvPr/>
              </p14:nvContentPartPr>
              <p14:xfrm>
                <a:off x="8109693" y="3127200"/>
                <a:ext cx="83160" cy="131040"/>
              </p14:xfrm>
            </p:contentPart>
          </mc:Choice>
          <mc:Fallback>
            <p:pic>
              <p:nvPicPr>
                <p:cNvPr id="16" name="Freihand 15">
                  <a:extLst>
                    <a:ext uri="{FF2B5EF4-FFF2-40B4-BE49-F238E27FC236}">
                      <a16:creationId xmlns:a16="http://schemas.microsoft.com/office/drawing/2014/main" id="{FE78F944-1D4C-439C-85FD-CC3355C4EE8F}"/>
                    </a:ext>
                  </a:extLst>
                </p:cNvPr>
                <p:cNvPicPr/>
                <p:nvPr/>
              </p:nvPicPr>
              <p:blipFill>
                <a:blip r:embed="rId136"/>
                <a:stretch>
                  <a:fillRect/>
                </a:stretch>
              </p:blipFill>
              <p:spPr>
                <a:xfrm>
                  <a:off x="8105373" y="3122880"/>
                  <a:ext cx="91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0" name="Freihand 19">
                  <a:extLst>
                    <a:ext uri="{FF2B5EF4-FFF2-40B4-BE49-F238E27FC236}">
                      <a16:creationId xmlns:a16="http://schemas.microsoft.com/office/drawing/2014/main" id="{1B4E3C18-871B-47F9-BE9B-087491A8877D}"/>
                    </a:ext>
                  </a:extLst>
                </p14:cNvPr>
                <p14:cNvContentPartPr/>
                <p14:nvPr/>
              </p14:nvContentPartPr>
              <p14:xfrm>
                <a:off x="8232453" y="3147720"/>
                <a:ext cx="33120" cy="84960"/>
              </p14:xfrm>
            </p:contentPart>
          </mc:Choice>
          <mc:Fallback>
            <p:pic>
              <p:nvPicPr>
                <p:cNvPr id="20" name="Freihand 19">
                  <a:extLst>
                    <a:ext uri="{FF2B5EF4-FFF2-40B4-BE49-F238E27FC236}">
                      <a16:creationId xmlns:a16="http://schemas.microsoft.com/office/drawing/2014/main" id="{1B4E3C18-871B-47F9-BE9B-087491A8877D}"/>
                    </a:ext>
                  </a:extLst>
                </p:cNvPr>
                <p:cNvPicPr/>
                <p:nvPr/>
              </p:nvPicPr>
              <p:blipFill>
                <a:blip r:embed="rId138"/>
                <a:stretch>
                  <a:fillRect/>
                </a:stretch>
              </p:blipFill>
              <p:spPr>
                <a:xfrm>
                  <a:off x="8228133" y="3143400"/>
                  <a:ext cx="41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2" name="Freihand 21">
                  <a:extLst>
                    <a:ext uri="{FF2B5EF4-FFF2-40B4-BE49-F238E27FC236}">
                      <a16:creationId xmlns:a16="http://schemas.microsoft.com/office/drawing/2014/main" id="{A3AA79F2-2EC2-418D-A436-4199D00CA051}"/>
                    </a:ext>
                  </a:extLst>
                </p14:cNvPr>
                <p14:cNvContentPartPr/>
                <p14:nvPr/>
              </p14:nvContentPartPr>
              <p14:xfrm>
                <a:off x="8301213" y="3025320"/>
                <a:ext cx="225720" cy="215280"/>
              </p14:xfrm>
            </p:contentPart>
          </mc:Choice>
          <mc:Fallback>
            <p:pic>
              <p:nvPicPr>
                <p:cNvPr id="22" name="Freihand 21">
                  <a:extLst>
                    <a:ext uri="{FF2B5EF4-FFF2-40B4-BE49-F238E27FC236}">
                      <a16:creationId xmlns:a16="http://schemas.microsoft.com/office/drawing/2014/main" id="{A3AA79F2-2EC2-418D-A436-4199D00CA051}"/>
                    </a:ext>
                  </a:extLst>
                </p:cNvPr>
                <p:cNvPicPr/>
                <p:nvPr/>
              </p:nvPicPr>
              <p:blipFill>
                <a:blip r:embed="rId140"/>
                <a:stretch>
                  <a:fillRect/>
                </a:stretch>
              </p:blipFill>
              <p:spPr>
                <a:xfrm>
                  <a:off x="8296893" y="3021000"/>
                  <a:ext cx="2343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4" name="Freihand 23">
                  <a:extLst>
                    <a:ext uri="{FF2B5EF4-FFF2-40B4-BE49-F238E27FC236}">
                      <a16:creationId xmlns:a16="http://schemas.microsoft.com/office/drawing/2014/main" id="{2BC92956-1DE2-4A8A-8BC1-DD4281875EAF}"/>
                    </a:ext>
                  </a:extLst>
                </p14:cNvPr>
                <p14:cNvContentPartPr/>
                <p14:nvPr/>
              </p14:nvContentPartPr>
              <p14:xfrm>
                <a:off x="8209773" y="2942160"/>
                <a:ext cx="246960" cy="114480"/>
              </p14:xfrm>
            </p:contentPart>
          </mc:Choice>
          <mc:Fallback>
            <p:pic>
              <p:nvPicPr>
                <p:cNvPr id="24" name="Freihand 23">
                  <a:extLst>
                    <a:ext uri="{FF2B5EF4-FFF2-40B4-BE49-F238E27FC236}">
                      <a16:creationId xmlns:a16="http://schemas.microsoft.com/office/drawing/2014/main" id="{2BC92956-1DE2-4A8A-8BC1-DD4281875EAF}"/>
                    </a:ext>
                  </a:extLst>
                </p:cNvPr>
                <p:cNvPicPr/>
                <p:nvPr/>
              </p:nvPicPr>
              <p:blipFill>
                <a:blip r:embed="rId142"/>
                <a:stretch>
                  <a:fillRect/>
                </a:stretch>
              </p:blipFill>
              <p:spPr>
                <a:xfrm>
                  <a:off x="8205453" y="2937840"/>
                  <a:ext cx="255600" cy="123120"/>
                </a:xfrm>
                <a:prstGeom prst="rect">
                  <a:avLst/>
                </a:prstGeom>
              </p:spPr>
            </p:pic>
          </mc:Fallback>
        </mc:AlternateContent>
      </p:grpSp>
      <p:grpSp>
        <p:nvGrpSpPr>
          <p:cNvPr id="97" name="Gruppieren 96">
            <a:extLst>
              <a:ext uri="{FF2B5EF4-FFF2-40B4-BE49-F238E27FC236}">
                <a16:creationId xmlns:a16="http://schemas.microsoft.com/office/drawing/2014/main" id="{5135EF2C-5B90-4C97-8740-63AB3E14C65D}"/>
              </a:ext>
            </a:extLst>
          </p:cNvPr>
          <p:cNvGrpSpPr/>
          <p:nvPr/>
        </p:nvGrpSpPr>
        <p:grpSpPr>
          <a:xfrm>
            <a:off x="8714853" y="2846040"/>
            <a:ext cx="909360" cy="534960"/>
            <a:chOff x="8714853" y="2846040"/>
            <a:chExt cx="909360" cy="534960"/>
          </a:xfrm>
        </p:grpSpPr>
        <mc:AlternateContent xmlns:mc="http://schemas.openxmlformats.org/markup-compatibility/2006">
          <mc:Choice xmlns:p14="http://schemas.microsoft.com/office/powerpoint/2010/main" Requires="p14">
            <p:contentPart p14:bwMode="auto" r:id="rId143">
              <p14:nvContentPartPr>
                <p14:cNvPr id="29" name="Freihand 28">
                  <a:extLst>
                    <a:ext uri="{FF2B5EF4-FFF2-40B4-BE49-F238E27FC236}">
                      <a16:creationId xmlns:a16="http://schemas.microsoft.com/office/drawing/2014/main" id="{E185AAE4-E73B-450D-A1BB-278869A7B2E1}"/>
                    </a:ext>
                  </a:extLst>
                </p14:cNvPr>
                <p14:cNvContentPartPr/>
                <p14:nvPr/>
              </p14:nvContentPartPr>
              <p14:xfrm>
                <a:off x="8965773" y="3077520"/>
                <a:ext cx="360" cy="360"/>
              </p14:xfrm>
            </p:contentPart>
          </mc:Choice>
          <mc:Fallback>
            <p:pic>
              <p:nvPicPr>
                <p:cNvPr id="29" name="Freihand 28">
                  <a:extLst>
                    <a:ext uri="{FF2B5EF4-FFF2-40B4-BE49-F238E27FC236}">
                      <a16:creationId xmlns:a16="http://schemas.microsoft.com/office/drawing/2014/main" id="{E185AAE4-E73B-450D-A1BB-278869A7B2E1}"/>
                    </a:ext>
                  </a:extLst>
                </p:cNvPr>
                <p:cNvPicPr/>
                <p:nvPr/>
              </p:nvPicPr>
              <p:blipFill>
                <a:blip r:embed="rId144"/>
                <a:stretch>
                  <a:fillRect/>
                </a:stretch>
              </p:blipFill>
              <p:spPr>
                <a:xfrm>
                  <a:off x="8961453" y="3073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2" name="Freihand 31">
                  <a:extLst>
                    <a:ext uri="{FF2B5EF4-FFF2-40B4-BE49-F238E27FC236}">
                      <a16:creationId xmlns:a16="http://schemas.microsoft.com/office/drawing/2014/main" id="{51275024-72EB-4626-B640-E41E4FE9B074}"/>
                    </a:ext>
                  </a:extLst>
                </p14:cNvPr>
                <p14:cNvContentPartPr/>
                <p14:nvPr/>
              </p14:nvContentPartPr>
              <p14:xfrm>
                <a:off x="8940573" y="3115680"/>
                <a:ext cx="104400" cy="265320"/>
              </p14:xfrm>
            </p:contentPart>
          </mc:Choice>
          <mc:Fallback>
            <p:pic>
              <p:nvPicPr>
                <p:cNvPr id="32" name="Freihand 31">
                  <a:extLst>
                    <a:ext uri="{FF2B5EF4-FFF2-40B4-BE49-F238E27FC236}">
                      <a16:creationId xmlns:a16="http://schemas.microsoft.com/office/drawing/2014/main" id="{51275024-72EB-4626-B640-E41E4FE9B074}"/>
                    </a:ext>
                  </a:extLst>
                </p:cNvPr>
                <p:cNvPicPr/>
                <p:nvPr/>
              </p:nvPicPr>
              <p:blipFill>
                <a:blip r:embed="rId146"/>
                <a:stretch>
                  <a:fillRect/>
                </a:stretch>
              </p:blipFill>
              <p:spPr>
                <a:xfrm>
                  <a:off x="8936253" y="3111360"/>
                  <a:ext cx="1130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8" name="Freihand 37">
                  <a:extLst>
                    <a:ext uri="{FF2B5EF4-FFF2-40B4-BE49-F238E27FC236}">
                      <a16:creationId xmlns:a16="http://schemas.microsoft.com/office/drawing/2014/main" id="{2DAF67D4-59AA-4179-842F-C7C291BA9114}"/>
                    </a:ext>
                  </a:extLst>
                </p14:cNvPr>
                <p14:cNvContentPartPr/>
                <p14:nvPr/>
              </p14:nvContentPartPr>
              <p14:xfrm>
                <a:off x="9073053" y="2979960"/>
                <a:ext cx="252720" cy="272160"/>
              </p14:xfrm>
            </p:contentPart>
          </mc:Choice>
          <mc:Fallback>
            <p:pic>
              <p:nvPicPr>
                <p:cNvPr id="38" name="Freihand 37">
                  <a:extLst>
                    <a:ext uri="{FF2B5EF4-FFF2-40B4-BE49-F238E27FC236}">
                      <a16:creationId xmlns:a16="http://schemas.microsoft.com/office/drawing/2014/main" id="{2DAF67D4-59AA-4179-842F-C7C291BA9114}"/>
                    </a:ext>
                  </a:extLst>
                </p:cNvPr>
                <p:cNvPicPr/>
                <p:nvPr/>
              </p:nvPicPr>
              <p:blipFill>
                <a:blip r:embed="rId148"/>
                <a:stretch>
                  <a:fillRect/>
                </a:stretch>
              </p:blipFill>
              <p:spPr>
                <a:xfrm>
                  <a:off x="9068733" y="2975640"/>
                  <a:ext cx="2613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3" name="Freihand 42">
                  <a:extLst>
                    <a:ext uri="{FF2B5EF4-FFF2-40B4-BE49-F238E27FC236}">
                      <a16:creationId xmlns:a16="http://schemas.microsoft.com/office/drawing/2014/main" id="{2B1036FD-EFD2-4ADA-96B3-F43D2BFE65CE}"/>
                    </a:ext>
                  </a:extLst>
                </p14:cNvPr>
                <p14:cNvContentPartPr/>
                <p14:nvPr/>
              </p14:nvContentPartPr>
              <p14:xfrm>
                <a:off x="9383013" y="2921640"/>
                <a:ext cx="35280" cy="195120"/>
              </p14:xfrm>
            </p:contentPart>
          </mc:Choice>
          <mc:Fallback>
            <p:pic>
              <p:nvPicPr>
                <p:cNvPr id="43" name="Freihand 42">
                  <a:extLst>
                    <a:ext uri="{FF2B5EF4-FFF2-40B4-BE49-F238E27FC236}">
                      <a16:creationId xmlns:a16="http://schemas.microsoft.com/office/drawing/2014/main" id="{2B1036FD-EFD2-4ADA-96B3-F43D2BFE65CE}"/>
                    </a:ext>
                  </a:extLst>
                </p:cNvPr>
                <p:cNvPicPr/>
                <p:nvPr/>
              </p:nvPicPr>
              <p:blipFill>
                <a:blip r:embed="rId150"/>
                <a:stretch>
                  <a:fillRect/>
                </a:stretch>
              </p:blipFill>
              <p:spPr>
                <a:xfrm>
                  <a:off x="9378693" y="2917320"/>
                  <a:ext cx="439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4" name="Freihand 43">
                  <a:extLst>
                    <a:ext uri="{FF2B5EF4-FFF2-40B4-BE49-F238E27FC236}">
                      <a16:creationId xmlns:a16="http://schemas.microsoft.com/office/drawing/2014/main" id="{5CFD5092-B8BA-476A-897D-A8B07EBFD125}"/>
                    </a:ext>
                  </a:extLst>
                </p14:cNvPr>
                <p14:cNvContentPartPr/>
                <p14:nvPr/>
              </p14:nvContentPartPr>
              <p14:xfrm>
                <a:off x="9409293" y="2925960"/>
                <a:ext cx="214920" cy="225360"/>
              </p14:xfrm>
            </p:contentPart>
          </mc:Choice>
          <mc:Fallback>
            <p:pic>
              <p:nvPicPr>
                <p:cNvPr id="44" name="Freihand 43">
                  <a:extLst>
                    <a:ext uri="{FF2B5EF4-FFF2-40B4-BE49-F238E27FC236}">
                      <a16:creationId xmlns:a16="http://schemas.microsoft.com/office/drawing/2014/main" id="{5CFD5092-B8BA-476A-897D-A8B07EBFD125}"/>
                    </a:ext>
                  </a:extLst>
                </p:cNvPr>
                <p:cNvPicPr/>
                <p:nvPr/>
              </p:nvPicPr>
              <p:blipFill>
                <a:blip r:embed="rId152"/>
                <a:stretch>
                  <a:fillRect/>
                </a:stretch>
              </p:blipFill>
              <p:spPr>
                <a:xfrm>
                  <a:off x="9404973" y="2921640"/>
                  <a:ext cx="2235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4" name="Freihand 93">
                  <a:extLst>
                    <a:ext uri="{FF2B5EF4-FFF2-40B4-BE49-F238E27FC236}">
                      <a16:creationId xmlns:a16="http://schemas.microsoft.com/office/drawing/2014/main" id="{EC154A0A-9A55-4617-A0B0-71EB6FA9F1ED}"/>
                    </a:ext>
                  </a:extLst>
                </p14:cNvPr>
                <p14:cNvContentPartPr/>
                <p14:nvPr/>
              </p14:nvContentPartPr>
              <p14:xfrm>
                <a:off x="8714853" y="2846040"/>
                <a:ext cx="186840" cy="426240"/>
              </p14:xfrm>
            </p:contentPart>
          </mc:Choice>
          <mc:Fallback>
            <p:pic>
              <p:nvPicPr>
                <p:cNvPr id="94" name="Freihand 93">
                  <a:extLst>
                    <a:ext uri="{FF2B5EF4-FFF2-40B4-BE49-F238E27FC236}">
                      <a16:creationId xmlns:a16="http://schemas.microsoft.com/office/drawing/2014/main" id="{EC154A0A-9A55-4617-A0B0-71EB6FA9F1ED}"/>
                    </a:ext>
                  </a:extLst>
                </p:cNvPr>
                <p:cNvPicPr/>
                <p:nvPr/>
              </p:nvPicPr>
              <p:blipFill>
                <a:blip r:embed="rId154"/>
                <a:stretch>
                  <a:fillRect/>
                </a:stretch>
              </p:blipFill>
              <p:spPr>
                <a:xfrm>
                  <a:off x="8710533" y="2841720"/>
                  <a:ext cx="195480" cy="434880"/>
                </a:xfrm>
                <a:prstGeom prst="rect">
                  <a:avLst/>
                </a:prstGeom>
              </p:spPr>
            </p:pic>
          </mc:Fallback>
        </mc:AlternateContent>
      </p:grpSp>
      <p:grpSp>
        <p:nvGrpSpPr>
          <p:cNvPr id="114" name="Gruppieren 113">
            <a:extLst>
              <a:ext uri="{FF2B5EF4-FFF2-40B4-BE49-F238E27FC236}">
                <a16:creationId xmlns:a16="http://schemas.microsoft.com/office/drawing/2014/main" id="{0B90C9E9-7D0C-4A8C-9D25-A1A915C50572}"/>
              </a:ext>
            </a:extLst>
          </p:cNvPr>
          <p:cNvGrpSpPr/>
          <p:nvPr/>
        </p:nvGrpSpPr>
        <p:grpSpPr>
          <a:xfrm>
            <a:off x="9775053" y="2308200"/>
            <a:ext cx="1949400" cy="921600"/>
            <a:chOff x="9775053" y="2308200"/>
            <a:chExt cx="1949400" cy="921600"/>
          </a:xfrm>
        </p:grpSpPr>
        <mc:AlternateContent xmlns:mc="http://schemas.openxmlformats.org/markup-compatibility/2006">
          <mc:Choice xmlns:p14="http://schemas.microsoft.com/office/powerpoint/2010/main" Requires="p14">
            <p:contentPart p14:bwMode="auto" r:id="rId155">
              <p14:nvContentPartPr>
                <p14:cNvPr id="48" name="Freihand 47">
                  <a:extLst>
                    <a:ext uri="{FF2B5EF4-FFF2-40B4-BE49-F238E27FC236}">
                      <a16:creationId xmlns:a16="http://schemas.microsoft.com/office/drawing/2014/main" id="{DF401501-3F35-4BF3-9777-AA41542F1649}"/>
                    </a:ext>
                  </a:extLst>
                </p14:cNvPr>
                <p14:cNvContentPartPr/>
                <p14:nvPr/>
              </p14:nvContentPartPr>
              <p14:xfrm>
                <a:off x="9775053" y="2924880"/>
                <a:ext cx="111960" cy="199440"/>
              </p14:xfrm>
            </p:contentPart>
          </mc:Choice>
          <mc:Fallback>
            <p:pic>
              <p:nvPicPr>
                <p:cNvPr id="48" name="Freihand 47">
                  <a:extLst>
                    <a:ext uri="{FF2B5EF4-FFF2-40B4-BE49-F238E27FC236}">
                      <a16:creationId xmlns:a16="http://schemas.microsoft.com/office/drawing/2014/main" id="{DF401501-3F35-4BF3-9777-AA41542F1649}"/>
                    </a:ext>
                  </a:extLst>
                </p:cNvPr>
                <p:cNvPicPr/>
                <p:nvPr/>
              </p:nvPicPr>
              <p:blipFill>
                <a:blip r:embed="rId156"/>
                <a:stretch>
                  <a:fillRect/>
                </a:stretch>
              </p:blipFill>
              <p:spPr>
                <a:xfrm>
                  <a:off x="9770733" y="2920560"/>
                  <a:ext cx="1206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2" name="Freihand 51">
                  <a:extLst>
                    <a:ext uri="{FF2B5EF4-FFF2-40B4-BE49-F238E27FC236}">
                      <a16:creationId xmlns:a16="http://schemas.microsoft.com/office/drawing/2014/main" id="{24BD7347-2D98-4157-97BC-5373C678C103}"/>
                    </a:ext>
                  </a:extLst>
                </p14:cNvPr>
                <p14:cNvContentPartPr/>
                <p14:nvPr/>
              </p14:nvContentPartPr>
              <p14:xfrm>
                <a:off x="9892053" y="2920560"/>
                <a:ext cx="255240" cy="214920"/>
              </p14:xfrm>
            </p:contentPart>
          </mc:Choice>
          <mc:Fallback>
            <p:pic>
              <p:nvPicPr>
                <p:cNvPr id="52" name="Freihand 51">
                  <a:extLst>
                    <a:ext uri="{FF2B5EF4-FFF2-40B4-BE49-F238E27FC236}">
                      <a16:creationId xmlns:a16="http://schemas.microsoft.com/office/drawing/2014/main" id="{24BD7347-2D98-4157-97BC-5373C678C103}"/>
                    </a:ext>
                  </a:extLst>
                </p:cNvPr>
                <p:cNvPicPr/>
                <p:nvPr/>
              </p:nvPicPr>
              <p:blipFill>
                <a:blip r:embed="rId158"/>
                <a:stretch>
                  <a:fillRect/>
                </a:stretch>
              </p:blipFill>
              <p:spPr>
                <a:xfrm>
                  <a:off x="9887733" y="2916240"/>
                  <a:ext cx="2638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9" name="Freihand 58">
                  <a:extLst>
                    <a:ext uri="{FF2B5EF4-FFF2-40B4-BE49-F238E27FC236}">
                      <a16:creationId xmlns:a16="http://schemas.microsoft.com/office/drawing/2014/main" id="{6E971396-201B-4291-8DAE-B66252C65986}"/>
                    </a:ext>
                  </a:extLst>
                </p14:cNvPr>
                <p14:cNvContentPartPr/>
                <p14:nvPr/>
              </p14:nvContentPartPr>
              <p14:xfrm>
                <a:off x="10226493" y="3038640"/>
                <a:ext cx="360" cy="360"/>
              </p14:xfrm>
            </p:contentPart>
          </mc:Choice>
          <mc:Fallback>
            <p:pic>
              <p:nvPicPr>
                <p:cNvPr id="59" name="Freihand 58">
                  <a:extLst>
                    <a:ext uri="{FF2B5EF4-FFF2-40B4-BE49-F238E27FC236}">
                      <a16:creationId xmlns:a16="http://schemas.microsoft.com/office/drawing/2014/main" id="{6E971396-201B-4291-8DAE-B66252C65986}"/>
                    </a:ext>
                  </a:extLst>
                </p:cNvPr>
                <p:cNvPicPr/>
                <p:nvPr/>
              </p:nvPicPr>
              <p:blipFill>
                <a:blip r:embed="rId144"/>
                <a:stretch>
                  <a:fillRect/>
                </a:stretch>
              </p:blipFill>
              <p:spPr>
                <a:xfrm>
                  <a:off x="10222173" y="3034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67" name="Freihand 66">
                  <a:extLst>
                    <a:ext uri="{FF2B5EF4-FFF2-40B4-BE49-F238E27FC236}">
                      <a16:creationId xmlns:a16="http://schemas.microsoft.com/office/drawing/2014/main" id="{FE853C3F-4D2A-45B7-9E2B-A7012114910B}"/>
                    </a:ext>
                  </a:extLst>
                </p14:cNvPr>
                <p14:cNvContentPartPr/>
                <p14:nvPr/>
              </p14:nvContentPartPr>
              <p14:xfrm>
                <a:off x="10172493" y="3032160"/>
                <a:ext cx="68040" cy="97560"/>
              </p14:xfrm>
            </p:contentPart>
          </mc:Choice>
          <mc:Fallback>
            <p:pic>
              <p:nvPicPr>
                <p:cNvPr id="67" name="Freihand 66">
                  <a:extLst>
                    <a:ext uri="{FF2B5EF4-FFF2-40B4-BE49-F238E27FC236}">
                      <a16:creationId xmlns:a16="http://schemas.microsoft.com/office/drawing/2014/main" id="{FE853C3F-4D2A-45B7-9E2B-A7012114910B}"/>
                    </a:ext>
                  </a:extLst>
                </p:cNvPr>
                <p:cNvPicPr/>
                <p:nvPr/>
              </p:nvPicPr>
              <p:blipFill>
                <a:blip r:embed="rId161"/>
                <a:stretch>
                  <a:fillRect/>
                </a:stretch>
              </p:blipFill>
              <p:spPr>
                <a:xfrm>
                  <a:off x="10168173" y="3027840"/>
                  <a:ext cx="76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7" name="Freihand 86">
                  <a:extLst>
                    <a:ext uri="{FF2B5EF4-FFF2-40B4-BE49-F238E27FC236}">
                      <a16:creationId xmlns:a16="http://schemas.microsoft.com/office/drawing/2014/main" id="{B79DD998-BF28-4F33-9085-9B12BF6FCE2B}"/>
                    </a:ext>
                  </a:extLst>
                </p14:cNvPr>
                <p14:cNvContentPartPr/>
                <p14:nvPr/>
              </p14:nvContentPartPr>
              <p14:xfrm>
                <a:off x="10307853" y="2887440"/>
                <a:ext cx="170280" cy="210240"/>
              </p14:xfrm>
            </p:contentPart>
          </mc:Choice>
          <mc:Fallback>
            <p:pic>
              <p:nvPicPr>
                <p:cNvPr id="87" name="Freihand 86">
                  <a:extLst>
                    <a:ext uri="{FF2B5EF4-FFF2-40B4-BE49-F238E27FC236}">
                      <a16:creationId xmlns:a16="http://schemas.microsoft.com/office/drawing/2014/main" id="{B79DD998-BF28-4F33-9085-9B12BF6FCE2B}"/>
                    </a:ext>
                  </a:extLst>
                </p:cNvPr>
                <p:cNvPicPr/>
                <p:nvPr/>
              </p:nvPicPr>
              <p:blipFill>
                <a:blip r:embed="rId163"/>
                <a:stretch>
                  <a:fillRect/>
                </a:stretch>
              </p:blipFill>
              <p:spPr>
                <a:xfrm>
                  <a:off x="10303533" y="2883120"/>
                  <a:ext cx="178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1" name="Freihand 90">
                  <a:extLst>
                    <a:ext uri="{FF2B5EF4-FFF2-40B4-BE49-F238E27FC236}">
                      <a16:creationId xmlns:a16="http://schemas.microsoft.com/office/drawing/2014/main" id="{EC76C08E-C65B-4471-9309-3EB366108AAA}"/>
                    </a:ext>
                  </a:extLst>
                </p14:cNvPr>
                <p14:cNvContentPartPr/>
                <p14:nvPr/>
              </p14:nvContentPartPr>
              <p14:xfrm>
                <a:off x="10412973" y="2816160"/>
                <a:ext cx="52920" cy="280080"/>
              </p14:xfrm>
            </p:contentPart>
          </mc:Choice>
          <mc:Fallback>
            <p:pic>
              <p:nvPicPr>
                <p:cNvPr id="91" name="Freihand 90">
                  <a:extLst>
                    <a:ext uri="{FF2B5EF4-FFF2-40B4-BE49-F238E27FC236}">
                      <a16:creationId xmlns:a16="http://schemas.microsoft.com/office/drawing/2014/main" id="{EC76C08E-C65B-4471-9309-3EB366108AAA}"/>
                    </a:ext>
                  </a:extLst>
                </p:cNvPr>
                <p:cNvPicPr/>
                <p:nvPr/>
              </p:nvPicPr>
              <p:blipFill>
                <a:blip r:embed="rId165"/>
                <a:stretch>
                  <a:fillRect/>
                </a:stretch>
              </p:blipFill>
              <p:spPr>
                <a:xfrm>
                  <a:off x="10408653" y="2811840"/>
                  <a:ext cx="615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2" name="Freihand 91">
                  <a:extLst>
                    <a:ext uri="{FF2B5EF4-FFF2-40B4-BE49-F238E27FC236}">
                      <a16:creationId xmlns:a16="http://schemas.microsoft.com/office/drawing/2014/main" id="{A93BAA1B-7F1C-4E15-907F-AA7A0BE64A88}"/>
                    </a:ext>
                  </a:extLst>
                </p14:cNvPr>
                <p14:cNvContentPartPr/>
                <p14:nvPr/>
              </p14:nvContentPartPr>
              <p14:xfrm>
                <a:off x="10401813" y="2936040"/>
                <a:ext cx="231120" cy="135000"/>
              </p14:xfrm>
            </p:contentPart>
          </mc:Choice>
          <mc:Fallback>
            <p:pic>
              <p:nvPicPr>
                <p:cNvPr id="92" name="Freihand 91">
                  <a:extLst>
                    <a:ext uri="{FF2B5EF4-FFF2-40B4-BE49-F238E27FC236}">
                      <a16:creationId xmlns:a16="http://schemas.microsoft.com/office/drawing/2014/main" id="{A93BAA1B-7F1C-4E15-907F-AA7A0BE64A88}"/>
                    </a:ext>
                  </a:extLst>
                </p:cNvPr>
                <p:cNvPicPr/>
                <p:nvPr/>
              </p:nvPicPr>
              <p:blipFill>
                <a:blip r:embed="rId167"/>
                <a:stretch>
                  <a:fillRect/>
                </a:stretch>
              </p:blipFill>
              <p:spPr>
                <a:xfrm>
                  <a:off x="10397493" y="2931720"/>
                  <a:ext cx="239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3" name="Freihand 92">
                  <a:extLst>
                    <a:ext uri="{FF2B5EF4-FFF2-40B4-BE49-F238E27FC236}">
                      <a16:creationId xmlns:a16="http://schemas.microsoft.com/office/drawing/2014/main" id="{F21D88F3-9B16-449B-9E31-A7BC52CE8E54}"/>
                    </a:ext>
                  </a:extLst>
                </p14:cNvPr>
                <p14:cNvContentPartPr/>
                <p14:nvPr/>
              </p14:nvContentPartPr>
              <p14:xfrm>
                <a:off x="10627533" y="2830560"/>
                <a:ext cx="150480" cy="221400"/>
              </p14:xfrm>
            </p:contentPart>
          </mc:Choice>
          <mc:Fallback>
            <p:pic>
              <p:nvPicPr>
                <p:cNvPr id="93" name="Freihand 92">
                  <a:extLst>
                    <a:ext uri="{FF2B5EF4-FFF2-40B4-BE49-F238E27FC236}">
                      <a16:creationId xmlns:a16="http://schemas.microsoft.com/office/drawing/2014/main" id="{F21D88F3-9B16-449B-9E31-A7BC52CE8E54}"/>
                    </a:ext>
                  </a:extLst>
                </p:cNvPr>
                <p:cNvPicPr/>
                <p:nvPr/>
              </p:nvPicPr>
              <p:blipFill>
                <a:blip r:embed="rId169"/>
                <a:stretch>
                  <a:fillRect/>
                </a:stretch>
              </p:blipFill>
              <p:spPr>
                <a:xfrm>
                  <a:off x="10623213" y="2826240"/>
                  <a:ext cx="1591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5" name="Freihand 94">
                  <a:extLst>
                    <a:ext uri="{FF2B5EF4-FFF2-40B4-BE49-F238E27FC236}">
                      <a16:creationId xmlns:a16="http://schemas.microsoft.com/office/drawing/2014/main" id="{28F1C337-6F0D-4C55-AED0-56377B42C392}"/>
                    </a:ext>
                  </a:extLst>
                </p14:cNvPr>
                <p14:cNvContentPartPr/>
                <p14:nvPr/>
              </p14:nvContentPartPr>
              <p14:xfrm>
                <a:off x="10856133" y="2796000"/>
                <a:ext cx="162000" cy="433800"/>
              </p14:xfrm>
            </p:contentPart>
          </mc:Choice>
          <mc:Fallback>
            <p:pic>
              <p:nvPicPr>
                <p:cNvPr id="95" name="Freihand 94">
                  <a:extLst>
                    <a:ext uri="{FF2B5EF4-FFF2-40B4-BE49-F238E27FC236}">
                      <a16:creationId xmlns:a16="http://schemas.microsoft.com/office/drawing/2014/main" id="{28F1C337-6F0D-4C55-AED0-56377B42C392}"/>
                    </a:ext>
                  </a:extLst>
                </p:cNvPr>
                <p:cNvPicPr/>
                <p:nvPr/>
              </p:nvPicPr>
              <p:blipFill>
                <a:blip r:embed="rId171"/>
                <a:stretch>
                  <a:fillRect/>
                </a:stretch>
              </p:blipFill>
              <p:spPr>
                <a:xfrm>
                  <a:off x="10851813" y="2791680"/>
                  <a:ext cx="17064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8" name="Freihand 97">
                  <a:extLst>
                    <a:ext uri="{FF2B5EF4-FFF2-40B4-BE49-F238E27FC236}">
                      <a16:creationId xmlns:a16="http://schemas.microsoft.com/office/drawing/2014/main" id="{54839788-F0F3-4B12-81E2-E327A4562719}"/>
                    </a:ext>
                  </a:extLst>
                </p14:cNvPr>
                <p14:cNvContentPartPr/>
                <p14:nvPr/>
              </p14:nvContentPartPr>
              <p14:xfrm>
                <a:off x="9834813" y="2502600"/>
                <a:ext cx="9720" cy="217800"/>
              </p14:xfrm>
            </p:contentPart>
          </mc:Choice>
          <mc:Fallback>
            <p:pic>
              <p:nvPicPr>
                <p:cNvPr id="98" name="Freihand 97">
                  <a:extLst>
                    <a:ext uri="{FF2B5EF4-FFF2-40B4-BE49-F238E27FC236}">
                      <a16:creationId xmlns:a16="http://schemas.microsoft.com/office/drawing/2014/main" id="{54839788-F0F3-4B12-81E2-E327A4562719}"/>
                    </a:ext>
                  </a:extLst>
                </p:cNvPr>
                <p:cNvPicPr/>
                <p:nvPr/>
              </p:nvPicPr>
              <p:blipFill>
                <a:blip r:embed="rId173"/>
                <a:stretch>
                  <a:fillRect/>
                </a:stretch>
              </p:blipFill>
              <p:spPr>
                <a:xfrm>
                  <a:off x="9830493" y="2498280"/>
                  <a:ext cx="183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9" name="Freihand 98">
                  <a:extLst>
                    <a:ext uri="{FF2B5EF4-FFF2-40B4-BE49-F238E27FC236}">
                      <a16:creationId xmlns:a16="http://schemas.microsoft.com/office/drawing/2014/main" id="{573BA642-2F35-4C8F-BFC3-1DDBF55B26F3}"/>
                    </a:ext>
                  </a:extLst>
                </p14:cNvPr>
                <p14:cNvContentPartPr/>
                <p14:nvPr/>
              </p14:nvContentPartPr>
              <p14:xfrm>
                <a:off x="9798813" y="2492880"/>
                <a:ext cx="147240" cy="190080"/>
              </p14:xfrm>
            </p:contentPart>
          </mc:Choice>
          <mc:Fallback>
            <p:pic>
              <p:nvPicPr>
                <p:cNvPr id="99" name="Freihand 98">
                  <a:extLst>
                    <a:ext uri="{FF2B5EF4-FFF2-40B4-BE49-F238E27FC236}">
                      <a16:creationId xmlns:a16="http://schemas.microsoft.com/office/drawing/2014/main" id="{573BA642-2F35-4C8F-BFC3-1DDBF55B26F3}"/>
                    </a:ext>
                  </a:extLst>
                </p:cNvPr>
                <p:cNvPicPr/>
                <p:nvPr/>
              </p:nvPicPr>
              <p:blipFill>
                <a:blip r:embed="rId175"/>
                <a:stretch>
                  <a:fillRect/>
                </a:stretch>
              </p:blipFill>
              <p:spPr>
                <a:xfrm>
                  <a:off x="9794493" y="2488560"/>
                  <a:ext cx="155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0" name="Freihand 99">
                  <a:extLst>
                    <a:ext uri="{FF2B5EF4-FFF2-40B4-BE49-F238E27FC236}">
                      <a16:creationId xmlns:a16="http://schemas.microsoft.com/office/drawing/2014/main" id="{747A3DC3-FA9F-4923-ABF6-A2568FD0063D}"/>
                    </a:ext>
                  </a:extLst>
                </p14:cNvPr>
                <p14:cNvContentPartPr/>
                <p14:nvPr/>
              </p14:nvContentPartPr>
              <p14:xfrm>
                <a:off x="9952893" y="2570280"/>
                <a:ext cx="72000" cy="105120"/>
              </p14:xfrm>
            </p:contentPart>
          </mc:Choice>
          <mc:Fallback>
            <p:pic>
              <p:nvPicPr>
                <p:cNvPr id="100" name="Freihand 99">
                  <a:extLst>
                    <a:ext uri="{FF2B5EF4-FFF2-40B4-BE49-F238E27FC236}">
                      <a16:creationId xmlns:a16="http://schemas.microsoft.com/office/drawing/2014/main" id="{747A3DC3-FA9F-4923-ABF6-A2568FD0063D}"/>
                    </a:ext>
                  </a:extLst>
                </p:cNvPr>
                <p:cNvPicPr/>
                <p:nvPr/>
              </p:nvPicPr>
              <p:blipFill>
                <a:blip r:embed="rId177"/>
                <a:stretch>
                  <a:fillRect/>
                </a:stretch>
              </p:blipFill>
              <p:spPr>
                <a:xfrm>
                  <a:off x="9948573" y="2565960"/>
                  <a:ext cx="80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1" name="Freihand 100">
                  <a:extLst>
                    <a:ext uri="{FF2B5EF4-FFF2-40B4-BE49-F238E27FC236}">
                      <a16:creationId xmlns:a16="http://schemas.microsoft.com/office/drawing/2014/main" id="{18DF9F0B-976F-4FF4-B6FC-8D69D21D2F16}"/>
                    </a:ext>
                  </a:extLst>
                </p14:cNvPr>
                <p14:cNvContentPartPr/>
                <p14:nvPr/>
              </p14:nvContentPartPr>
              <p14:xfrm>
                <a:off x="10038213" y="2550480"/>
                <a:ext cx="198000" cy="92520"/>
              </p14:xfrm>
            </p:contentPart>
          </mc:Choice>
          <mc:Fallback>
            <p:pic>
              <p:nvPicPr>
                <p:cNvPr id="101" name="Freihand 100">
                  <a:extLst>
                    <a:ext uri="{FF2B5EF4-FFF2-40B4-BE49-F238E27FC236}">
                      <a16:creationId xmlns:a16="http://schemas.microsoft.com/office/drawing/2014/main" id="{18DF9F0B-976F-4FF4-B6FC-8D69D21D2F16}"/>
                    </a:ext>
                  </a:extLst>
                </p:cNvPr>
                <p:cNvPicPr/>
                <p:nvPr/>
              </p:nvPicPr>
              <p:blipFill>
                <a:blip r:embed="rId179"/>
                <a:stretch>
                  <a:fillRect/>
                </a:stretch>
              </p:blipFill>
              <p:spPr>
                <a:xfrm>
                  <a:off x="10033893" y="2546160"/>
                  <a:ext cx="206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2" name="Freihand 101">
                  <a:extLst>
                    <a:ext uri="{FF2B5EF4-FFF2-40B4-BE49-F238E27FC236}">
                      <a16:creationId xmlns:a16="http://schemas.microsoft.com/office/drawing/2014/main" id="{CD1274BC-3648-4D04-8E65-756BD3452BC8}"/>
                    </a:ext>
                  </a:extLst>
                </p14:cNvPr>
                <p14:cNvContentPartPr/>
                <p14:nvPr/>
              </p14:nvContentPartPr>
              <p14:xfrm>
                <a:off x="10285893" y="2455800"/>
                <a:ext cx="108720" cy="177840"/>
              </p14:xfrm>
            </p:contentPart>
          </mc:Choice>
          <mc:Fallback>
            <p:pic>
              <p:nvPicPr>
                <p:cNvPr id="102" name="Freihand 101">
                  <a:extLst>
                    <a:ext uri="{FF2B5EF4-FFF2-40B4-BE49-F238E27FC236}">
                      <a16:creationId xmlns:a16="http://schemas.microsoft.com/office/drawing/2014/main" id="{CD1274BC-3648-4D04-8E65-756BD3452BC8}"/>
                    </a:ext>
                  </a:extLst>
                </p:cNvPr>
                <p:cNvPicPr/>
                <p:nvPr/>
              </p:nvPicPr>
              <p:blipFill>
                <a:blip r:embed="rId181"/>
                <a:stretch>
                  <a:fillRect/>
                </a:stretch>
              </p:blipFill>
              <p:spPr>
                <a:xfrm>
                  <a:off x="10281573" y="2451480"/>
                  <a:ext cx="117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3" name="Freihand 102">
                  <a:extLst>
                    <a:ext uri="{FF2B5EF4-FFF2-40B4-BE49-F238E27FC236}">
                      <a16:creationId xmlns:a16="http://schemas.microsoft.com/office/drawing/2014/main" id="{EA1A5C35-39B4-4A3D-8897-1E2DF2F8CC25}"/>
                    </a:ext>
                  </a:extLst>
                </p14:cNvPr>
                <p14:cNvContentPartPr/>
                <p14:nvPr/>
              </p14:nvContentPartPr>
              <p14:xfrm>
                <a:off x="10402893" y="2474880"/>
                <a:ext cx="110880" cy="166320"/>
              </p14:xfrm>
            </p:contentPart>
          </mc:Choice>
          <mc:Fallback>
            <p:pic>
              <p:nvPicPr>
                <p:cNvPr id="103" name="Freihand 102">
                  <a:extLst>
                    <a:ext uri="{FF2B5EF4-FFF2-40B4-BE49-F238E27FC236}">
                      <a16:creationId xmlns:a16="http://schemas.microsoft.com/office/drawing/2014/main" id="{EA1A5C35-39B4-4A3D-8897-1E2DF2F8CC25}"/>
                    </a:ext>
                  </a:extLst>
                </p:cNvPr>
                <p:cNvPicPr/>
                <p:nvPr/>
              </p:nvPicPr>
              <p:blipFill>
                <a:blip r:embed="rId183"/>
                <a:stretch>
                  <a:fillRect/>
                </a:stretch>
              </p:blipFill>
              <p:spPr>
                <a:xfrm>
                  <a:off x="10398573" y="2470560"/>
                  <a:ext cx="119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4" name="Freihand 103">
                  <a:extLst>
                    <a:ext uri="{FF2B5EF4-FFF2-40B4-BE49-F238E27FC236}">
                      <a16:creationId xmlns:a16="http://schemas.microsoft.com/office/drawing/2014/main" id="{274B34A9-D763-4ADA-BC6C-DBFBAE117926}"/>
                    </a:ext>
                  </a:extLst>
                </p14:cNvPr>
                <p14:cNvContentPartPr/>
                <p14:nvPr/>
              </p14:nvContentPartPr>
              <p14:xfrm>
                <a:off x="10544013" y="2452920"/>
                <a:ext cx="217440" cy="150120"/>
              </p14:xfrm>
            </p:contentPart>
          </mc:Choice>
          <mc:Fallback>
            <p:pic>
              <p:nvPicPr>
                <p:cNvPr id="104" name="Freihand 103">
                  <a:extLst>
                    <a:ext uri="{FF2B5EF4-FFF2-40B4-BE49-F238E27FC236}">
                      <a16:creationId xmlns:a16="http://schemas.microsoft.com/office/drawing/2014/main" id="{274B34A9-D763-4ADA-BC6C-DBFBAE117926}"/>
                    </a:ext>
                  </a:extLst>
                </p:cNvPr>
                <p:cNvPicPr/>
                <p:nvPr/>
              </p:nvPicPr>
              <p:blipFill>
                <a:blip r:embed="rId185"/>
                <a:stretch>
                  <a:fillRect/>
                </a:stretch>
              </p:blipFill>
              <p:spPr>
                <a:xfrm>
                  <a:off x="10539693" y="2448600"/>
                  <a:ext cx="226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5" name="Freihand 104">
                  <a:extLst>
                    <a:ext uri="{FF2B5EF4-FFF2-40B4-BE49-F238E27FC236}">
                      <a16:creationId xmlns:a16="http://schemas.microsoft.com/office/drawing/2014/main" id="{D8B1928A-3A66-40DA-A9A1-025FD2D9A391}"/>
                    </a:ext>
                  </a:extLst>
                </p14:cNvPr>
                <p14:cNvContentPartPr/>
                <p14:nvPr/>
              </p14:nvContentPartPr>
              <p14:xfrm>
                <a:off x="10935333" y="2444280"/>
                <a:ext cx="13320" cy="128160"/>
              </p14:xfrm>
            </p:contentPart>
          </mc:Choice>
          <mc:Fallback>
            <p:pic>
              <p:nvPicPr>
                <p:cNvPr id="105" name="Freihand 104">
                  <a:extLst>
                    <a:ext uri="{FF2B5EF4-FFF2-40B4-BE49-F238E27FC236}">
                      <a16:creationId xmlns:a16="http://schemas.microsoft.com/office/drawing/2014/main" id="{D8B1928A-3A66-40DA-A9A1-025FD2D9A391}"/>
                    </a:ext>
                  </a:extLst>
                </p:cNvPr>
                <p:cNvPicPr/>
                <p:nvPr/>
              </p:nvPicPr>
              <p:blipFill>
                <a:blip r:embed="rId187"/>
                <a:stretch>
                  <a:fillRect/>
                </a:stretch>
              </p:blipFill>
              <p:spPr>
                <a:xfrm>
                  <a:off x="10931013" y="2439960"/>
                  <a:ext cx="21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6" name="Freihand 105">
                  <a:extLst>
                    <a:ext uri="{FF2B5EF4-FFF2-40B4-BE49-F238E27FC236}">
                      <a16:creationId xmlns:a16="http://schemas.microsoft.com/office/drawing/2014/main" id="{AE318C05-0A83-4D75-A0A3-EF0CA9084A7D}"/>
                    </a:ext>
                  </a:extLst>
                </p14:cNvPr>
                <p14:cNvContentPartPr/>
                <p14:nvPr/>
              </p14:nvContentPartPr>
              <p14:xfrm>
                <a:off x="10946493" y="2414040"/>
                <a:ext cx="105480" cy="94320"/>
              </p14:xfrm>
            </p:contentPart>
          </mc:Choice>
          <mc:Fallback>
            <p:pic>
              <p:nvPicPr>
                <p:cNvPr id="106" name="Freihand 105">
                  <a:extLst>
                    <a:ext uri="{FF2B5EF4-FFF2-40B4-BE49-F238E27FC236}">
                      <a16:creationId xmlns:a16="http://schemas.microsoft.com/office/drawing/2014/main" id="{AE318C05-0A83-4D75-A0A3-EF0CA9084A7D}"/>
                    </a:ext>
                  </a:extLst>
                </p:cNvPr>
                <p:cNvPicPr/>
                <p:nvPr/>
              </p:nvPicPr>
              <p:blipFill>
                <a:blip r:embed="rId189"/>
                <a:stretch>
                  <a:fillRect/>
                </a:stretch>
              </p:blipFill>
              <p:spPr>
                <a:xfrm>
                  <a:off x="10942173" y="2409720"/>
                  <a:ext cx="114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7" name="Freihand 106">
                  <a:extLst>
                    <a:ext uri="{FF2B5EF4-FFF2-40B4-BE49-F238E27FC236}">
                      <a16:creationId xmlns:a16="http://schemas.microsoft.com/office/drawing/2014/main" id="{E981097D-79C0-4A8D-8611-5169AA21E45D}"/>
                    </a:ext>
                  </a:extLst>
                </p14:cNvPr>
                <p14:cNvContentPartPr/>
                <p14:nvPr/>
              </p14:nvContentPartPr>
              <p14:xfrm>
                <a:off x="10937133" y="2533920"/>
                <a:ext cx="103320" cy="51480"/>
              </p14:xfrm>
            </p:contentPart>
          </mc:Choice>
          <mc:Fallback>
            <p:pic>
              <p:nvPicPr>
                <p:cNvPr id="107" name="Freihand 106">
                  <a:extLst>
                    <a:ext uri="{FF2B5EF4-FFF2-40B4-BE49-F238E27FC236}">
                      <a16:creationId xmlns:a16="http://schemas.microsoft.com/office/drawing/2014/main" id="{E981097D-79C0-4A8D-8611-5169AA21E45D}"/>
                    </a:ext>
                  </a:extLst>
                </p:cNvPr>
                <p:cNvPicPr/>
                <p:nvPr/>
              </p:nvPicPr>
              <p:blipFill>
                <a:blip r:embed="rId191"/>
                <a:stretch>
                  <a:fillRect/>
                </a:stretch>
              </p:blipFill>
              <p:spPr>
                <a:xfrm>
                  <a:off x="10932813" y="2529600"/>
                  <a:ext cx="111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8" name="Freihand 107">
                  <a:extLst>
                    <a:ext uri="{FF2B5EF4-FFF2-40B4-BE49-F238E27FC236}">
                      <a16:creationId xmlns:a16="http://schemas.microsoft.com/office/drawing/2014/main" id="{67DCBC64-96BA-468B-A6F7-5EC37341DC05}"/>
                    </a:ext>
                  </a:extLst>
                </p14:cNvPr>
                <p14:cNvContentPartPr/>
                <p14:nvPr/>
              </p14:nvContentPartPr>
              <p14:xfrm>
                <a:off x="11062413" y="2454000"/>
                <a:ext cx="134280" cy="102600"/>
              </p14:xfrm>
            </p:contentPart>
          </mc:Choice>
          <mc:Fallback>
            <p:pic>
              <p:nvPicPr>
                <p:cNvPr id="108" name="Freihand 107">
                  <a:extLst>
                    <a:ext uri="{FF2B5EF4-FFF2-40B4-BE49-F238E27FC236}">
                      <a16:creationId xmlns:a16="http://schemas.microsoft.com/office/drawing/2014/main" id="{67DCBC64-96BA-468B-A6F7-5EC37341DC05}"/>
                    </a:ext>
                  </a:extLst>
                </p:cNvPr>
                <p:cNvPicPr/>
                <p:nvPr/>
              </p:nvPicPr>
              <p:blipFill>
                <a:blip r:embed="rId193"/>
                <a:stretch>
                  <a:fillRect/>
                </a:stretch>
              </p:blipFill>
              <p:spPr>
                <a:xfrm>
                  <a:off x="11058093" y="2449680"/>
                  <a:ext cx="142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9" name="Freihand 108">
                  <a:extLst>
                    <a:ext uri="{FF2B5EF4-FFF2-40B4-BE49-F238E27FC236}">
                      <a16:creationId xmlns:a16="http://schemas.microsoft.com/office/drawing/2014/main" id="{C1C2DA6B-AA21-4CD2-89B1-7A7E39B5C85C}"/>
                    </a:ext>
                  </a:extLst>
                </p14:cNvPr>
                <p14:cNvContentPartPr/>
                <p14:nvPr/>
              </p14:nvContentPartPr>
              <p14:xfrm>
                <a:off x="11190933" y="2337360"/>
                <a:ext cx="85680" cy="203400"/>
              </p14:xfrm>
            </p:contentPart>
          </mc:Choice>
          <mc:Fallback>
            <p:pic>
              <p:nvPicPr>
                <p:cNvPr id="109" name="Freihand 108">
                  <a:extLst>
                    <a:ext uri="{FF2B5EF4-FFF2-40B4-BE49-F238E27FC236}">
                      <a16:creationId xmlns:a16="http://schemas.microsoft.com/office/drawing/2014/main" id="{C1C2DA6B-AA21-4CD2-89B1-7A7E39B5C85C}"/>
                    </a:ext>
                  </a:extLst>
                </p:cNvPr>
                <p:cNvPicPr/>
                <p:nvPr/>
              </p:nvPicPr>
              <p:blipFill>
                <a:blip r:embed="rId195"/>
                <a:stretch>
                  <a:fillRect/>
                </a:stretch>
              </p:blipFill>
              <p:spPr>
                <a:xfrm>
                  <a:off x="11186613" y="2333040"/>
                  <a:ext cx="943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0" name="Freihand 109">
                  <a:extLst>
                    <a:ext uri="{FF2B5EF4-FFF2-40B4-BE49-F238E27FC236}">
                      <a16:creationId xmlns:a16="http://schemas.microsoft.com/office/drawing/2014/main" id="{EB2A39E3-3B18-4EEA-A97F-9B883F9CCFA9}"/>
                    </a:ext>
                  </a:extLst>
                </p14:cNvPr>
                <p14:cNvContentPartPr/>
                <p14:nvPr/>
              </p14:nvContentPartPr>
              <p14:xfrm>
                <a:off x="11321973" y="2374800"/>
                <a:ext cx="12960" cy="136800"/>
              </p14:xfrm>
            </p:contentPart>
          </mc:Choice>
          <mc:Fallback>
            <p:pic>
              <p:nvPicPr>
                <p:cNvPr id="110" name="Freihand 109">
                  <a:extLst>
                    <a:ext uri="{FF2B5EF4-FFF2-40B4-BE49-F238E27FC236}">
                      <a16:creationId xmlns:a16="http://schemas.microsoft.com/office/drawing/2014/main" id="{EB2A39E3-3B18-4EEA-A97F-9B883F9CCFA9}"/>
                    </a:ext>
                  </a:extLst>
                </p:cNvPr>
                <p:cNvPicPr/>
                <p:nvPr/>
              </p:nvPicPr>
              <p:blipFill>
                <a:blip r:embed="rId197"/>
                <a:stretch>
                  <a:fillRect/>
                </a:stretch>
              </p:blipFill>
              <p:spPr>
                <a:xfrm>
                  <a:off x="11317653" y="2370480"/>
                  <a:ext cx="216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1" name="Freihand 110">
                  <a:extLst>
                    <a:ext uri="{FF2B5EF4-FFF2-40B4-BE49-F238E27FC236}">
                      <a16:creationId xmlns:a16="http://schemas.microsoft.com/office/drawing/2014/main" id="{DF7B8280-4975-4D54-AFB5-5E84BC62CB47}"/>
                    </a:ext>
                  </a:extLst>
                </p14:cNvPr>
                <p14:cNvContentPartPr/>
                <p14:nvPr/>
              </p14:nvContentPartPr>
              <p14:xfrm>
                <a:off x="11354013" y="2448240"/>
                <a:ext cx="370440" cy="209880"/>
              </p14:xfrm>
            </p:contentPart>
          </mc:Choice>
          <mc:Fallback>
            <p:pic>
              <p:nvPicPr>
                <p:cNvPr id="111" name="Freihand 110">
                  <a:extLst>
                    <a:ext uri="{FF2B5EF4-FFF2-40B4-BE49-F238E27FC236}">
                      <a16:creationId xmlns:a16="http://schemas.microsoft.com/office/drawing/2014/main" id="{DF7B8280-4975-4D54-AFB5-5E84BC62CB47}"/>
                    </a:ext>
                  </a:extLst>
                </p:cNvPr>
                <p:cNvPicPr/>
                <p:nvPr/>
              </p:nvPicPr>
              <p:blipFill>
                <a:blip r:embed="rId199"/>
                <a:stretch>
                  <a:fillRect/>
                </a:stretch>
              </p:blipFill>
              <p:spPr>
                <a:xfrm>
                  <a:off x="11349693" y="2443920"/>
                  <a:ext cx="3790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2" name="Freihand 111">
                  <a:extLst>
                    <a:ext uri="{FF2B5EF4-FFF2-40B4-BE49-F238E27FC236}">
                      <a16:creationId xmlns:a16="http://schemas.microsoft.com/office/drawing/2014/main" id="{F7AF029A-9436-48D5-82BA-99F218341E68}"/>
                    </a:ext>
                  </a:extLst>
                </p14:cNvPr>
                <p14:cNvContentPartPr/>
                <p14:nvPr/>
              </p14:nvContentPartPr>
              <p14:xfrm>
                <a:off x="11417373" y="2308200"/>
                <a:ext cx="79920" cy="58680"/>
              </p14:xfrm>
            </p:contentPart>
          </mc:Choice>
          <mc:Fallback>
            <p:pic>
              <p:nvPicPr>
                <p:cNvPr id="112" name="Freihand 111">
                  <a:extLst>
                    <a:ext uri="{FF2B5EF4-FFF2-40B4-BE49-F238E27FC236}">
                      <a16:creationId xmlns:a16="http://schemas.microsoft.com/office/drawing/2014/main" id="{F7AF029A-9436-48D5-82BA-99F218341E68}"/>
                    </a:ext>
                  </a:extLst>
                </p:cNvPr>
                <p:cNvPicPr/>
                <p:nvPr/>
              </p:nvPicPr>
              <p:blipFill>
                <a:blip r:embed="rId201"/>
                <a:stretch>
                  <a:fillRect/>
                </a:stretch>
              </p:blipFill>
              <p:spPr>
                <a:xfrm>
                  <a:off x="11413053" y="2303880"/>
                  <a:ext cx="88560" cy="67320"/>
                </a:xfrm>
                <a:prstGeom prst="rect">
                  <a:avLst/>
                </a:prstGeom>
              </p:spPr>
            </p:pic>
          </mc:Fallback>
        </mc:AlternateContent>
      </p:grpSp>
      <p:grpSp>
        <p:nvGrpSpPr>
          <p:cNvPr id="120" name="Gruppieren 119">
            <a:extLst>
              <a:ext uri="{FF2B5EF4-FFF2-40B4-BE49-F238E27FC236}">
                <a16:creationId xmlns:a16="http://schemas.microsoft.com/office/drawing/2014/main" id="{EAE90619-28AC-48EA-99EF-06C590D5191E}"/>
              </a:ext>
            </a:extLst>
          </p:cNvPr>
          <p:cNvGrpSpPr/>
          <p:nvPr/>
        </p:nvGrpSpPr>
        <p:grpSpPr>
          <a:xfrm>
            <a:off x="3897693" y="4488720"/>
            <a:ext cx="865080" cy="203400"/>
            <a:chOff x="3897693" y="4488720"/>
            <a:chExt cx="865080" cy="203400"/>
          </a:xfrm>
        </p:grpSpPr>
        <mc:AlternateContent xmlns:mc="http://schemas.openxmlformats.org/markup-compatibility/2006">
          <mc:Choice xmlns:p14="http://schemas.microsoft.com/office/powerpoint/2010/main" Requires="p14">
            <p:contentPart p14:bwMode="auto" r:id="rId202">
              <p14:nvContentPartPr>
                <p14:cNvPr id="115" name="Freihand 114">
                  <a:extLst>
                    <a:ext uri="{FF2B5EF4-FFF2-40B4-BE49-F238E27FC236}">
                      <a16:creationId xmlns:a16="http://schemas.microsoft.com/office/drawing/2014/main" id="{E1FA4E71-D91C-4F60-AFAF-AC5A913C6FE7}"/>
                    </a:ext>
                  </a:extLst>
                </p14:cNvPr>
                <p14:cNvContentPartPr/>
                <p14:nvPr/>
              </p14:nvContentPartPr>
              <p14:xfrm>
                <a:off x="3897693" y="4565760"/>
                <a:ext cx="115560" cy="126360"/>
              </p14:xfrm>
            </p:contentPart>
          </mc:Choice>
          <mc:Fallback>
            <p:pic>
              <p:nvPicPr>
                <p:cNvPr id="115" name="Freihand 114">
                  <a:extLst>
                    <a:ext uri="{FF2B5EF4-FFF2-40B4-BE49-F238E27FC236}">
                      <a16:creationId xmlns:a16="http://schemas.microsoft.com/office/drawing/2014/main" id="{E1FA4E71-D91C-4F60-AFAF-AC5A913C6FE7}"/>
                    </a:ext>
                  </a:extLst>
                </p:cNvPr>
                <p:cNvPicPr/>
                <p:nvPr/>
              </p:nvPicPr>
              <p:blipFill>
                <a:blip r:embed="rId203"/>
                <a:stretch>
                  <a:fillRect/>
                </a:stretch>
              </p:blipFill>
              <p:spPr>
                <a:xfrm>
                  <a:off x="3893373" y="4561440"/>
                  <a:ext cx="124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6" name="Freihand 115">
                  <a:extLst>
                    <a:ext uri="{FF2B5EF4-FFF2-40B4-BE49-F238E27FC236}">
                      <a16:creationId xmlns:a16="http://schemas.microsoft.com/office/drawing/2014/main" id="{6C13A480-A09A-4808-B5AA-C401F4E5EF4A}"/>
                    </a:ext>
                  </a:extLst>
                </p14:cNvPr>
                <p14:cNvContentPartPr/>
                <p14:nvPr/>
              </p14:nvContentPartPr>
              <p14:xfrm>
                <a:off x="4047453" y="4595640"/>
                <a:ext cx="264960" cy="88920"/>
              </p14:xfrm>
            </p:contentPart>
          </mc:Choice>
          <mc:Fallback>
            <p:pic>
              <p:nvPicPr>
                <p:cNvPr id="116" name="Freihand 115">
                  <a:extLst>
                    <a:ext uri="{FF2B5EF4-FFF2-40B4-BE49-F238E27FC236}">
                      <a16:creationId xmlns:a16="http://schemas.microsoft.com/office/drawing/2014/main" id="{6C13A480-A09A-4808-B5AA-C401F4E5EF4A}"/>
                    </a:ext>
                  </a:extLst>
                </p:cNvPr>
                <p:cNvPicPr/>
                <p:nvPr/>
              </p:nvPicPr>
              <p:blipFill>
                <a:blip r:embed="rId205"/>
                <a:stretch>
                  <a:fillRect/>
                </a:stretch>
              </p:blipFill>
              <p:spPr>
                <a:xfrm>
                  <a:off x="4043133" y="4591320"/>
                  <a:ext cx="273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7" name="Freihand 116">
                  <a:extLst>
                    <a:ext uri="{FF2B5EF4-FFF2-40B4-BE49-F238E27FC236}">
                      <a16:creationId xmlns:a16="http://schemas.microsoft.com/office/drawing/2014/main" id="{59D60EAA-7533-4300-AD9C-AD10B71229E0}"/>
                    </a:ext>
                  </a:extLst>
                </p14:cNvPr>
                <p14:cNvContentPartPr/>
                <p14:nvPr/>
              </p14:nvContentPartPr>
              <p14:xfrm>
                <a:off x="4402413" y="4581240"/>
                <a:ext cx="114840" cy="91080"/>
              </p14:xfrm>
            </p:contentPart>
          </mc:Choice>
          <mc:Fallback>
            <p:pic>
              <p:nvPicPr>
                <p:cNvPr id="117" name="Freihand 116">
                  <a:extLst>
                    <a:ext uri="{FF2B5EF4-FFF2-40B4-BE49-F238E27FC236}">
                      <a16:creationId xmlns:a16="http://schemas.microsoft.com/office/drawing/2014/main" id="{59D60EAA-7533-4300-AD9C-AD10B71229E0}"/>
                    </a:ext>
                  </a:extLst>
                </p:cNvPr>
                <p:cNvPicPr/>
                <p:nvPr/>
              </p:nvPicPr>
              <p:blipFill>
                <a:blip r:embed="rId207"/>
                <a:stretch>
                  <a:fillRect/>
                </a:stretch>
              </p:blipFill>
              <p:spPr>
                <a:xfrm>
                  <a:off x="4398093" y="4576920"/>
                  <a:ext cx="123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8" name="Freihand 117">
                  <a:extLst>
                    <a:ext uri="{FF2B5EF4-FFF2-40B4-BE49-F238E27FC236}">
                      <a16:creationId xmlns:a16="http://schemas.microsoft.com/office/drawing/2014/main" id="{EC105D78-D3B9-4722-9E42-94D51AC541A7}"/>
                    </a:ext>
                  </a:extLst>
                </p14:cNvPr>
                <p14:cNvContentPartPr/>
                <p14:nvPr/>
              </p14:nvContentPartPr>
              <p14:xfrm>
                <a:off x="4524093" y="4493400"/>
                <a:ext cx="238680" cy="167400"/>
              </p14:xfrm>
            </p:contentPart>
          </mc:Choice>
          <mc:Fallback>
            <p:pic>
              <p:nvPicPr>
                <p:cNvPr id="118" name="Freihand 117">
                  <a:extLst>
                    <a:ext uri="{FF2B5EF4-FFF2-40B4-BE49-F238E27FC236}">
                      <a16:creationId xmlns:a16="http://schemas.microsoft.com/office/drawing/2014/main" id="{EC105D78-D3B9-4722-9E42-94D51AC541A7}"/>
                    </a:ext>
                  </a:extLst>
                </p:cNvPr>
                <p:cNvPicPr/>
                <p:nvPr/>
              </p:nvPicPr>
              <p:blipFill>
                <a:blip r:embed="rId209"/>
                <a:stretch>
                  <a:fillRect/>
                </a:stretch>
              </p:blipFill>
              <p:spPr>
                <a:xfrm>
                  <a:off x="4519773" y="4489080"/>
                  <a:ext cx="247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9" name="Freihand 118">
                  <a:extLst>
                    <a:ext uri="{FF2B5EF4-FFF2-40B4-BE49-F238E27FC236}">
                      <a16:creationId xmlns:a16="http://schemas.microsoft.com/office/drawing/2014/main" id="{E1D2E960-2088-4BED-85BE-5C8431989C41}"/>
                    </a:ext>
                  </a:extLst>
                </p14:cNvPr>
                <p14:cNvContentPartPr/>
                <p14:nvPr/>
              </p14:nvContentPartPr>
              <p14:xfrm>
                <a:off x="4650453" y="4488720"/>
                <a:ext cx="360" cy="360"/>
              </p14:xfrm>
            </p:contentPart>
          </mc:Choice>
          <mc:Fallback>
            <p:pic>
              <p:nvPicPr>
                <p:cNvPr id="119" name="Freihand 118">
                  <a:extLst>
                    <a:ext uri="{FF2B5EF4-FFF2-40B4-BE49-F238E27FC236}">
                      <a16:creationId xmlns:a16="http://schemas.microsoft.com/office/drawing/2014/main" id="{E1D2E960-2088-4BED-85BE-5C8431989C41}"/>
                    </a:ext>
                  </a:extLst>
                </p:cNvPr>
                <p:cNvPicPr/>
                <p:nvPr/>
              </p:nvPicPr>
              <p:blipFill>
                <a:blip r:embed="rId144"/>
                <a:stretch>
                  <a:fillRect/>
                </a:stretch>
              </p:blipFill>
              <p:spPr>
                <a:xfrm>
                  <a:off x="4646133" y="4484400"/>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1">
            <p14:nvContentPartPr>
              <p14:cNvPr id="121" name="Freihand 120">
                <a:extLst>
                  <a:ext uri="{FF2B5EF4-FFF2-40B4-BE49-F238E27FC236}">
                    <a16:creationId xmlns:a16="http://schemas.microsoft.com/office/drawing/2014/main" id="{8428DFD0-B29B-4095-A95C-D7396654F82B}"/>
                  </a:ext>
                </a:extLst>
              </p14:cNvPr>
              <p14:cNvContentPartPr/>
              <p14:nvPr/>
            </p14:nvContentPartPr>
            <p14:xfrm>
              <a:off x="4431933" y="4062120"/>
              <a:ext cx="1423800" cy="37080"/>
            </p14:xfrm>
          </p:contentPart>
        </mc:Choice>
        <mc:Fallback>
          <p:pic>
            <p:nvPicPr>
              <p:cNvPr id="121" name="Freihand 120">
                <a:extLst>
                  <a:ext uri="{FF2B5EF4-FFF2-40B4-BE49-F238E27FC236}">
                    <a16:creationId xmlns:a16="http://schemas.microsoft.com/office/drawing/2014/main" id="{8428DFD0-B29B-4095-A95C-D7396654F82B}"/>
                  </a:ext>
                </a:extLst>
              </p:cNvPr>
              <p:cNvPicPr/>
              <p:nvPr/>
            </p:nvPicPr>
            <p:blipFill>
              <a:blip r:embed="rId212"/>
              <a:stretch>
                <a:fillRect/>
              </a:stretch>
            </p:blipFill>
            <p:spPr>
              <a:xfrm>
                <a:off x="4427613" y="4057800"/>
                <a:ext cx="1432440" cy="45720"/>
              </a:xfrm>
              <a:prstGeom prst="rect">
                <a:avLst/>
              </a:prstGeom>
            </p:spPr>
          </p:pic>
        </mc:Fallback>
      </mc:AlternateContent>
      <p:grpSp>
        <p:nvGrpSpPr>
          <p:cNvPr id="138" name="Gruppieren 137">
            <a:extLst>
              <a:ext uri="{FF2B5EF4-FFF2-40B4-BE49-F238E27FC236}">
                <a16:creationId xmlns:a16="http://schemas.microsoft.com/office/drawing/2014/main" id="{E8E95F0D-9B2C-44B4-BEAC-1DCC4B254BD1}"/>
              </a:ext>
            </a:extLst>
          </p:cNvPr>
          <p:cNvGrpSpPr/>
          <p:nvPr/>
        </p:nvGrpSpPr>
        <p:grpSpPr>
          <a:xfrm>
            <a:off x="8798733" y="3680880"/>
            <a:ext cx="1002600" cy="291600"/>
            <a:chOff x="8798733" y="3680880"/>
            <a:chExt cx="1002600" cy="291600"/>
          </a:xfrm>
        </p:grpSpPr>
        <mc:AlternateContent xmlns:mc="http://schemas.openxmlformats.org/markup-compatibility/2006">
          <mc:Choice xmlns:p14="http://schemas.microsoft.com/office/powerpoint/2010/main" Requires="p14">
            <p:contentPart p14:bwMode="auto" r:id="rId213">
              <p14:nvContentPartPr>
                <p14:cNvPr id="122" name="Freihand 121">
                  <a:extLst>
                    <a:ext uri="{FF2B5EF4-FFF2-40B4-BE49-F238E27FC236}">
                      <a16:creationId xmlns:a16="http://schemas.microsoft.com/office/drawing/2014/main" id="{395397B3-2147-4334-B605-5D11408E37E2}"/>
                    </a:ext>
                  </a:extLst>
                </p14:cNvPr>
                <p14:cNvContentPartPr/>
                <p14:nvPr/>
              </p14:nvContentPartPr>
              <p14:xfrm>
                <a:off x="8798733" y="3693840"/>
                <a:ext cx="76320" cy="278640"/>
              </p14:xfrm>
            </p:contentPart>
          </mc:Choice>
          <mc:Fallback>
            <p:pic>
              <p:nvPicPr>
                <p:cNvPr id="122" name="Freihand 121">
                  <a:extLst>
                    <a:ext uri="{FF2B5EF4-FFF2-40B4-BE49-F238E27FC236}">
                      <a16:creationId xmlns:a16="http://schemas.microsoft.com/office/drawing/2014/main" id="{395397B3-2147-4334-B605-5D11408E37E2}"/>
                    </a:ext>
                  </a:extLst>
                </p:cNvPr>
                <p:cNvPicPr/>
                <p:nvPr/>
              </p:nvPicPr>
              <p:blipFill>
                <a:blip r:embed="rId214"/>
                <a:stretch>
                  <a:fillRect/>
                </a:stretch>
              </p:blipFill>
              <p:spPr>
                <a:xfrm>
                  <a:off x="8794413" y="3689520"/>
                  <a:ext cx="849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3" name="Freihand 122">
                  <a:extLst>
                    <a:ext uri="{FF2B5EF4-FFF2-40B4-BE49-F238E27FC236}">
                      <a16:creationId xmlns:a16="http://schemas.microsoft.com/office/drawing/2014/main" id="{5A27101B-FC7A-4CA0-BC90-0EA3EE09955F}"/>
                    </a:ext>
                  </a:extLst>
                </p14:cNvPr>
                <p14:cNvContentPartPr/>
                <p14:nvPr/>
              </p14:nvContentPartPr>
              <p14:xfrm>
                <a:off x="9008253" y="3770880"/>
                <a:ext cx="127800" cy="129600"/>
              </p14:xfrm>
            </p:contentPart>
          </mc:Choice>
          <mc:Fallback>
            <p:pic>
              <p:nvPicPr>
                <p:cNvPr id="123" name="Freihand 122">
                  <a:extLst>
                    <a:ext uri="{FF2B5EF4-FFF2-40B4-BE49-F238E27FC236}">
                      <a16:creationId xmlns:a16="http://schemas.microsoft.com/office/drawing/2014/main" id="{5A27101B-FC7A-4CA0-BC90-0EA3EE09955F}"/>
                    </a:ext>
                  </a:extLst>
                </p:cNvPr>
                <p:cNvPicPr/>
                <p:nvPr/>
              </p:nvPicPr>
              <p:blipFill>
                <a:blip r:embed="rId216"/>
                <a:stretch>
                  <a:fillRect/>
                </a:stretch>
              </p:blipFill>
              <p:spPr>
                <a:xfrm>
                  <a:off x="9003933" y="3766560"/>
                  <a:ext cx="136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4" name="Freihand 123">
                  <a:extLst>
                    <a:ext uri="{FF2B5EF4-FFF2-40B4-BE49-F238E27FC236}">
                      <a16:creationId xmlns:a16="http://schemas.microsoft.com/office/drawing/2014/main" id="{85945434-052B-4E02-9601-6FD784D9E92A}"/>
                    </a:ext>
                  </a:extLst>
                </p14:cNvPr>
                <p14:cNvContentPartPr/>
                <p14:nvPr/>
              </p14:nvContentPartPr>
              <p14:xfrm>
                <a:off x="9161613" y="3752160"/>
                <a:ext cx="92160" cy="150120"/>
              </p14:xfrm>
            </p:contentPart>
          </mc:Choice>
          <mc:Fallback>
            <p:pic>
              <p:nvPicPr>
                <p:cNvPr id="124" name="Freihand 123">
                  <a:extLst>
                    <a:ext uri="{FF2B5EF4-FFF2-40B4-BE49-F238E27FC236}">
                      <a16:creationId xmlns:a16="http://schemas.microsoft.com/office/drawing/2014/main" id="{85945434-052B-4E02-9601-6FD784D9E92A}"/>
                    </a:ext>
                  </a:extLst>
                </p:cNvPr>
                <p:cNvPicPr/>
                <p:nvPr/>
              </p:nvPicPr>
              <p:blipFill>
                <a:blip r:embed="rId218"/>
                <a:stretch>
                  <a:fillRect/>
                </a:stretch>
              </p:blipFill>
              <p:spPr>
                <a:xfrm>
                  <a:off x="9157293" y="3747840"/>
                  <a:ext cx="100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5" name="Freihand 124">
                  <a:extLst>
                    <a:ext uri="{FF2B5EF4-FFF2-40B4-BE49-F238E27FC236}">
                      <a16:creationId xmlns:a16="http://schemas.microsoft.com/office/drawing/2014/main" id="{F3C8EFD4-3BE2-4A74-8F1A-2BDFFD54A0CF}"/>
                    </a:ext>
                  </a:extLst>
                </p14:cNvPr>
                <p14:cNvContentPartPr/>
                <p14:nvPr/>
              </p14:nvContentPartPr>
              <p14:xfrm>
                <a:off x="9148293" y="3792840"/>
                <a:ext cx="115920" cy="43920"/>
              </p14:xfrm>
            </p:contentPart>
          </mc:Choice>
          <mc:Fallback>
            <p:pic>
              <p:nvPicPr>
                <p:cNvPr id="125" name="Freihand 124">
                  <a:extLst>
                    <a:ext uri="{FF2B5EF4-FFF2-40B4-BE49-F238E27FC236}">
                      <a16:creationId xmlns:a16="http://schemas.microsoft.com/office/drawing/2014/main" id="{F3C8EFD4-3BE2-4A74-8F1A-2BDFFD54A0CF}"/>
                    </a:ext>
                  </a:extLst>
                </p:cNvPr>
                <p:cNvPicPr/>
                <p:nvPr/>
              </p:nvPicPr>
              <p:blipFill>
                <a:blip r:embed="rId220"/>
                <a:stretch>
                  <a:fillRect/>
                </a:stretch>
              </p:blipFill>
              <p:spPr>
                <a:xfrm>
                  <a:off x="9143973" y="3788520"/>
                  <a:ext cx="1245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6" name="Freihand 125">
                  <a:extLst>
                    <a:ext uri="{FF2B5EF4-FFF2-40B4-BE49-F238E27FC236}">
                      <a16:creationId xmlns:a16="http://schemas.microsoft.com/office/drawing/2014/main" id="{497FDC06-B835-4766-A2DC-EA73EAA9326A}"/>
                    </a:ext>
                  </a:extLst>
                </p14:cNvPr>
                <p14:cNvContentPartPr/>
                <p14:nvPr/>
              </p14:nvContentPartPr>
              <p14:xfrm>
                <a:off x="9295533" y="3680880"/>
                <a:ext cx="338040" cy="162360"/>
              </p14:xfrm>
            </p:contentPart>
          </mc:Choice>
          <mc:Fallback>
            <p:pic>
              <p:nvPicPr>
                <p:cNvPr id="126" name="Freihand 125">
                  <a:extLst>
                    <a:ext uri="{FF2B5EF4-FFF2-40B4-BE49-F238E27FC236}">
                      <a16:creationId xmlns:a16="http://schemas.microsoft.com/office/drawing/2014/main" id="{497FDC06-B835-4766-A2DC-EA73EAA9326A}"/>
                    </a:ext>
                  </a:extLst>
                </p:cNvPr>
                <p:cNvPicPr/>
                <p:nvPr/>
              </p:nvPicPr>
              <p:blipFill>
                <a:blip r:embed="rId222"/>
                <a:stretch>
                  <a:fillRect/>
                </a:stretch>
              </p:blipFill>
              <p:spPr>
                <a:xfrm>
                  <a:off x="9291213" y="3676560"/>
                  <a:ext cx="346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7" name="Freihand 126">
                  <a:extLst>
                    <a:ext uri="{FF2B5EF4-FFF2-40B4-BE49-F238E27FC236}">
                      <a16:creationId xmlns:a16="http://schemas.microsoft.com/office/drawing/2014/main" id="{78F66ACA-E095-4712-86C1-0244018629C4}"/>
                    </a:ext>
                  </a:extLst>
                </p14:cNvPr>
                <p14:cNvContentPartPr/>
                <p14:nvPr/>
              </p14:nvContentPartPr>
              <p14:xfrm>
                <a:off x="9660213" y="3698160"/>
                <a:ext cx="141120" cy="142200"/>
              </p14:xfrm>
            </p:contentPart>
          </mc:Choice>
          <mc:Fallback>
            <p:pic>
              <p:nvPicPr>
                <p:cNvPr id="127" name="Freihand 126">
                  <a:extLst>
                    <a:ext uri="{FF2B5EF4-FFF2-40B4-BE49-F238E27FC236}">
                      <a16:creationId xmlns:a16="http://schemas.microsoft.com/office/drawing/2014/main" id="{78F66ACA-E095-4712-86C1-0244018629C4}"/>
                    </a:ext>
                  </a:extLst>
                </p:cNvPr>
                <p:cNvPicPr/>
                <p:nvPr/>
              </p:nvPicPr>
              <p:blipFill>
                <a:blip r:embed="rId224"/>
                <a:stretch>
                  <a:fillRect/>
                </a:stretch>
              </p:blipFill>
              <p:spPr>
                <a:xfrm>
                  <a:off x="9655893" y="3693840"/>
                  <a:ext cx="149760" cy="150840"/>
                </a:xfrm>
                <a:prstGeom prst="rect">
                  <a:avLst/>
                </a:prstGeom>
              </p:spPr>
            </p:pic>
          </mc:Fallback>
        </mc:AlternateContent>
      </p:grpSp>
      <p:grpSp>
        <p:nvGrpSpPr>
          <p:cNvPr id="137" name="Gruppieren 136">
            <a:extLst>
              <a:ext uri="{FF2B5EF4-FFF2-40B4-BE49-F238E27FC236}">
                <a16:creationId xmlns:a16="http://schemas.microsoft.com/office/drawing/2014/main" id="{92BCA763-1E78-4695-878F-06D5D8F77BF8}"/>
              </a:ext>
            </a:extLst>
          </p:cNvPr>
          <p:cNvGrpSpPr/>
          <p:nvPr/>
        </p:nvGrpSpPr>
        <p:grpSpPr>
          <a:xfrm>
            <a:off x="9967653" y="3366240"/>
            <a:ext cx="913320" cy="450360"/>
            <a:chOff x="9967653" y="3366240"/>
            <a:chExt cx="913320" cy="450360"/>
          </a:xfrm>
        </p:grpSpPr>
        <mc:AlternateContent xmlns:mc="http://schemas.openxmlformats.org/markup-compatibility/2006">
          <mc:Choice xmlns:p14="http://schemas.microsoft.com/office/powerpoint/2010/main" Requires="p14">
            <p:contentPart p14:bwMode="auto" r:id="rId225">
              <p14:nvContentPartPr>
                <p14:cNvPr id="128" name="Freihand 127">
                  <a:extLst>
                    <a:ext uri="{FF2B5EF4-FFF2-40B4-BE49-F238E27FC236}">
                      <a16:creationId xmlns:a16="http://schemas.microsoft.com/office/drawing/2014/main" id="{D39E9DDA-6BCC-4416-B47A-918EB31FE829}"/>
                    </a:ext>
                  </a:extLst>
                </p14:cNvPr>
                <p14:cNvContentPartPr/>
                <p14:nvPr/>
              </p14:nvContentPartPr>
              <p14:xfrm>
                <a:off x="9967653" y="3735960"/>
                <a:ext cx="24480" cy="8280"/>
              </p14:xfrm>
            </p:contentPart>
          </mc:Choice>
          <mc:Fallback>
            <p:pic>
              <p:nvPicPr>
                <p:cNvPr id="128" name="Freihand 127">
                  <a:extLst>
                    <a:ext uri="{FF2B5EF4-FFF2-40B4-BE49-F238E27FC236}">
                      <a16:creationId xmlns:a16="http://schemas.microsoft.com/office/drawing/2014/main" id="{D39E9DDA-6BCC-4416-B47A-918EB31FE829}"/>
                    </a:ext>
                  </a:extLst>
                </p:cNvPr>
                <p:cNvPicPr/>
                <p:nvPr/>
              </p:nvPicPr>
              <p:blipFill>
                <a:blip r:embed="rId226"/>
                <a:stretch>
                  <a:fillRect/>
                </a:stretch>
              </p:blipFill>
              <p:spPr>
                <a:xfrm>
                  <a:off x="9963333" y="3731640"/>
                  <a:ext cx="33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9" name="Freihand 128">
                  <a:extLst>
                    <a:ext uri="{FF2B5EF4-FFF2-40B4-BE49-F238E27FC236}">
                      <a16:creationId xmlns:a16="http://schemas.microsoft.com/office/drawing/2014/main" id="{DF648FAC-1B9E-47D2-B440-D49879BE1B69}"/>
                    </a:ext>
                  </a:extLst>
                </p14:cNvPr>
                <p14:cNvContentPartPr/>
                <p14:nvPr/>
              </p14:nvContentPartPr>
              <p14:xfrm>
                <a:off x="9989613" y="3604200"/>
                <a:ext cx="22680" cy="180720"/>
              </p14:xfrm>
            </p:contentPart>
          </mc:Choice>
          <mc:Fallback>
            <p:pic>
              <p:nvPicPr>
                <p:cNvPr id="129" name="Freihand 128">
                  <a:extLst>
                    <a:ext uri="{FF2B5EF4-FFF2-40B4-BE49-F238E27FC236}">
                      <a16:creationId xmlns:a16="http://schemas.microsoft.com/office/drawing/2014/main" id="{DF648FAC-1B9E-47D2-B440-D49879BE1B69}"/>
                    </a:ext>
                  </a:extLst>
                </p:cNvPr>
                <p:cNvPicPr/>
                <p:nvPr/>
              </p:nvPicPr>
              <p:blipFill>
                <a:blip r:embed="rId228"/>
                <a:stretch>
                  <a:fillRect/>
                </a:stretch>
              </p:blipFill>
              <p:spPr>
                <a:xfrm>
                  <a:off x="9985293" y="3599880"/>
                  <a:ext cx="31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0" name="Freihand 129">
                  <a:extLst>
                    <a:ext uri="{FF2B5EF4-FFF2-40B4-BE49-F238E27FC236}">
                      <a16:creationId xmlns:a16="http://schemas.microsoft.com/office/drawing/2014/main" id="{E97BD09D-5837-4ECA-AD4B-160E30B013FE}"/>
                    </a:ext>
                  </a:extLst>
                </p14:cNvPr>
                <p14:cNvContentPartPr/>
                <p14:nvPr/>
              </p14:nvContentPartPr>
              <p14:xfrm>
                <a:off x="9989613" y="3586560"/>
                <a:ext cx="127440" cy="105480"/>
              </p14:xfrm>
            </p:contentPart>
          </mc:Choice>
          <mc:Fallback>
            <p:pic>
              <p:nvPicPr>
                <p:cNvPr id="130" name="Freihand 129">
                  <a:extLst>
                    <a:ext uri="{FF2B5EF4-FFF2-40B4-BE49-F238E27FC236}">
                      <a16:creationId xmlns:a16="http://schemas.microsoft.com/office/drawing/2014/main" id="{E97BD09D-5837-4ECA-AD4B-160E30B013FE}"/>
                    </a:ext>
                  </a:extLst>
                </p:cNvPr>
                <p:cNvPicPr/>
                <p:nvPr/>
              </p:nvPicPr>
              <p:blipFill>
                <a:blip r:embed="rId230"/>
                <a:stretch>
                  <a:fillRect/>
                </a:stretch>
              </p:blipFill>
              <p:spPr>
                <a:xfrm>
                  <a:off x="9985293" y="3582240"/>
                  <a:ext cx="136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1" name="Freihand 130">
                  <a:extLst>
                    <a:ext uri="{FF2B5EF4-FFF2-40B4-BE49-F238E27FC236}">
                      <a16:creationId xmlns:a16="http://schemas.microsoft.com/office/drawing/2014/main" id="{941FE89D-4F1B-4A80-92ED-047DECE2FF78}"/>
                    </a:ext>
                  </a:extLst>
                </p14:cNvPr>
                <p14:cNvContentPartPr/>
                <p14:nvPr/>
              </p14:nvContentPartPr>
              <p14:xfrm>
                <a:off x="10004373" y="3727320"/>
                <a:ext cx="147600" cy="70560"/>
              </p14:xfrm>
            </p:contentPart>
          </mc:Choice>
          <mc:Fallback>
            <p:pic>
              <p:nvPicPr>
                <p:cNvPr id="131" name="Freihand 130">
                  <a:extLst>
                    <a:ext uri="{FF2B5EF4-FFF2-40B4-BE49-F238E27FC236}">
                      <a16:creationId xmlns:a16="http://schemas.microsoft.com/office/drawing/2014/main" id="{941FE89D-4F1B-4A80-92ED-047DECE2FF78}"/>
                    </a:ext>
                  </a:extLst>
                </p:cNvPr>
                <p:cNvPicPr/>
                <p:nvPr/>
              </p:nvPicPr>
              <p:blipFill>
                <a:blip r:embed="rId232"/>
                <a:stretch>
                  <a:fillRect/>
                </a:stretch>
              </p:blipFill>
              <p:spPr>
                <a:xfrm>
                  <a:off x="10000053" y="3723000"/>
                  <a:ext cx="156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2" name="Freihand 131">
                  <a:extLst>
                    <a:ext uri="{FF2B5EF4-FFF2-40B4-BE49-F238E27FC236}">
                      <a16:creationId xmlns:a16="http://schemas.microsoft.com/office/drawing/2014/main" id="{6BE7C4B2-DE85-4F49-8C27-BF09B14EF585}"/>
                    </a:ext>
                  </a:extLst>
                </p14:cNvPr>
                <p14:cNvContentPartPr/>
                <p14:nvPr/>
              </p14:nvContentPartPr>
              <p14:xfrm>
                <a:off x="10160253" y="3538680"/>
                <a:ext cx="151560" cy="258480"/>
              </p14:xfrm>
            </p:contentPart>
          </mc:Choice>
          <mc:Fallback>
            <p:pic>
              <p:nvPicPr>
                <p:cNvPr id="132" name="Freihand 131">
                  <a:extLst>
                    <a:ext uri="{FF2B5EF4-FFF2-40B4-BE49-F238E27FC236}">
                      <a16:creationId xmlns:a16="http://schemas.microsoft.com/office/drawing/2014/main" id="{6BE7C4B2-DE85-4F49-8C27-BF09B14EF585}"/>
                    </a:ext>
                  </a:extLst>
                </p:cNvPr>
                <p:cNvPicPr/>
                <p:nvPr/>
              </p:nvPicPr>
              <p:blipFill>
                <a:blip r:embed="rId234"/>
                <a:stretch>
                  <a:fillRect/>
                </a:stretch>
              </p:blipFill>
              <p:spPr>
                <a:xfrm>
                  <a:off x="10155933" y="3534360"/>
                  <a:ext cx="1602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3" name="Freihand 132">
                  <a:extLst>
                    <a:ext uri="{FF2B5EF4-FFF2-40B4-BE49-F238E27FC236}">
                      <a16:creationId xmlns:a16="http://schemas.microsoft.com/office/drawing/2014/main" id="{87A1EF3B-EFDE-4458-8885-13F9A35994CB}"/>
                    </a:ext>
                  </a:extLst>
                </p14:cNvPr>
                <p14:cNvContentPartPr/>
                <p14:nvPr/>
              </p14:nvContentPartPr>
              <p14:xfrm>
                <a:off x="10294173" y="3601320"/>
                <a:ext cx="138600" cy="119160"/>
              </p14:xfrm>
            </p:contentPart>
          </mc:Choice>
          <mc:Fallback>
            <p:pic>
              <p:nvPicPr>
                <p:cNvPr id="133" name="Freihand 132">
                  <a:extLst>
                    <a:ext uri="{FF2B5EF4-FFF2-40B4-BE49-F238E27FC236}">
                      <a16:creationId xmlns:a16="http://schemas.microsoft.com/office/drawing/2014/main" id="{87A1EF3B-EFDE-4458-8885-13F9A35994CB}"/>
                    </a:ext>
                  </a:extLst>
                </p:cNvPr>
                <p:cNvPicPr/>
                <p:nvPr/>
              </p:nvPicPr>
              <p:blipFill>
                <a:blip r:embed="rId236"/>
                <a:stretch>
                  <a:fillRect/>
                </a:stretch>
              </p:blipFill>
              <p:spPr>
                <a:xfrm>
                  <a:off x="10289853" y="3597000"/>
                  <a:ext cx="147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4" name="Freihand 133">
                  <a:extLst>
                    <a:ext uri="{FF2B5EF4-FFF2-40B4-BE49-F238E27FC236}">
                      <a16:creationId xmlns:a16="http://schemas.microsoft.com/office/drawing/2014/main" id="{CF77495F-6E15-465B-9525-6269F6A6D1E0}"/>
                    </a:ext>
                  </a:extLst>
                </p14:cNvPr>
                <p14:cNvContentPartPr/>
                <p14:nvPr/>
              </p14:nvContentPartPr>
              <p14:xfrm>
                <a:off x="10445013" y="3459840"/>
                <a:ext cx="249840" cy="208800"/>
              </p14:xfrm>
            </p:contentPart>
          </mc:Choice>
          <mc:Fallback>
            <p:pic>
              <p:nvPicPr>
                <p:cNvPr id="134" name="Freihand 133">
                  <a:extLst>
                    <a:ext uri="{FF2B5EF4-FFF2-40B4-BE49-F238E27FC236}">
                      <a16:creationId xmlns:a16="http://schemas.microsoft.com/office/drawing/2014/main" id="{CF77495F-6E15-465B-9525-6269F6A6D1E0}"/>
                    </a:ext>
                  </a:extLst>
                </p:cNvPr>
                <p:cNvPicPr/>
                <p:nvPr/>
              </p:nvPicPr>
              <p:blipFill>
                <a:blip r:embed="rId238"/>
                <a:stretch>
                  <a:fillRect/>
                </a:stretch>
              </p:blipFill>
              <p:spPr>
                <a:xfrm>
                  <a:off x="10440693" y="3455520"/>
                  <a:ext cx="258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5" name="Freihand 134">
                  <a:extLst>
                    <a:ext uri="{FF2B5EF4-FFF2-40B4-BE49-F238E27FC236}">
                      <a16:creationId xmlns:a16="http://schemas.microsoft.com/office/drawing/2014/main" id="{550E8162-CFA3-4198-872A-56E38F4DDA47}"/>
                    </a:ext>
                  </a:extLst>
                </p14:cNvPr>
                <p14:cNvContentPartPr/>
                <p14:nvPr/>
              </p14:nvContentPartPr>
              <p14:xfrm>
                <a:off x="10680453" y="3493320"/>
                <a:ext cx="123840" cy="151200"/>
              </p14:xfrm>
            </p:contentPart>
          </mc:Choice>
          <mc:Fallback>
            <p:pic>
              <p:nvPicPr>
                <p:cNvPr id="135" name="Freihand 134">
                  <a:extLst>
                    <a:ext uri="{FF2B5EF4-FFF2-40B4-BE49-F238E27FC236}">
                      <a16:creationId xmlns:a16="http://schemas.microsoft.com/office/drawing/2014/main" id="{550E8162-CFA3-4198-872A-56E38F4DDA47}"/>
                    </a:ext>
                  </a:extLst>
                </p:cNvPr>
                <p:cNvPicPr/>
                <p:nvPr/>
              </p:nvPicPr>
              <p:blipFill>
                <a:blip r:embed="rId240"/>
                <a:stretch>
                  <a:fillRect/>
                </a:stretch>
              </p:blipFill>
              <p:spPr>
                <a:xfrm>
                  <a:off x="10676133" y="3489000"/>
                  <a:ext cx="132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6" name="Freihand 135">
                  <a:extLst>
                    <a:ext uri="{FF2B5EF4-FFF2-40B4-BE49-F238E27FC236}">
                      <a16:creationId xmlns:a16="http://schemas.microsoft.com/office/drawing/2014/main" id="{30F05F51-A330-4F0C-B049-DFA23E9EB420}"/>
                    </a:ext>
                  </a:extLst>
                </p14:cNvPr>
                <p14:cNvContentPartPr/>
                <p14:nvPr/>
              </p14:nvContentPartPr>
              <p14:xfrm>
                <a:off x="10721853" y="3366240"/>
                <a:ext cx="159120" cy="450360"/>
              </p14:xfrm>
            </p:contentPart>
          </mc:Choice>
          <mc:Fallback>
            <p:pic>
              <p:nvPicPr>
                <p:cNvPr id="136" name="Freihand 135">
                  <a:extLst>
                    <a:ext uri="{FF2B5EF4-FFF2-40B4-BE49-F238E27FC236}">
                      <a16:creationId xmlns:a16="http://schemas.microsoft.com/office/drawing/2014/main" id="{30F05F51-A330-4F0C-B049-DFA23E9EB420}"/>
                    </a:ext>
                  </a:extLst>
                </p:cNvPr>
                <p:cNvPicPr/>
                <p:nvPr/>
              </p:nvPicPr>
              <p:blipFill>
                <a:blip r:embed="rId242"/>
                <a:stretch>
                  <a:fillRect/>
                </a:stretch>
              </p:blipFill>
              <p:spPr>
                <a:xfrm>
                  <a:off x="10717533" y="3361920"/>
                  <a:ext cx="167760" cy="459000"/>
                </a:xfrm>
                <a:prstGeom prst="rect">
                  <a:avLst/>
                </a:prstGeom>
              </p:spPr>
            </p:pic>
          </mc:Fallback>
        </mc:AlternateContent>
      </p:grpSp>
      <p:grpSp>
        <p:nvGrpSpPr>
          <p:cNvPr id="146" name="Gruppieren 145">
            <a:extLst>
              <a:ext uri="{FF2B5EF4-FFF2-40B4-BE49-F238E27FC236}">
                <a16:creationId xmlns:a16="http://schemas.microsoft.com/office/drawing/2014/main" id="{45835A26-CBB9-4854-858F-64ABAA0E75EB}"/>
              </a:ext>
            </a:extLst>
          </p:cNvPr>
          <p:cNvGrpSpPr/>
          <p:nvPr/>
        </p:nvGrpSpPr>
        <p:grpSpPr>
          <a:xfrm>
            <a:off x="2206773" y="6131760"/>
            <a:ext cx="661320" cy="283680"/>
            <a:chOff x="2206773" y="6131760"/>
            <a:chExt cx="661320" cy="283680"/>
          </a:xfrm>
        </p:grpSpPr>
        <mc:AlternateContent xmlns:mc="http://schemas.openxmlformats.org/markup-compatibility/2006">
          <mc:Choice xmlns:p14="http://schemas.microsoft.com/office/powerpoint/2010/main" Requires="p14">
            <p:contentPart p14:bwMode="auto" r:id="rId243">
              <p14:nvContentPartPr>
                <p14:cNvPr id="139" name="Freihand 138">
                  <a:extLst>
                    <a:ext uri="{FF2B5EF4-FFF2-40B4-BE49-F238E27FC236}">
                      <a16:creationId xmlns:a16="http://schemas.microsoft.com/office/drawing/2014/main" id="{E0B348C5-E0B8-4AC0-9B3F-0CC65678690A}"/>
                    </a:ext>
                  </a:extLst>
                </p14:cNvPr>
                <p14:cNvContentPartPr/>
                <p14:nvPr/>
              </p14:nvContentPartPr>
              <p14:xfrm>
                <a:off x="2206773" y="6248760"/>
                <a:ext cx="93960" cy="166680"/>
              </p14:xfrm>
            </p:contentPart>
          </mc:Choice>
          <mc:Fallback>
            <p:pic>
              <p:nvPicPr>
                <p:cNvPr id="139" name="Freihand 138">
                  <a:extLst>
                    <a:ext uri="{FF2B5EF4-FFF2-40B4-BE49-F238E27FC236}">
                      <a16:creationId xmlns:a16="http://schemas.microsoft.com/office/drawing/2014/main" id="{E0B348C5-E0B8-4AC0-9B3F-0CC65678690A}"/>
                    </a:ext>
                  </a:extLst>
                </p:cNvPr>
                <p:cNvPicPr/>
                <p:nvPr/>
              </p:nvPicPr>
              <p:blipFill>
                <a:blip r:embed="rId244"/>
                <a:stretch>
                  <a:fillRect/>
                </a:stretch>
              </p:blipFill>
              <p:spPr>
                <a:xfrm>
                  <a:off x="2202453" y="6244440"/>
                  <a:ext cx="102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0" name="Freihand 139">
                  <a:extLst>
                    <a:ext uri="{FF2B5EF4-FFF2-40B4-BE49-F238E27FC236}">
                      <a16:creationId xmlns:a16="http://schemas.microsoft.com/office/drawing/2014/main" id="{D6B815ED-F187-454C-A09F-7C0BDEAC39FA}"/>
                    </a:ext>
                  </a:extLst>
                </p14:cNvPr>
                <p14:cNvContentPartPr/>
                <p14:nvPr/>
              </p14:nvContentPartPr>
              <p14:xfrm>
                <a:off x="2328453" y="6279720"/>
                <a:ext cx="79200" cy="69120"/>
              </p14:xfrm>
            </p:contentPart>
          </mc:Choice>
          <mc:Fallback>
            <p:pic>
              <p:nvPicPr>
                <p:cNvPr id="140" name="Freihand 139">
                  <a:extLst>
                    <a:ext uri="{FF2B5EF4-FFF2-40B4-BE49-F238E27FC236}">
                      <a16:creationId xmlns:a16="http://schemas.microsoft.com/office/drawing/2014/main" id="{D6B815ED-F187-454C-A09F-7C0BDEAC39FA}"/>
                    </a:ext>
                  </a:extLst>
                </p:cNvPr>
                <p:cNvPicPr/>
                <p:nvPr/>
              </p:nvPicPr>
              <p:blipFill>
                <a:blip r:embed="rId246"/>
                <a:stretch>
                  <a:fillRect/>
                </a:stretch>
              </p:blipFill>
              <p:spPr>
                <a:xfrm>
                  <a:off x="2324133" y="6275400"/>
                  <a:ext cx="87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1" name="Freihand 140">
                  <a:extLst>
                    <a:ext uri="{FF2B5EF4-FFF2-40B4-BE49-F238E27FC236}">
                      <a16:creationId xmlns:a16="http://schemas.microsoft.com/office/drawing/2014/main" id="{FA20319E-DB06-4A71-8565-E64E13A6ACF6}"/>
                    </a:ext>
                  </a:extLst>
                </p14:cNvPr>
                <p14:cNvContentPartPr/>
                <p14:nvPr/>
              </p14:nvContentPartPr>
              <p14:xfrm>
                <a:off x="2451933" y="6238680"/>
                <a:ext cx="75240" cy="108720"/>
              </p14:xfrm>
            </p:contentPart>
          </mc:Choice>
          <mc:Fallback>
            <p:pic>
              <p:nvPicPr>
                <p:cNvPr id="141" name="Freihand 140">
                  <a:extLst>
                    <a:ext uri="{FF2B5EF4-FFF2-40B4-BE49-F238E27FC236}">
                      <a16:creationId xmlns:a16="http://schemas.microsoft.com/office/drawing/2014/main" id="{FA20319E-DB06-4A71-8565-E64E13A6ACF6}"/>
                    </a:ext>
                  </a:extLst>
                </p:cNvPr>
                <p:cNvPicPr/>
                <p:nvPr/>
              </p:nvPicPr>
              <p:blipFill>
                <a:blip r:embed="rId248"/>
                <a:stretch>
                  <a:fillRect/>
                </a:stretch>
              </p:blipFill>
              <p:spPr>
                <a:xfrm>
                  <a:off x="2447613" y="6234360"/>
                  <a:ext cx="83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2" name="Freihand 141">
                  <a:extLst>
                    <a:ext uri="{FF2B5EF4-FFF2-40B4-BE49-F238E27FC236}">
                      <a16:creationId xmlns:a16="http://schemas.microsoft.com/office/drawing/2014/main" id="{3ED23D97-60E6-4CDA-8808-C854B4DBF1E0}"/>
                    </a:ext>
                  </a:extLst>
                </p14:cNvPr>
                <p14:cNvContentPartPr/>
                <p14:nvPr/>
              </p14:nvContentPartPr>
              <p14:xfrm>
                <a:off x="2577933" y="6251640"/>
                <a:ext cx="24480" cy="95400"/>
              </p14:xfrm>
            </p:contentPart>
          </mc:Choice>
          <mc:Fallback>
            <p:pic>
              <p:nvPicPr>
                <p:cNvPr id="142" name="Freihand 141">
                  <a:extLst>
                    <a:ext uri="{FF2B5EF4-FFF2-40B4-BE49-F238E27FC236}">
                      <a16:creationId xmlns:a16="http://schemas.microsoft.com/office/drawing/2014/main" id="{3ED23D97-60E6-4CDA-8808-C854B4DBF1E0}"/>
                    </a:ext>
                  </a:extLst>
                </p:cNvPr>
                <p:cNvPicPr/>
                <p:nvPr/>
              </p:nvPicPr>
              <p:blipFill>
                <a:blip r:embed="rId250"/>
                <a:stretch>
                  <a:fillRect/>
                </a:stretch>
              </p:blipFill>
              <p:spPr>
                <a:xfrm>
                  <a:off x="2573613" y="6247320"/>
                  <a:ext cx="33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3" name="Freihand 142">
                  <a:extLst>
                    <a:ext uri="{FF2B5EF4-FFF2-40B4-BE49-F238E27FC236}">
                      <a16:creationId xmlns:a16="http://schemas.microsoft.com/office/drawing/2014/main" id="{E5399340-FB64-4B64-8813-2703AE1B6FEE}"/>
                    </a:ext>
                  </a:extLst>
                </p14:cNvPr>
                <p14:cNvContentPartPr/>
                <p14:nvPr/>
              </p14:nvContentPartPr>
              <p14:xfrm>
                <a:off x="2654253" y="6178560"/>
                <a:ext cx="213840" cy="187560"/>
              </p14:xfrm>
            </p:contentPart>
          </mc:Choice>
          <mc:Fallback>
            <p:pic>
              <p:nvPicPr>
                <p:cNvPr id="143" name="Freihand 142">
                  <a:extLst>
                    <a:ext uri="{FF2B5EF4-FFF2-40B4-BE49-F238E27FC236}">
                      <a16:creationId xmlns:a16="http://schemas.microsoft.com/office/drawing/2014/main" id="{E5399340-FB64-4B64-8813-2703AE1B6FEE}"/>
                    </a:ext>
                  </a:extLst>
                </p:cNvPr>
                <p:cNvPicPr/>
                <p:nvPr/>
              </p:nvPicPr>
              <p:blipFill>
                <a:blip r:embed="rId252"/>
                <a:stretch>
                  <a:fillRect/>
                </a:stretch>
              </p:blipFill>
              <p:spPr>
                <a:xfrm>
                  <a:off x="2649933" y="6174240"/>
                  <a:ext cx="2224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4" name="Freihand 143">
                  <a:extLst>
                    <a:ext uri="{FF2B5EF4-FFF2-40B4-BE49-F238E27FC236}">
                      <a16:creationId xmlns:a16="http://schemas.microsoft.com/office/drawing/2014/main" id="{A3EB29F2-BBF2-4BFD-A274-83D12B512CF5}"/>
                    </a:ext>
                  </a:extLst>
                </p14:cNvPr>
                <p14:cNvContentPartPr/>
                <p14:nvPr/>
              </p14:nvContentPartPr>
              <p14:xfrm>
                <a:off x="2767293" y="6165600"/>
                <a:ext cx="1800" cy="5760"/>
              </p14:xfrm>
            </p:contentPart>
          </mc:Choice>
          <mc:Fallback>
            <p:pic>
              <p:nvPicPr>
                <p:cNvPr id="144" name="Freihand 143">
                  <a:extLst>
                    <a:ext uri="{FF2B5EF4-FFF2-40B4-BE49-F238E27FC236}">
                      <a16:creationId xmlns:a16="http://schemas.microsoft.com/office/drawing/2014/main" id="{A3EB29F2-BBF2-4BFD-A274-83D12B512CF5}"/>
                    </a:ext>
                  </a:extLst>
                </p:cNvPr>
                <p:cNvPicPr/>
                <p:nvPr/>
              </p:nvPicPr>
              <p:blipFill>
                <a:blip r:embed="rId254"/>
                <a:stretch>
                  <a:fillRect/>
                </a:stretch>
              </p:blipFill>
              <p:spPr>
                <a:xfrm>
                  <a:off x="2762973" y="6161280"/>
                  <a:ext cx="104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5" name="Freihand 144">
                  <a:extLst>
                    <a:ext uri="{FF2B5EF4-FFF2-40B4-BE49-F238E27FC236}">
                      <a16:creationId xmlns:a16="http://schemas.microsoft.com/office/drawing/2014/main" id="{6327A7F0-309E-4D2C-B4F3-78B10F03BF10}"/>
                    </a:ext>
                  </a:extLst>
                </p14:cNvPr>
                <p14:cNvContentPartPr/>
                <p14:nvPr/>
              </p14:nvContentPartPr>
              <p14:xfrm>
                <a:off x="2599893" y="6131760"/>
                <a:ext cx="28080" cy="2160"/>
              </p14:xfrm>
            </p:contentPart>
          </mc:Choice>
          <mc:Fallback>
            <p:pic>
              <p:nvPicPr>
                <p:cNvPr id="145" name="Freihand 144">
                  <a:extLst>
                    <a:ext uri="{FF2B5EF4-FFF2-40B4-BE49-F238E27FC236}">
                      <a16:creationId xmlns:a16="http://schemas.microsoft.com/office/drawing/2014/main" id="{6327A7F0-309E-4D2C-B4F3-78B10F03BF10}"/>
                    </a:ext>
                  </a:extLst>
                </p:cNvPr>
                <p:cNvPicPr/>
                <p:nvPr/>
              </p:nvPicPr>
              <p:blipFill>
                <a:blip r:embed="rId256"/>
                <a:stretch>
                  <a:fillRect/>
                </a:stretch>
              </p:blipFill>
              <p:spPr>
                <a:xfrm>
                  <a:off x="2595573" y="6127440"/>
                  <a:ext cx="36720" cy="1080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aller </a:t>
            </a:r>
            <a:r>
              <a:rPr lang="de-DE" sz="2177" dirty="0" err="1">
                <a:latin typeface="Times New Roman" panose="02020603050405020304" pitchFamily="18" charset="0"/>
                <a:cs typeface="Times New Roman" panose="02020603050405020304" pitchFamily="18" charset="0"/>
              </a:rPr>
              <a:t>Unternehmen´nach</a:t>
            </a:r>
            <a:r>
              <a:rPr lang="de-DE" sz="2177" dirty="0">
                <a:latin typeface="Times New Roman" panose="02020603050405020304" pitchFamily="18" charset="0"/>
                <a:cs typeface="Times New Roman" panose="02020603050405020304" pitchFamily="18" charset="0"/>
              </a:rPr>
              <a:t> 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9ECF0BB-5524-4B7E-8999-AC6273B340CB}"/>
                  </a:ext>
                </a:extLst>
              </p14:cNvPr>
              <p14:cNvContentPartPr/>
              <p14:nvPr/>
            </p14:nvContentPartPr>
            <p14:xfrm>
              <a:off x="6689133" y="1038480"/>
              <a:ext cx="3287160" cy="77040"/>
            </p14:xfrm>
          </p:contentPart>
        </mc:Choice>
        <mc:Fallback>
          <p:pic>
            <p:nvPicPr>
              <p:cNvPr id="2" name="Freihand 1">
                <a:extLst>
                  <a:ext uri="{FF2B5EF4-FFF2-40B4-BE49-F238E27FC236}">
                    <a16:creationId xmlns:a16="http://schemas.microsoft.com/office/drawing/2014/main" id="{F9ECF0BB-5524-4B7E-8999-AC6273B340CB}"/>
                  </a:ext>
                </a:extLst>
              </p:cNvPr>
              <p:cNvPicPr/>
              <p:nvPr/>
            </p:nvPicPr>
            <p:blipFill>
              <a:blip r:embed="rId4"/>
              <a:stretch>
                <a:fillRect/>
              </a:stretch>
            </p:blipFill>
            <p:spPr>
              <a:xfrm>
                <a:off x="6684813" y="1034160"/>
                <a:ext cx="3295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F038B41-9C48-4CB5-B532-BEF2DE004DB6}"/>
                  </a:ext>
                </a:extLst>
              </p14:cNvPr>
              <p14:cNvContentPartPr/>
              <p14:nvPr/>
            </p14:nvContentPartPr>
            <p14:xfrm>
              <a:off x="420093" y="1825440"/>
              <a:ext cx="2766240" cy="49320"/>
            </p14:xfrm>
          </p:contentPart>
        </mc:Choice>
        <mc:Fallback>
          <p:pic>
            <p:nvPicPr>
              <p:cNvPr id="3" name="Freihand 2">
                <a:extLst>
                  <a:ext uri="{FF2B5EF4-FFF2-40B4-BE49-F238E27FC236}">
                    <a16:creationId xmlns:a16="http://schemas.microsoft.com/office/drawing/2014/main" id="{8F038B41-9C48-4CB5-B532-BEF2DE004DB6}"/>
                  </a:ext>
                </a:extLst>
              </p:cNvPr>
              <p:cNvPicPr/>
              <p:nvPr/>
            </p:nvPicPr>
            <p:blipFill>
              <a:blip r:embed="rId6"/>
              <a:stretch>
                <a:fillRect/>
              </a:stretch>
            </p:blipFill>
            <p:spPr>
              <a:xfrm>
                <a:off x="415773" y="1821120"/>
                <a:ext cx="2774880" cy="57960"/>
              </a:xfrm>
              <a:prstGeom prst="rect">
                <a:avLst/>
              </a:prstGeom>
            </p:spPr>
          </p:pic>
        </mc:Fallback>
      </mc:AlternateContent>
      <p:grpSp>
        <p:nvGrpSpPr>
          <p:cNvPr id="6" name="Gruppieren 5">
            <a:extLst>
              <a:ext uri="{FF2B5EF4-FFF2-40B4-BE49-F238E27FC236}">
                <a16:creationId xmlns:a16="http://schemas.microsoft.com/office/drawing/2014/main" id="{ED52D98D-DC91-4584-AEC1-35DF8D43842E}"/>
              </a:ext>
            </a:extLst>
          </p:cNvPr>
          <p:cNvGrpSpPr/>
          <p:nvPr/>
        </p:nvGrpSpPr>
        <p:grpSpPr>
          <a:xfrm>
            <a:off x="6087573" y="1790160"/>
            <a:ext cx="5747040" cy="73440"/>
            <a:chOff x="6087573" y="1790160"/>
            <a:chExt cx="5747040" cy="734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990D86B-2A23-450E-8395-6CEBAB721010}"/>
                    </a:ext>
                  </a:extLst>
                </p14:cNvPr>
                <p14:cNvContentPartPr/>
                <p14:nvPr/>
              </p14:nvContentPartPr>
              <p14:xfrm>
                <a:off x="6087573" y="1801680"/>
                <a:ext cx="63360" cy="35280"/>
              </p14:xfrm>
            </p:contentPart>
          </mc:Choice>
          <mc:Fallback>
            <p:pic>
              <p:nvPicPr>
                <p:cNvPr id="4" name="Freihand 3">
                  <a:extLst>
                    <a:ext uri="{FF2B5EF4-FFF2-40B4-BE49-F238E27FC236}">
                      <a16:creationId xmlns:a16="http://schemas.microsoft.com/office/drawing/2014/main" id="{3990D86B-2A23-450E-8395-6CEBAB721010}"/>
                    </a:ext>
                  </a:extLst>
                </p:cNvPr>
                <p:cNvPicPr/>
                <p:nvPr/>
              </p:nvPicPr>
              <p:blipFill>
                <a:blip r:embed="rId8"/>
                <a:stretch>
                  <a:fillRect/>
                </a:stretch>
              </p:blipFill>
              <p:spPr>
                <a:xfrm>
                  <a:off x="6083253" y="1797360"/>
                  <a:ext cx="72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17F769EE-BEBC-4652-95D3-9B69966E7564}"/>
                    </a:ext>
                  </a:extLst>
                </p14:cNvPr>
                <p14:cNvContentPartPr/>
                <p14:nvPr/>
              </p14:nvContentPartPr>
              <p14:xfrm>
                <a:off x="6124293" y="1790160"/>
                <a:ext cx="5710320" cy="73440"/>
              </p14:xfrm>
            </p:contentPart>
          </mc:Choice>
          <mc:Fallback>
            <p:pic>
              <p:nvPicPr>
                <p:cNvPr id="5" name="Freihand 4">
                  <a:extLst>
                    <a:ext uri="{FF2B5EF4-FFF2-40B4-BE49-F238E27FC236}">
                      <a16:creationId xmlns:a16="http://schemas.microsoft.com/office/drawing/2014/main" id="{17F769EE-BEBC-4652-95D3-9B69966E7564}"/>
                    </a:ext>
                  </a:extLst>
                </p:cNvPr>
                <p:cNvPicPr/>
                <p:nvPr/>
              </p:nvPicPr>
              <p:blipFill>
                <a:blip r:embed="rId10"/>
                <a:stretch>
                  <a:fillRect/>
                </a:stretch>
              </p:blipFill>
              <p:spPr>
                <a:xfrm>
                  <a:off x="6119973" y="1785840"/>
                  <a:ext cx="5718960" cy="8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D345C4EE-6B22-4F81-A714-FF4762C09F28}"/>
                  </a:ext>
                </a:extLst>
              </p14:cNvPr>
              <p14:cNvContentPartPr/>
              <p14:nvPr/>
            </p14:nvContentPartPr>
            <p14:xfrm>
              <a:off x="8477613" y="2417640"/>
              <a:ext cx="2542320" cy="63720"/>
            </p14:xfrm>
          </p:contentPart>
        </mc:Choice>
        <mc:Fallback>
          <p:pic>
            <p:nvPicPr>
              <p:cNvPr id="12" name="Freihand 11">
                <a:extLst>
                  <a:ext uri="{FF2B5EF4-FFF2-40B4-BE49-F238E27FC236}">
                    <a16:creationId xmlns:a16="http://schemas.microsoft.com/office/drawing/2014/main" id="{D345C4EE-6B22-4F81-A714-FF4762C09F28}"/>
                  </a:ext>
                </a:extLst>
              </p:cNvPr>
              <p:cNvPicPr/>
              <p:nvPr/>
            </p:nvPicPr>
            <p:blipFill>
              <a:blip r:embed="rId12"/>
              <a:stretch>
                <a:fillRect/>
              </a:stretch>
            </p:blipFill>
            <p:spPr>
              <a:xfrm>
                <a:off x="8473293" y="2413320"/>
                <a:ext cx="2550960" cy="72360"/>
              </a:xfrm>
              <a:prstGeom prst="rect">
                <a:avLst/>
              </a:prstGeom>
            </p:spPr>
          </p:pic>
        </mc:Fallback>
      </mc:AlternateContent>
      <p:grpSp>
        <p:nvGrpSpPr>
          <p:cNvPr id="15" name="Gruppieren 14">
            <a:extLst>
              <a:ext uri="{FF2B5EF4-FFF2-40B4-BE49-F238E27FC236}">
                <a16:creationId xmlns:a16="http://schemas.microsoft.com/office/drawing/2014/main" id="{CD571570-C21B-43A2-95DE-C6A56584491F}"/>
              </a:ext>
            </a:extLst>
          </p:cNvPr>
          <p:cNvGrpSpPr/>
          <p:nvPr/>
        </p:nvGrpSpPr>
        <p:grpSpPr>
          <a:xfrm>
            <a:off x="2146293" y="3007320"/>
            <a:ext cx="7686360" cy="86760"/>
            <a:chOff x="2146293" y="3007320"/>
            <a:chExt cx="7686360" cy="86760"/>
          </a:xfrm>
        </p:grpSpPr>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67CDE94A-C9E6-40B7-9F7A-8099D9DE5110}"/>
                    </a:ext>
                  </a:extLst>
                </p14:cNvPr>
                <p14:cNvContentPartPr/>
                <p14:nvPr/>
              </p14:nvContentPartPr>
              <p14:xfrm>
                <a:off x="2146293" y="3063480"/>
                <a:ext cx="2200680" cy="30600"/>
              </p14:xfrm>
            </p:contentPart>
          </mc:Choice>
          <mc:Fallback>
            <p:pic>
              <p:nvPicPr>
                <p:cNvPr id="13" name="Freihand 12">
                  <a:extLst>
                    <a:ext uri="{FF2B5EF4-FFF2-40B4-BE49-F238E27FC236}">
                      <a16:creationId xmlns:a16="http://schemas.microsoft.com/office/drawing/2014/main" id="{67CDE94A-C9E6-40B7-9F7A-8099D9DE5110}"/>
                    </a:ext>
                  </a:extLst>
                </p:cNvPr>
                <p:cNvPicPr/>
                <p:nvPr/>
              </p:nvPicPr>
              <p:blipFill>
                <a:blip r:embed="rId14"/>
                <a:stretch>
                  <a:fillRect/>
                </a:stretch>
              </p:blipFill>
              <p:spPr>
                <a:xfrm>
                  <a:off x="2141973" y="3059160"/>
                  <a:ext cx="2209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5FFBAAFF-CA17-4555-B565-CC814AFBBC34}"/>
                    </a:ext>
                  </a:extLst>
                </p14:cNvPr>
                <p14:cNvContentPartPr/>
                <p14:nvPr/>
              </p14:nvContentPartPr>
              <p14:xfrm>
                <a:off x="6090093" y="3007320"/>
                <a:ext cx="3742560" cy="55080"/>
              </p14:xfrm>
            </p:contentPart>
          </mc:Choice>
          <mc:Fallback>
            <p:pic>
              <p:nvPicPr>
                <p:cNvPr id="14" name="Freihand 13">
                  <a:extLst>
                    <a:ext uri="{FF2B5EF4-FFF2-40B4-BE49-F238E27FC236}">
                      <a16:creationId xmlns:a16="http://schemas.microsoft.com/office/drawing/2014/main" id="{5FFBAAFF-CA17-4555-B565-CC814AFBBC34}"/>
                    </a:ext>
                  </a:extLst>
                </p:cNvPr>
                <p:cNvPicPr/>
                <p:nvPr/>
              </p:nvPicPr>
              <p:blipFill>
                <a:blip r:embed="rId16"/>
                <a:stretch>
                  <a:fillRect/>
                </a:stretch>
              </p:blipFill>
              <p:spPr>
                <a:xfrm>
                  <a:off x="6085773" y="3003000"/>
                  <a:ext cx="3751200" cy="6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10487BDB-F0A6-4071-AB50-211A96D8AAE6}"/>
                  </a:ext>
                </a:extLst>
              </p14:cNvPr>
              <p14:cNvContentPartPr/>
              <p14:nvPr/>
            </p14:nvContentPartPr>
            <p14:xfrm>
              <a:off x="2408733" y="4138440"/>
              <a:ext cx="2726640" cy="41400"/>
            </p14:xfrm>
          </p:contentPart>
        </mc:Choice>
        <mc:Fallback>
          <p:pic>
            <p:nvPicPr>
              <p:cNvPr id="16" name="Freihand 15">
                <a:extLst>
                  <a:ext uri="{FF2B5EF4-FFF2-40B4-BE49-F238E27FC236}">
                    <a16:creationId xmlns:a16="http://schemas.microsoft.com/office/drawing/2014/main" id="{10487BDB-F0A6-4071-AB50-211A96D8AAE6}"/>
                  </a:ext>
                </a:extLst>
              </p:cNvPr>
              <p:cNvPicPr/>
              <p:nvPr/>
            </p:nvPicPr>
            <p:blipFill>
              <a:blip r:embed="rId18"/>
              <a:stretch>
                <a:fillRect/>
              </a:stretch>
            </p:blipFill>
            <p:spPr>
              <a:xfrm>
                <a:off x="2404413" y="4134120"/>
                <a:ext cx="2735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E31AEFAD-B264-4BE8-B454-C4191B1F3087}"/>
                  </a:ext>
                </a:extLst>
              </p14:cNvPr>
              <p14:cNvContentPartPr/>
              <p14:nvPr/>
            </p14:nvContentPartPr>
            <p14:xfrm>
              <a:off x="7674093" y="4033680"/>
              <a:ext cx="4153680" cy="63360"/>
            </p14:xfrm>
          </p:contentPart>
        </mc:Choice>
        <mc:Fallback>
          <p:pic>
            <p:nvPicPr>
              <p:cNvPr id="17" name="Freihand 16">
                <a:extLst>
                  <a:ext uri="{FF2B5EF4-FFF2-40B4-BE49-F238E27FC236}">
                    <a16:creationId xmlns:a16="http://schemas.microsoft.com/office/drawing/2014/main" id="{E31AEFAD-B264-4BE8-B454-C4191B1F3087}"/>
                  </a:ext>
                </a:extLst>
              </p:cNvPr>
              <p:cNvPicPr/>
              <p:nvPr/>
            </p:nvPicPr>
            <p:blipFill>
              <a:blip r:embed="rId20"/>
              <a:stretch>
                <a:fillRect/>
              </a:stretch>
            </p:blipFill>
            <p:spPr>
              <a:xfrm>
                <a:off x="7669773" y="4029360"/>
                <a:ext cx="4162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D8C54FE2-AAA1-4D32-9CB0-B71FA30C1F30}"/>
                  </a:ext>
                </a:extLst>
              </p14:cNvPr>
              <p14:cNvContentPartPr/>
              <p14:nvPr/>
            </p14:nvContentPartPr>
            <p14:xfrm>
              <a:off x="2167893" y="5139960"/>
              <a:ext cx="4496400" cy="94680"/>
            </p14:xfrm>
          </p:contentPart>
        </mc:Choice>
        <mc:Fallback>
          <p:pic>
            <p:nvPicPr>
              <p:cNvPr id="18" name="Freihand 17">
                <a:extLst>
                  <a:ext uri="{FF2B5EF4-FFF2-40B4-BE49-F238E27FC236}">
                    <a16:creationId xmlns:a16="http://schemas.microsoft.com/office/drawing/2014/main" id="{D8C54FE2-AAA1-4D32-9CB0-B71FA30C1F30}"/>
                  </a:ext>
                </a:extLst>
              </p:cNvPr>
              <p:cNvPicPr/>
              <p:nvPr/>
            </p:nvPicPr>
            <p:blipFill>
              <a:blip r:embed="rId22"/>
              <a:stretch>
                <a:fillRect/>
              </a:stretch>
            </p:blipFill>
            <p:spPr>
              <a:xfrm>
                <a:off x="2163573" y="5135640"/>
                <a:ext cx="4505040" cy="103320"/>
              </a:xfrm>
              <a:prstGeom prst="rect">
                <a:avLst/>
              </a:prstGeom>
            </p:spPr>
          </p:pic>
        </mc:Fallback>
      </mc:AlternateContent>
      <p:grpSp>
        <p:nvGrpSpPr>
          <p:cNvPr id="21" name="Gruppieren 20">
            <a:extLst>
              <a:ext uri="{FF2B5EF4-FFF2-40B4-BE49-F238E27FC236}">
                <a16:creationId xmlns:a16="http://schemas.microsoft.com/office/drawing/2014/main" id="{2B19A9C1-1977-4EA8-A0B6-5B7482F05335}"/>
              </a:ext>
            </a:extLst>
          </p:cNvPr>
          <p:cNvGrpSpPr/>
          <p:nvPr/>
        </p:nvGrpSpPr>
        <p:grpSpPr>
          <a:xfrm>
            <a:off x="8270973" y="5871120"/>
            <a:ext cx="72360" cy="649440"/>
            <a:chOff x="8270973" y="5871120"/>
            <a:chExt cx="72360" cy="649440"/>
          </a:xfrm>
        </p:grpSpPr>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35F61D1A-1308-490C-A615-15357567B65C}"/>
                    </a:ext>
                  </a:extLst>
                </p14:cNvPr>
                <p14:cNvContentPartPr/>
                <p14:nvPr/>
              </p14:nvContentPartPr>
              <p14:xfrm>
                <a:off x="8330013" y="5977680"/>
                <a:ext cx="360" cy="360"/>
              </p14:xfrm>
            </p:contentPart>
          </mc:Choice>
          <mc:Fallback>
            <p:pic>
              <p:nvPicPr>
                <p:cNvPr id="19" name="Freihand 18">
                  <a:extLst>
                    <a:ext uri="{FF2B5EF4-FFF2-40B4-BE49-F238E27FC236}">
                      <a16:creationId xmlns:a16="http://schemas.microsoft.com/office/drawing/2014/main" id="{35F61D1A-1308-490C-A615-15357567B65C}"/>
                    </a:ext>
                  </a:extLst>
                </p:cNvPr>
                <p:cNvPicPr/>
                <p:nvPr/>
              </p:nvPicPr>
              <p:blipFill>
                <a:blip r:embed="rId24"/>
                <a:stretch>
                  <a:fillRect/>
                </a:stretch>
              </p:blipFill>
              <p:spPr>
                <a:xfrm>
                  <a:off x="8325693" y="5973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C8AD3617-7539-42D8-98FC-6543D5F03A5D}"/>
                    </a:ext>
                  </a:extLst>
                </p14:cNvPr>
                <p14:cNvContentPartPr/>
                <p14:nvPr/>
              </p14:nvContentPartPr>
              <p14:xfrm>
                <a:off x="8270973" y="5871120"/>
                <a:ext cx="72360" cy="649440"/>
              </p14:xfrm>
            </p:contentPart>
          </mc:Choice>
          <mc:Fallback>
            <p:pic>
              <p:nvPicPr>
                <p:cNvPr id="20" name="Freihand 19">
                  <a:extLst>
                    <a:ext uri="{FF2B5EF4-FFF2-40B4-BE49-F238E27FC236}">
                      <a16:creationId xmlns:a16="http://schemas.microsoft.com/office/drawing/2014/main" id="{C8AD3617-7539-42D8-98FC-6543D5F03A5D}"/>
                    </a:ext>
                  </a:extLst>
                </p:cNvPr>
                <p:cNvPicPr/>
                <p:nvPr/>
              </p:nvPicPr>
              <p:blipFill>
                <a:blip r:embed="rId26"/>
                <a:stretch>
                  <a:fillRect/>
                </a:stretch>
              </p:blipFill>
              <p:spPr>
                <a:xfrm>
                  <a:off x="8266653" y="5866800"/>
                  <a:ext cx="81000" cy="658080"/>
                </a:xfrm>
                <a:prstGeom prst="rect">
                  <a:avLst/>
                </a:prstGeom>
              </p:spPr>
            </p:pic>
          </mc:Fallback>
        </mc:AlternateContent>
      </p:gr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19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aktuellen Zentralbankentscheidungen auf die allgemeine Zinsentwicklung?</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Konsequenzen hat der demographische Wandel auf die Gesamtwirtschaft, insbesondere den Arbeitsmarkt?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Spannungen zwischen USA, EU und China auf die internationalen Handelsbeziehungen?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haben die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zieht der Überfall Russlands, des größten Rohstofflieferanten der Welt, auf die Ukraine nach sich?</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 hat die erratische Wirtschaftspolitik der aktuellen US-Administration auf die Weltwirtschaft?</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0" y="565252"/>
            <a:ext cx="8825024"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Das Wirtschaftswachstum der deutschen Volkswirtschaft betrug im Jahr 2024 -0,2% </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Inflationsrate lag im Jahr 2024 bei 2,2%</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Staatsverschuldung (</a:t>
            </a:r>
            <a:r>
              <a:rPr lang="de-DE" altLang="de-DE" sz="2000" dirty="0" err="1">
                <a:solidFill>
                  <a:srgbClr val="000000"/>
                </a:solidFill>
              </a:rPr>
              <a:t>Maastrichtabgrenzung</a:t>
            </a:r>
            <a:r>
              <a:rPr lang="de-DE" altLang="de-DE" sz="2000" dirty="0">
                <a:solidFill>
                  <a:srgbClr val="000000"/>
                </a:solidFill>
              </a:rPr>
              <a:t>) liegt zum Jahresende 2024 bei etwa 2,7 Billionen Euro</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Der Zinssatz der </a:t>
            </a:r>
            <a:r>
              <a:rPr lang="de-DE" altLang="de-DE" sz="2000" dirty="0" err="1">
                <a:solidFill>
                  <a:srgbClr val="000000"/>
                </a:solidFill>
              </a:rPr>
              <a:t>Hauprefinanzierungsgeschäfte</a:t>
            </a:r>
            <a:r>
              <a:rPr lang="de-DE" altLang="de-DE" sz="2000" dirty="0">
                <a:solidFill>
                  <a:srgbClr val="000000"/>
                </a:solidFill>
              </a:rPr>
              <a:t> der EZB liegt im September 2025 bei 2,15%</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Deutschland ist im April 2023 das letzte Atomkraftwerk abgeschaltet worden und bis 2038 soll das letzte Kohlekraftwerk abgeschaltet werden.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Wilhelmshaven nahm das erste LNG-Terminal Deutschlands Ende des Jahres 2022 seinen Betrieb auf. 2025 ist ein zweites Terminal hinzugekommen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CDF3AD1-6F1F-47C5-94D7-2108950F54AA}"/>
                  </a:ext>
                </a:extLst>
              </p14:cNvPr>
              <p14:cNvContentPartPr/>
              <p14:nvPr/>
            </p14:nvContentPartPr>
            <p14:xfrm>
              <a:off x="6375573" y="3345187"/>
              <a:ext cx="742320" cy="25560"/>
            </p14:xfrm>
          </p:contentPart>
        </mc:Choice>
        <mc:Fallback>
          <p:pic>
            <p:nvPicPr>
              <p:cNvPr id="2" name="Freihand 1">
                <a:extLst>
                  <a:ext uri="{FF2B5EF4-FFF2-40B4-BE49-F238E27FC236}">
                    <a16:creationId xmlns:a16="http://schemas.microsoft.com/office/drawing/2014/main" id="{4CDF3AD1-6F1F-47C5-94D7-2108950F54AA}"/>
                  </a:ext>
                </a:extLst>
              </p:cNvPr>
              <p:cNvPicPr/>
              <p:nvPr/>
            </p:nvPicPr>
            <p:blipFill>
              <a:blip r:embed="rId4"/>
              <a:stretch>
                <a:fillRect/>
              </a:stretch>
            </p:blipFill>
            <p:spPr>
              <a:xfrm>
                <a:off x="6371253" y="3340867"/>
                <a:ext cx="750960" cy="3420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52C3AC02-CF83-4AD5-A201-AC7A838ED285}"/>
                  </a:ext>
                </a:extLst>
              </p14:cNvPr>
              <p14:cNvContentPartPr/>
              <p14:nvPr/>
            </p14:nvContentPartPr>
            <p14:xfrm>
              <a:off x="3951693" y="3925147"/>
              <a:ext cx="3421440" cy="51480"/>
            </p14:xfrm>
          </p:contentPart>
        </mc:Choice>
        <mc:Fallback>
          <p:pic>
            <p:nvPicPr>
              <p:cNvPr id="3" name="Freihand 2">
                <a:extLst>
                  <a:ext uri="{FF2B5EF4-FFF2-40B4-BE49-F238E27FC236}">
                    <a16:creationId xmlns:a16="http://schemas.microsoft.com/office/drawing/2014/main" id="{52C3AC02-CF83-4AD5-A201-AC7A838ED285}"/>
                  </a:ext>
                </a:extLst>
              </p:cNvPr>
              <p:cNvPicPr/>
              <p:nvPr/>
            </p:nvPicPr>
            <p:blipFill>
              <a:blip r:embed="rId5"/>
              <a:stretch>
                <a:fillRect/>
              </a:stretch>
            </p:blipFill>
            <p:spPr>
              <a:xfrm>
                <a:off x="3947373" y="3920827"/>
                <a:ext cx="34300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51A54E7F-CEAD-4F68-BD10-F1D8C212F576}"/>
                  </a:ext>
                </a:extLst>
              </p14:cNvPr>
              <p14:cNvContentPartPr/>
              <p14:nvPr/>
            </p14:nvContentPartPr>
            <p14:xfrm>
              <a:off x="3929013" y="5494747"/>
              <a:ext cx="4291920" cy="60840"/>
            </p14:xfrm>
          </p:contentPart>
        </mc:Choice>
        <mc:Fallback>
          <p:pic>
            <p:nvPicPr>
              <p:cNvPr id="9" name="Freihand 8">
                <a:extLst>
                  <a:ext uri="{FF2B5EF4-FFF2-40B4-BE49-F238E27FC236}">
                    <a16:creationId xmlns:a16="http://schemas.microsoft.com/office/drawing/2014/main" id="{51A54E7F-CEAD-4F68-BD10-F1D8C212F576}"/>
                  </a:ext>
                </a:extLst>
              </p:cNvPr>
              <p:cNvPicPr/>
              <p:nvPr/>
            </p:nvPicPr>
            <p:blipFill>
              <a:blip r:embed="rId7"/>
              <a:stretch>
                <a:fillRect/>
              </a:stretch>
            </p:blipFill>
            <p:spPr>
              <a:xfrm>
                <a:off x="3924693" y="5490427"/>
                <a:ext cx="4300560" cy="69480"/>
              </a:xfrm>
              <a:prstGeom prst="rect">
                <a:avLst/>
              </a:prstGeom>
            </p:spPr>
          </p:pic>
        </mc:Fallback>
      </mc:AlternateContent>
      <p:grpSp>
        <p:nvGrpSpPr>
          <p:cNvPr id="31" name="Gruppieren 30">
            <a:extLst>
              <a:ext uri="{FF2B5EF4-FFF2-40B4-BE49-F238E27FC236}">
                <a16:creationId xmlns:a16="http://schemas.microsoft.com/office/drawing/2014/main" id="{C5BD8307-2CF9-432F-BB42-1D9302D41248}"/>
              </a:ext>
            </a:extLst>
          </p:cNvPr>
          <p:cNvGrpSpPr/>
          <p:nvPr/>
        </p:nvGrpSpPr>
        <p:grpSpPr>
          <a:xfrm>
            <a:off x="872973" y="56947"/>
            <a:ext cx="10969200" cy="5801040"/>
            <a:chOff x="872973" y="56947"/>
            <a:chExt cx="10969200" cy="5801040"/>
          </a:xfrm>
        </p:grpSpPr>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56EE6192-0194-4467-BC1E-DA2D132D70D1}"/>
                    </a:ext>
                  </a:extLst>
                </p14:cNvPr>
                <p14:cNvContentPartPr/>
                <p14:nvPr/>
              </p14:nvContentPartPr>
              <p14:xfrm>
                <a:off x="872973" y="4782667"/>
                <a:ext cx="2727000" cy="40320"/>
              </p14:xfrm>
            </p:contentPart>
          </mc:Choice>
          <mc:Fallback>
            <p:pic>
              <p:nvPicPr>
                <p:cNvPr id="6" name="Freihand 5">
                  <a:extLst>
                    <a:ext uri="{FF2B5EF4-FFF2-40B4-BE49-F238E27FC236}">
                      <a16:creationId xmlns:a16="http://schemas.microsoft.com/office/drawing/2014/main" id="{56EE6192-0194-4467-BC1E-DA2D132D70D1}"/>
                    </a:ext>
                  </a:extLst>
                </p:cNvPr>
                <p:cNvPicPr/>
                <p:nvPr/>
              </p:nvPicPr>
              <p:blipFill>
                <a:blip r:embed="rId9"/>
                <a:stretch>
                  <a:fillRect/>
                </a:stretch>
              </p:blipFill>
              <p:spPr>
                <a:xfrm>
                  <a:off x="868653" y="4778347"/>
                  <a:ext cx="27356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A5152797-1F95-4850-8204-CB2C5614B4D6}"/>
                    </a:ext>
                  </a:extLst>
                </p14:cNvPr>
                <p14:cNvContentPartPr/>
                <p14:nvPr/>
              </p14:nvContentPartPr>
              <p14:xfrm>
                <a:off x="4105413" y="4763227"/>
                <a:ext cx="2838600" cy="49320"/>
              </p14:xfrm>
            </p:contentPart>
          </mc:Choice>
          <mc:Fallback>
            <p:pic>
              <p:nvPicPr>
                <p:cNvPr id="7" name="Freihand 6">
                  <a:extLst>
                    <a:ext uri="{FF2B5EF4-FFF2-40B4-BE49-F238E27FC236}">
                      <a16:creationId xmlns:a16="http://schemas.microsoft.com/office/drawing/2014/main" id="{A5152797-1F95-4850-8204-CB2C5614B4D6}"/>
                    </a:ext>
                  </a:extLst>
                </p:cNvPr>
                <p:cNvPicPr/>
                <p:nvPr/>
              </p:nvPicPr>
              <p:blipFill>
                <a:blip r:embed="rId11"/>
                <a:stretch>
                  <a:fillRect/>
                </a:stretch>
              </p:blipFill>
              <p:spPr>
                <a:xfrm>
                  <a:off x="4101093" y="4758907"/>
                  <a:ext cx="2847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2887DB4A-30B2-4547-8DDB-954E3A2B7F37}"/>
                    </a:ext>
                  </a:extLst>
                </p14:cNvPr>
                <p14:cNvContentPartPr/>
                <p14:nvPr/>
              </p14:nvContentPartPr>
              <p14:xfrm>
                <a:off x="4325373" y="5633347"/>
                <a:ext cx="111240" cy="154440"/>
              </p14:xfrm>
            </p:contentPart>
          </mc:Choice>
          <mc:Fallback>
            <p:pic>
              <p:nvPicPr>
                <p:cNvPr id="10" name="Freihand 9">
                  <a:extLst>
                    <a:ext uri="{FF2B5EF4-FFF2-40B4-BE49-F238E27FC236}">
                      <a16:creationId xmlns:a16="http://schemas.microsoft.com/office/drawing/2014/main" id="{2887DB4A-30B2-4547-8DDB-954E3A2B7F37}"/>
                    </a:ext>
                  </a:extLst>
                </p:cNvPr>
                <p:cNvPicPr/>
                <p:nvPr/>
              </p:nvPicPr>
              <p:blipFill>
                <a:blip r:embed="rId13"/>
                <a:stretch>
                  <a:fillRect/>
                </a:stretch>
              </p:blipFill>
              <p:spPr>
                <a:xfrm>
                  <a:off x="4321053" y="5629027"/>
                  <a:ext cx="1198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79756446-20DE-41D4-8DDD-E4730F73680C}"/>
                    </a:ext>
                  </a:extLst>
                </p14:cNvPr>
                <p14:cNvContentPartPr/>
                <p14:nvPr/>
              </p14:nvContentPartPr>
              <p14:xfrm>
                <a:off x="4600053" y="5638747"/>
                <a:ext cx="37440" cy="131760"/>
              </p14:xfrm>
            </p:contentPart>
          </mc:Choice>
          <mc:Fallback>
            <p:pic>
              <p:nvPicPr>
                <p:cNvPr id="11" name="Freihand 10">
                  <a:extLst>
                    <a:ext uri="{FF2B5EF4-FFF2-40B4-BE49-F238E27FC236}">
                      <a16:creationId xmlns:a16="http://schemas.microsoft.com/office/drawing/2014/main" id="{79756446-20DE-41D4-8DDD-E4730F73680C}"/>
                    </a:ext>
                  </a:extLst>
                </p:cNvPr>
                <p:cNvPicPr/>
                <p:nvPr/>
              </p:nvPicPr>
              <p:blipFill>
                <a:blip r:embed="rId15"/>
                <a:stretch>
                  <a:fillRect/>
                </a:stretch>
              </p:blipFill>
              <p:spPr>
                <a:xfrm>
                  <a:off x="4595733" y="5634427"/>
                  <a:ext cx="46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F39F6525-14EE-4185-AB0F-29AA50B8EB7D}"/>
                    </a:ext>
                  </a:extLst>
                </p14:cNvPr>
                <p14:cNvContentPartPr/>
                <p14:nvPr/>
              </p14:nvContentPartPr>
              <p14:xfrm>
                <a:off x="4543173" y="5627587"/>
                <a:ext cx="131040" cy="177480"/>
              </p14:xfrm>
            </p:contentPart>
          </mc:Choice>
          <mc:Fallback>
            <p:pic>
              <p:nvPicPr>
                <p:cNvPr id="12" name="Freihand 11">
                  <a:extLst>
                    <a:ext uri="{FF2B5EF4-FFF2-40B4-BE49-F238E27FC236}">
                      <a16:creationId xmlns:a16="http://schemas.microsoft.com/office/drawing/2014/main" id="{F39F6525-14EE-4185-AB0F-29AA50B8EB7D}"/>
                    </a:ext>
                  </a:extLst>
                </p:cNvPr>
                <p:cNvPicPr/>
                <p:nvPr/>
              </p:nvPicPr>
              <p:blipFill>
                <a:blip r:embed="rId17"/>
                <a:stretch>
                  <a:fillRect/>
                </a:stretch>
              </p:blipFill>
              <p:spPr>
                <a:xfrm>
                  <a:off x="4538853" y="5623267"/>
                  <a:ext cx="1396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2E2D29E6-9414-40B2-A4B6-1003A210BDDE}"/>
                    </a:ext>
                  </a:extLst>
                </p14:cNvPr>
                <p14:cNvContentPartPr/>
                <p14:nvPr/>
              </p14:nvContentPartPr>
              <p14:xfrm>
                <a:off x="4716693" y="5720107"/>
                <a:ext cx="153000" cy="74880"/>
              </p14:xfrm>
            </p:contentPart>
          </mc:Choice>
          <mc:Fallback>
            <p:pic>
              <p:nvPicPr>
                <p:cNvPr id="13" name="Freihand 12">
                  <a:extLst>
                    <a:ext uri="{FF2B5EF4-FFF2-40B4-BE49-F238E27FC236}">
                      <a16:creationId xmlns:a16="http://schemas.microsoft.com/office/drawing/2014/main" id="{2E2D29E6-9414-40B2-A4B6-1003A210BDDE}"/>
                    </a:ext>
                  </a:extLst>
                </p:cNvPr>
                <p:cNvPicPr/>
                <p:nvPr/>
              </p:nvPicPr>
              <p:blipFill>
                <a:blip r:embed="rId19"/>
                <a:stretch>
                  <a:fillRect/>
                </a:stretch>
              </p:blipFill>
              <p:spPr>
                <a:xfrm>
                  <a:off x="4712373" y="5715787"/>
                  <a:ext cx="161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776D18A2-72A2-4090-A966-1401B79ABA63}"/>
                    </a:ext>
                  </a:extLst>
                </p14:cNvPr>
                <p14:cNvContentPartPr/>
                <p14:nvPr/>
              </p14:nvContentPartPr>
              <p14:xfrm>
                <a:off x="4854573" y="5683747"/>
                <a:ext cx="227520" cy="174240"/>
              </p14:xfrm>
            </p:contentPart>
          </mc:Choice>
          <mc:Fallback>
            <p:pic>
              <p:nvPicPr>
                <p:cNvPr id="14" name="Freihand 13">
                  <a:extLst>
                    <a:ext uri="{FF2B5EF4-FFF2-40B4-BE49-F238E27FC236}">
                      <a16:creationId xmlns:a16="http://schemas.microsoft.com/office/drawing/2014/main" id="{776D18A2-72A2-4090-A966-1401B79ABA63}"/>
                    </a:ext>
                  </a:extLst>
                </p:cNvPr>
                <p:cNvPicPr/>
                <p:nvPr/>
              </p:nvPicPr>
              <p:blipFill>
                <a:blip r:embed="rId21"/>
                <a:stretch>
                  <a:fillRect/>
                </a:stretch>
              </p:blipFill>
              <p:spPr>
                <a:xfrm>
                  <a:off x="4850253" y="5679427"/>
                  <a:ext cx="236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2F44BF50-98D5-49F8-B9A8-8524B500C699}"/>
                    </a:ext>
                  </a:extLst>
                </p14:cNvPr>
                <p14:cNvContentPartPr/>
                <p14:nvPr/>
              </p14:nvContentPartPr>
              <p14:xfrm>
                <a:off x="4750173" y="5616067"/>
                <a:ext cx="131400" cy="13320"/>
              </p14:xfrm>
            </p:contentPart>
          </mc:Choice>
          <mc:Fallback>
            <p:pic>
              <p:nvPicPr>
                <p:cNvPr id="15" name="Freihand 14">
                  <a:extLst>
                    <a:ext uri="{FF2B5EF4-FFF2-40B4-BE49-F238E27FC236}">
                      <a16:creationId xmlns:a16="http://schemas.microsoft.com/office/drawing/2014/main" id="{2F44BF50-98D5-49F8-B9A8-8524B500C699}"/>
                    </a:ext>
                  </a:extLst>
                </p:cNvPr>
                <p:cNvPicPr/>
                <p:nvPr/>
              </p:nvPicPr>
              <p:blipFill>
                <a:blip r:embed="rId23"/>
                <a:stretch>
                  <a:fillRect/>
                </a:stretch>
              </p:blipFill>
              <p:spPr>
                <a:xfrm>
                  <a:off x="4745853" y="5611747"/>
                  <a:ext cx="140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BEC45BF2-3E21-4C06-9098-690D9723D223}"/>
                    </a:ext>
                  </a:extLst>
                </p14:cNvPr>
                <p14:cNvContentPartPr/>
                <p14:nvPr/>
              </p14:nvContentPartPr>
              <p14:xfrm>
                <a:off x="5135373" y="5546227"/>
                <a:ext cx="449640" cy="218520"/>
              </p14:xfrm>
            </p:contentPart>
          </mc:Choice>
          <mc:Fallback>
            <p:pic>
              <p:nvPicPr>
                <p:cNvPr id="16" name="Freihand 15">
                  <a:extLst>
                    <a:ext uri="{FF2B5EF4-FFF2-40B4-BE49-F238E27FC236}">
                      <a16:creationId xmlns:a16="http://schemas.microsoft.com/office/drawing/2014/main" id="{BEC45BF2-3E21-4C06-9098-690D9723D223}"/>
                    </a:ext>
                  </a:extLst>
                </p:cNvPr>
                <p:cNvPicPr/>
                <p:nvPr/>
              </p:nvPicPr>
              <p:blipFill>
                <a:blip r:embed="rId25"/>
                <a:stretch>
                  <a:fillRect/>
                </a:stretch>
              </p:blipFill>
              <p:spPr>
                <a:xfrm>
                  <a:off x="5131053" y="5541907"/>
                  <a:ext cx="4582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C929809A-1E3F-4EAE-97F8-246B0CC0B62F}"/>
                    </a:ext>
                  </a:extLst>
                </p14:cNvPr>
                <p14:cNvContentPartPr/>
                <p14:nvPr/>
              </p14:nvContentPartPr>
              <p14:xfrm>
                <a:off x="5825853" y="5679787"/>
                <a:ext cx="195480" cy="76680"/>
              </p14:xfrm>
            </p:contentPart>
          </mc:Choice>
          <mc:Fallback>
            <p:pic>
              <p:nvPicPr>
                <p:cNvPr id="17" name="Freihand 16">
                  <a:extLst>
                    <a:ext uri="{FF2B5EF4-FFF2-40B4-BE49-F238E27FC236}">
                      <a16:creationId xmlns:a16="http://schemas.microsoft.com/office/drawing/2014/main" id="{C929809A-1E3F-4EAE-97F8-246B0CC0B62F}"/>
                    </a:ext>
                  </a:extLst>
                </p:cNvPr>
                <p:cNvPicPr/>
                <p:nvPr/>
              </p:nvPicPr>
              <p:blipFill>
                <a:blip r:embed="rId27"/>
                <a:stretch>
                  <a:fillRect/>
                </a:stretch>
              </p:blipFill>
              <p:spPr>
                <a:xfrm>
                  <a:off x="5821533" y="5675467"/>
                  <a:ext cx="204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B5617F31-8E82-4C16-B3FC-55E84A146344}"/>
                    </a:ext>
                  </a:extLst>
                </p14:cNvPr>
                <p14:cNvContentPartPr/>
                <p14:nvPr/>
              </p14:nvContentPartPr>
              <p14:xfrm>
                <a:off x="5992533" y="5618947"/>
                <a:ext cx="19800" cy="13680"/>
              </p14:xfrm>
            </p:contentPart>
          </mc:Choice>
          <mc:Fallback>
            <p:pic>
              <p:nvPicPr>
                <p:cNvPr id="18" name="Freihand 17">
                  <a:extLst>
                    <a:ext uri="{FF2B5EF4-FFF2-40B4-BE49-F238E27FC236}">
                      <a16:creationId xmlns:a16="http://schemas.microsoft.com/office/drawing/2014/main" id="{B5617F31-8E82-4C16-B3FC-55E84A146344}"/>
                    </a:ext>
                  </a:extLst>
                </p:cNvPr>
                <p:cNvPicPr/>
                <p:nvPr/>
              </p:nvPicPr>
              <p:blipFill>
                <a:blip r:embed="rId29"/>
                <a:stretch>
                  <a:fillRect/>
                </a:stretch>
              </p:blipFill>
              <p:spPr>
                <a:xfrm>
                  <a:off x="5988213" y="5614627"/>
                  <a:ext cx="28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DD53EBC9-EFC7-45AD-9700-46D88D3ED17F}"/>
                    </a:ext>
                  </a:extLst>
                </p14:cNvPr>
                <p14:cNvContentPartPr/>
                <p14:nvPr/>
              </p14:nvContentPartPr>
              <p14:xfrm>
                <a:off x="6254973" y="5635147"/>
                <a:ext cx="409680" cy="136080"/>
              </p14:xfrm>
            </p:contentPart>
          </mc:Choice>
          <mc:Fallback>
            <p:pic>
              <p:nvPicPr>
                <p:cNvPr id="19" name="Freihand 18">
                  <a:extLst>
                    <a:ext uri="{FF2B5EF4-FFF2-40B4-BE49-F238E27FC236}">
                      <a16:creationId xmlns:a16="http://schemas.microsoft.com/office/drawing/2014/main" id="{DD53EBC9-EFC7-45AD-9700-46D88D3ED17F}"/>
                    </a:ext>
                  </a:extLst>
                </p:cNvPr>
                <p:cNvPicPr/>
                <p:nvPr/>
              </p:nvPicPr>
              <p:blipFill>
                <a:blip r:embed="rId31"/>
                <a:stretch>
                  <a:fillRect/>
                </a:stretch>
              </p:blipFill>
              <p:spPr>
                <a:xfrm>
                  <a:off x="6250653" y="5630827"/>
                  <a:ext cx="418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18FDEB20-7D3E-4188-B0D1-B9D6CB60704A}"/>
                    </a:ext>
                  </a:extLst>
                </p14:cNvPr>
                <p14:cNvContentPartPr/>
                <p14:nvPr/>
              </p14:nvContentPartPr>
              <p14:xfrm>
                <a:off x="6860133" y="5620747"/>
                <a:ext cx="156960" cy="129600"/>
              </p14:xfrm>
            </p:contentPart>
          </mc:Choice>
          <mc:Fallback>
            <p:pic>
              <p:nvPicPr>
                <p:cNvPr id="20" name="Freihand 19">
                  <a:extLst>
                    <a:ext uri="{FF2B5EF4-FFF2-40B4-BE49-F238E27FC236}">
                      <a16:creationId xmlns:a16="http://schemas.microsoft.com/office/drawing/2014/main" id="{18FDEB20-7D3E-4188-B0D1-B9D6CB60704A}"/>
                    </a:ext>
                  </a:extLst>
                </p:cNvPr>
                <p:cNvPicPr/>
                <p:nvPr/>
              </p:nvPicPr>
              <p:blipFill>
                <a:blip r:embed="rId33"/>
                <a:stretch>
                  <a:fillRect/>
                </a:stretch>
              </p:blipFill>
              <p:spPr>
                <a:xfrm>
                  <a:off x="6855813" y="5616427"/>
                  <a:ext cx="165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7586C6AC-96CE-44B7-92BA-859D8A3E6D85}"/>
                    </a:ext>
                  </a:extLst>
                </p14:cNvPr>
                <p14:cNvContentPartPr/>
                <p14:nvPr/>
              </p14:nvContentPartPr>
              <p14:xfrm>
                <a:off x="7019973" y="5595187"/>
                <a:ext cx="149400" cy="138600"/>
              </p14:xfrm>
            </p:contentPart>
          </mc:Choice>
          <mc:Fallback>
            <p:pic>
              <p:nvPicPr>
                <p:cNvPr id="21" name="Freihand 20">
                  <a:extLst>
                    <a:ext uri="{FF2B5EF4-FFF2-40B4-BE49-F238E27FC236}">
                      <a16:creationId xmlns:a16="http://schemas.microsoft.com/office/drawing/2014/main" id="{7586C6AC-96CE-44B7-92BA-859D8A3E6D85}"/>
                    </a:ext>
                  </a:extLst>
                </p:cNvPr>
                <p:cNvPicPr/>
                <p:nvPr/>
              </p:nvPicPr>
              <p:blipFill>
                <a:blip r:embed="rId35"/>
                <a:stretch>
                  <a:fillRect/>
                </a:stretch>
              </p:blipFill>
              <p:spPr>
                <a:xfrm>
                  <a:off x="7015653" y="5590867"/>
                  <a:ext cx="158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D075747B-077B-4A78-B872-6241F8AA1B2E}"/>
                    </a:ext>
                  </a:extLst>
                </p14:cNvPr>
                <p14:cNvContentPartPr/>
                <p14:nvPr/>
              </p14:nvContentPartPr>
              <p14:xfrm>
                <a:off x="7149573" y="5649547"/>
                <a:ext cx="148320" cy="74160"/>
              </p14:xfrm>
            </p:contentPart>
          </mc:Choice>
          <mc:Fallback>
            <p:pic>
              <p:nvPicPr>
                <p:cNvPr id="22" name="Freihand 21">
                  <a:extLst>
                    <a:ext uri="{FF2B5EF4-FFF2-40B4-BE49-F238E27FC236}">
                      <a16:creationId xmlns:a16="http://schemas.microsoft.com/office/drawing/2014/main" id="{D075747B-077B-4A78-B872-6241F8AA1B2E}"/>
                    </a:ext>
                  </a:extLst>
                </p:cNvPr>
                <p:cNvPicPr/>
                <p:nvPr/>
              </p:nvPicPr>
              <p:blipFill>
                <a:blip r:embed="rId37"/>
                <a:stretch>
                  <a:fillRect/>
                </a:stretch>
              </p:blipFill>
              <p:spPr>
                <a:xfrm>
                  <a:off x="7145253" y="5645227"/>
                  <a:ext cx="156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3C197B39-2C9E-42C3-8E49-443A39CF4FCF}"/>
                    </a:ext>
                  </a:extLst>
                </p14:cNvPr>
                <p14:cNvContentPartPr/>
                <p14:nvPr/>
              </p14:nvContentPartPr>
              <p14:xfrm>
                <a:off x="7291413" y="5577547"/>
                <a:ext cx="286560" cy="140400"/>
              </p14:xfrm>
            </p:contentPart>
          </mc:Choice>
          <mc:Fallback>
            <p:pic>
              <p:nvPicPr>
                <p:cNvPr id="23" name="Freihand 22">
                  <a:extLst>
                    <a:ext uri="{FF2B5EF4-FFF2-40B4-BE49-F238E27FC236}">
                      <a16:creationId xmlns:a16="http://schemas.microsoft.com/office/drawing/2014/main" id="{3C197B39-2C9E-42C3-8E49-443A39CF4FCF}"/>
                    </a:ext>
                  </a:extLst>
                </p:cNvPr>
                <p:cNvPicPr/>
                <p:nvPr/>
              </p:nvPicPr>
              <p:blipFill>
                <a:blip r:embed="rId39"/>
                <a:stretch>
                  <a:fillRect/>
                </a:stretch>
              </p:blipFill>
              <p:spPr>
                <a:xfrm>
                  <a:off x="7287093" y="5573227"/>
                  <a:ext cx="295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0E3A5A70-ACAF-4B34-9387-401A539EF01B}"/>
                    </a:ext>
                  </a:extLst>
                </p14:cNvPr>
                <p14:cNvContentPartPr/>
                <p14:nvPr/>
              </p14:nvContentPartPr>
              <p14:xfrm>
                <a:off x="7552773" y="5573947"/>
                <a:ext cx="13320" cy="61200"/>
              </p14:xfrm>
            </p:contentPart>
          </mc:Choice>
          <mc:Fallback>
            <p:pic>
              <p:nvPicPr>
                <p:cNvPr id="24" name="Freihand 23">
                  <a:extLst>
                    <a:ext uri="{FF2B5EF4-FFF2-40B4-BE49-F238E27FC236}">
                      <a16:creationId xmlns:a16="http://schemas.microsoft.com/office/drawing/2014/main" id="{0E3A5A70-ACAF-4B34-9387-401A539EF01B}"/>
                    </a:ext>
                  </a:extLst>
                </p:cNvPr>
                <p:cNvPicPr/>
                <p:nvPr/>
              </p:nvPicPr>
              <p:blipFill>
                <a:blip r:embed="rId41"/>
                <a:stretch>
                  <a:fillRect/>
                </a:stretch>
              </p:blipFill>
              <p:spPr>
                <a:xfrm>
                  <a:off x="7548453" y="5569627"/>
                  <a:ext cx="21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17E485A8-5D19-42AF-B904-C4484F7F573F}"/>
                    </a:ext>
                  </a:extLst>
                </p14:cNvPr>
                <p14:cNvContentPartPr/>
                <p14:nvPr/>
              </p14:nvContentPartPr>
              <p14:xfrm>
                <a:off x="7486533" y="5635147"/>
                <a:ext cx="267480" cy="95040"/>
              </p14:xfrm>
            </p:contentPart>
          </mc:Choice>
          <mc:Fallback>
            <p:pic>
              <p:nvPicPr>
                <p:cNvPr id="25" name="Freihand 24">
                  <a:extLst>
                    <a:ext uri="{FF2B5EF4-FFF2-40B4-BE49-F238E27FC236}">
                      <a16:creationId xmlns:a16="http://schemas.microsoft.com/office/drawing/2014/main" id="{17E485A8-5D19-42AF-B904-C4484F7F573F}"/>
                    </a:ext>
                  </a:extLst>
                </p:cNvPr>
                <p:cNvPicPr/>
                <p:nvPr/>
              </p:nvPicPr>
              <p:blipFill>
                <a:blip r:embed="rId43"/>
                <a:stretch>
                  <a:fillRect/>
                </a:stretch>
              </p:blipFill>
              <p:spPr>
                <a:xfrm>
                  <a:off x="7482213" y="5630827"/>
                  <a:ext cx="276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44E0A286-F6D4-4BF1-82EF-2972CDB69B76}"/>
                    </a:ext>
                  </a:extLst>
                </p14:cNvPr>
                <p14:cNvContentPartPr/>
                <p14:nvPr/>
              </p14:nvContentPartPr>
              <p14:xfrm>
                <a:off x="7239213" y="5573947"/>
                <a:ext cx="225720" cy="5760"/>
              </p14:xfrm>
            </p:contentPart>
          </mc:Choice>
          <mc:Fallback>
            <p:pic>
              <p:nvPicPr>
                <p:cNvPr id="26" name="Freihand 25">
                  <a:extLst>
                    <a:ext uri="{FF2B5EF4-FFF2-40B4-BE49-F238E27FC236}">
                      <a16:creationId xmlns:a16="http://schemas.microsoft.com/office/drawing/2014/main" id="{44E0A286-F6D4-4BF1-82EF-2972CDB69B76}"/>
                    </a:ext>
                  </a:extLst>
                </p:cNvPr>
                <p:cNvPicPr/>
                <p:nvPr/>
              </p:nvPicPr>
              <p:blipFill>
                <a:blip r:embed="rId45"/>
                <a:stretch>
                  <a:fillRect/>
                </a:stretch>
              </p:blipFill>
              <p:spPr>
                <a:xfrm>
                  <a:off x="7234893" y="5569627"/>
                  <a:ext cx="234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599ACDD6-BD2A-41F6-B914-B27769FCC3B7}"/>
                    </a:ext>
                  </a:extLst>
                </p14:cNvPr>
                <p14:cNvContentPartPr/>
                <p14:nvPr/>
              </p14:nvContentPartPr>
              <p14:xfrm>
                <a:off x="7779933" y="5482507"/>
                <a:ext cx="188640" cy="356040"/>
              </p14:xfrm>
            </p:contentPart>
          </mc:Choice>
          <mc:Fallback>
            <p:pic>
              <p:nvPicPr>
                <p:cNvPr id="27" name="Freihand 26">
                  <a:extLst>
                    <a:ext uri="{FF2B5EF4-FFF2-40B4-BE49-F238E27FC236}">
                      <a16:creationId xmlns:a16="http://schemas.microsoft.com/office/drawing/2014/main" id="{599ACDD6-BD2A-41F6-B914-B27769FCC3B7}"/>
                    </a:ext>
                  </a:extLst>
                </p:cNvPr>
                <p:cNvPicPr/>
                <p:nvPr/>
              </p:nvPicPr>
              <p:blipFill>
                <a:blip r:embed="rId47"/>
                <a:stretch>
                  <a:fillRect/>
                </a:stretch>
              </p:blipFill>
              <p:spPr>
                <a:xfrm>
                  <a:off x="7775613" y="5478187"/>
                  <a:ext cx="19728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9033D228-5E11-414A-957D-AE5EC87245C1}"/>
                    </a:ext>
                  </a:extLst>
                </p14:cNvPr>
                <p14:cNvContentPartPr/>
                <p14:nvPr/>
              </p14:nvContentPartPr>
              <p14:xfrm>
                <a:off x="8544213" y="56947"/>
                <a:ext cx="3297960" cy="3697920"/>
              </p14:xfrm>
            </p:contentPart>
          </mc:Choice>
          <mc:Fallback>
            <p:pic>
              <p:nvPicPr>
                <p:cNvPr id="30" name="Freihand 29">
                  <a:extLst>
                    <a:ext uri="{FF2B5EF4-FFF2-40B4-BE49-F238E27FC236}">
                      <a16:creationId xmlns:a16="http://schemas.microsoft.com/office/drawing/2014/main" id="{9033D228-5E11-414A-957D-AE5EC87245C1}"/>
                    </a:ext>
                  </a:extLst>
                </p:cNvPr>
                <p:cNvPicPr/>
                <p:nvPr/>
              </p:nvPicPr>
              <p:blipFill>
                <a:blip r:embed="rId49"/>
                <a:stretch>
                  <a:fillRect/>
                </a:stretch>
              </p:blipFill>
              <p:spPr>
                <a:xfrm>
                  <a:off x="8539893" y="52627"/>
                  <a:ext cx="3306600" cy="370656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6E0A14D0-6B6B-4AB1-A832-56313CFBC555}"/>
              </a:ext>
            </a:extLst>
          </p:cNvPr>
          <p:cNvGrpSpPr/>
          <p:nvPr/>
        </p:nvGrpSpPr>
        <p:grpSpPr>
          <a:xfrm>
            <a:off x="6414093" y="2720947"/>
            <a:ext cx="568080" cy="559080"/>
            <a:chOff x="6414093" y="2720947"/>
            <a:chExt cx="568080" cy="5590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E20028E-C97A-4DF3-BB72-66B14F974FE0}"/>
                    </a:ext>
                  </a:extLst>
                </p14:cNvPr>
                <p14:cNvContentPartPr/>
                <p14:nvPr/>
              </p14:nvContentPartPr>
              <p14:xfrm>
                <a:off x="6526413" y="2934787"/>
                <a:ext cx="388800" cy="286920"/>
              </p14:xfrm>
            </p:contentPart>
          </mc:Choice>
          <mc:Fallback>
            <p:pic>
              <p:nvPicPr>
                <p:cNvPr id="2" name="Freihand 1">
                  <a:extLst>
                    <a:ext uri="{FF2B5EF4-FFF2-40B4-BE49-F238E27FC236}">
                      <a16:creationId xmlns:a16="http://schemas.microsoft.com/office/drawing/2014/main" id="{DE20028E-C97A-4DF3-BB72-66B14F974FE0}"/>
                    </a:ext>
                  </a:extLst>
                </p:cNvPr>
                <p:cNvPicPr/>
                <p:nvPr/>
              </p:nvPicPr>
              <p:blipFill>
                <a:blip r:embed="rId4"/>
                <a:stretch>
                  <a:fillRect/>
                </a:stretch>
              </p:blipFill>
              <p:spPr>
                <a:xfrm>
                  <a:off x="6522093" y="2930467"/>
                  <a:ext cx="3974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3425EBC-DBB6-4E40-8A7A-BFE453B3D527}"/>
                    </a:ext>
                  </a:extLst>
                </p14:cNvPr>
                <p14:cNvContentPartPr/>
                <p14:nvPr/>
              </p14:nvContentPartPr>
              <p14:xfrm>
                <a:off x="6650973" y="3114427"/>
                <a:ext cx="14400" cy="110160"/>
              </p14:xfrm>
            </p:contentPart>
          </mc:Choice>
          <mc:Fallback>
            <p:pic>
              <p:nvPicPr>
                <p:cNvPr id="3" name="Freihand 2">
                  <a:extLst>
                    <a:ext uri="{FF2B5EF4-FFF2-40B4-BE49-F238E27FC236}">
                      <a16:creationId xmlns:a16="http://schemas.microsoft.com/office/drawing/2014/main" id="{A3425EBC-DBB6-4E40-8A7A-BFE453B3D527}"/>
                    </a:ext>
                  </a:extLst>
                </p:cNvPr>
                <p:cNvPicPr/>
                <p:nvPr/>
              </p:nvPicPr>
              <p:blipFill>
                <a:blip r:embed="rId6"/>
                <a:stretch>
                  <a:fillRect/>
                </a:stretch>
              </p:blipFill>
              <p:spPr>
                <a:xfrm>
                  <a:off x="6646653" y="3110107"/>
                  <a:ext cx="23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F25EB078-E8DD-409F-84C2-80AD2AE28381}"/>
                    </a:ext>
                  </a:extLst>
                </p14:cNvPr>
                <p14:cNvContentPartPr/>
                <p14:nvPr/>
              </p14:nvContentPartPr>
              <p14:xfrm>
                <a:off x="6614253" y="3190747"/>
                <a:ext cx="111960" cy="89280"/>
              </p14:xfrm>
            </p:contentPart>
          </mc:Choice>
          <mc:Fallback>
            <p:pic>
              <p:nvPicPr>
                <p:cNvPr id="4" name="Freihand 3">
                  <a:extLst>
                    <a:ext uri="{FF2B5EF4-FFF2-40B4-BE49-F238E27FC236}">
                      <a16:creationId xmlns:a16="http://schemas.microsoft.com/office/drawing/2014/main" id="{F25EB078-E8DD-409F-84C2-80AD2AE28381}"/>
                    </a:ext>
                  </a:extLst>
                </p:cNvPr>
                <p:cNvPicPr/>
                <p:nvPr/>
              </p:nvPicPr>
              <p:blipFill>
                <a:blip r:embed="rId8"/>
                <a:stretch>
                  <a:fillRect/>
                </a:stretch>
              </p:blipFill>
              <p:spPr>
                <a:xfrm>
                  <a:off x="6609933" y="3186427"/>
                  <a:ext cx="120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B1E65A59-FC6D-4AF0-BEEB-9C4C3F46235C}"/>
                    </a:ext>
                  </a:extLst>
                </p14:cNvPr>
                <p14:cNvContentPartPr/>
                <p14:nvPr/>
              </p14:nvContentPartPr>
              <p14:xfrm>
                <a:off x="6776613" y="2985547"/>
                <a:ext cx="123480" cy="9000"/>
              </p14:xfrm>
            </p:contentPart>
          </mc:Choice>
          <mc:Fallback>
            <p:pic>
              <p:nvPicPr>
                <p:cNvPr id="5" name="Freihand 4">
                  <a:extLst>
                    <a:ext uri="{FF2B5EF4-FFF2-40B4-BE49-F238E27FC236}">
                      <a16:creationId xmlns:a16="http://schemas.microsoft.com/office/drawing/2014/main" id="{B1E65A59-FC6D-4AF0-BEEB-9C4C3F46235C}"/>
                    </a:ext>
                  </a:extLst>
                </p:cNvPr>
                <p:cNvPicPr/>
                <p:nvPr/>
              </p:nvPicPr>
              <p:blipFill>
                <a:blip r:embed="rId10"/>
                <a:stretch>
                  <a:fillRect/>
                </a:stretch>
              </p:blipFill>
              <p:spPr>
                <a:xfrm>
                  <a:off x="6772293" y="2981227"/>
                  <a:ext cx="132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6C184118-F603-4FA7-A5C1-D3A851A507CB}"/>
                    </a:ext>
                  </a:extLst>
                </p14:cNvPr>
                <p14:cNvContentPartPr/>
                <p14:nvPr/>
              </p14:nvContentPartPr>
              <p14:xfrm>
                <a:off x="6842133" y="2933347"/>
                <a:ext cx="117720" cy="93600"/>
              </p14:xfrm>
            </p:contentPart>
          </mc:Choice>
          <mc:Fallback>
            <p:pic>
              <p:nvPicPr>
                <p:cNvPr id="6" name="Freihand 5">
                  <a:extLst>
                    <a:ext uri="{FF2B5EF4-FFF2-40B4-BE49-F238E27FC236}">
                      <a16:creationId xmlns:a16="http://schemas.microsoft.com/office/drawing/2014/main" id="{6C184118-F603-4FA7-A5C1-D3A851A507CB}"/>
                    </a:ext>
                  </a:extLst>
                </p:cNvPr>
                <p:cNvPicPr/>
                <p:nvPr/>
              </p:nvPicPr>
              <p:blipFill>
                <a:blip r:embed="rId12"/>
                <a:stretch>
                  <a:fillRect/>
                </a:stretch>
              </p:blipFill>
              <p:spPr>
                <a:xfrm>
                  <a:off x="6837813" y="2929027"/>
                  <a:ext cx="126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EAEC0223-BCAF-4C88-B612-FE6886C2D7DE}"/>
                    </a:ext>
                  </a:extLst>
                </p14:cNvPr>
                <p14:cNvContentPartPr/>
                <p14:nvPr/>
              </p14:nvContentPartPr>
              <p14:xfrm>
                <a:off x="6414093" y="3062947"/>
                <a:ext cx="215640" cy="98640"/>
              </p14:xfrm>
            </p:contentPart>
          </mc:Choice>
          <mc:Fallback>
            <p:pic>
              <p:nvPicPr>
                <p:cNvPr id="8" name="Freihand 7">
                  <a:extLst>
                    <a:ext uri="{FF2B5EF4-FFF2-40B4-BE49-F238E27FC236}">
                      <a16:creationId xmlns:a16="http://schemas.microsoft.com/office/drawing/2014/main" id="{EAEC0223-BCAF-4C88-B612-FE6886C2D7DE}"/>
                    </a:ext>
                  </a:extLst>
                </p:cNvPr>
                <p:cNvPicPr/>
                <p:nvPr/>
              </p:nvPicPr>
              <p:blipFill>
                <a:blip r:embed="rId14"/>
                <a:stretch>
                  <a:fillRect/>
                </a:stretch>
              </p:blipFill>
              <p:spPr>
                <a:xfrm>
                  <a:off x="6409773" y="3058627"/>
                  <a:ext cx="224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7A84FBBD-9869-47F8-82F4-F451FFB7ED1E}"/>
                    </a:ext>
                  </a:extLst>
                </p14:cNvPr>
                <p14:cNvContentPartPr/>
                <p14:nvPr/>
              </p14:nvContentPartPr>
              <p14:xfrm>
                <a:off x="6550893" y="3012187"/>
                <a:ext cx="5760" cy="18720"/>
              </p14:xfrm>
            </p:contentPart>
          </mc:Choice>
          <mc:Fallback>
            <p:pic>
              <p:nvPicPr>
                <p:cNvPr id="9" name="Freihand 8">
                  <a:extLst>
                    <a:ext uri="{FF2B5EF4-FFF2-40B4-BE49-F238E27FC236}">
                      <a16:creationId xmlns:a16="http://schemas.microsoft.com/office/drawing/2014/main" id="{7A84FBBD-9869-47F8-82F4-F451FFB7ED1E}"/>
                    </a:ext>
                  </a:extLst>
                </p:cNvPr>
                <p:cNvPicPr/>
                <p:nvPr/>
              </p:nvPicPr>
              <p:blipFill>
                <a:blip r:embed="rId16"/>
                <a:stretch>
                  <a:fillRect/>
                </a:stretch>
              </p:blipFill>
              <p:spPr>
                <a:xfrm>
                  <a:off x="6546573" y="3007867"/>
                  <a:ext cx="14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BB4013A8-E95C-4AB2-95A7-1759142CE385}"/>
                    </a:ext>
                  </a:extLst>
                </p14:cNvPr>
                <p14:cNvContentPartPr/>
                <p14:nvPr/>
              </p14:nvContentPartPr>
              <p14:xfrm>
                <a:off x="6576453" y="2792227"/>
                <a:ext cx="115560" cy="150480"/>
              </p14:xfrm>
            </p:contentPart>
          </mc:Choice>
          <mc:Fallback>
            <p:pic>
              <p:nvPicPr>
                <p:cNvPr id="10" name="Freihand 9">
                  <a:extLst>
                    <a:ext uri="{FF2B5EF4-FFF2-40B4-BE49-F238E27FC236}">
                      <a16:creationId xmlns:a16="http://schemas.microsoft.com/office/drawing/2014/main" id="{BB4013A8-E95C-4AB2-95A7-1759142CE385}"/>
                    </a:ext>
                  </a:extLst>
                </p:cNvPr>
                <p:cNvPicPr/>
                <p:nvPr/>
              </p:nvPicPr>
              <p:blipFill>
                <a:blip r:embed="rId18"/>
                <a:stretch>
                  <a:fillRect/>
                </a:stretch>
              </p:blipFill>
              <p:spPr>
                <a:xfrm>
                  <a:off x="6572133" y="2787907"/>
                  <a:ext cx="124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8862168E-8309-45FD-BD1E-F3B4755CA97C}"/>
                    </a:ext>
                  </a:extLst>
                </p14:cNvPr>
                <p14:cNvContentPartPr/>
                <p14:nvPr/>
              </p14:nvContentPartPr>
              <p14:xfrm>
                <a:off x="6659613" y="2767027"/>
                <a:ext cx="177120" cy="102240"/>
              </p14:xfrm>
            </p:contentPart>
          </mc:Choice>
          <mc:Fallback>
            <p:pic>
              <p:nvPicPr>
                <p:cNvPr id="11" name="Freihand 10">
                  <a:extLst>
                    <a:ext uri="{FF2B5EF4-FFF2-40B4-BE49-F238E27FC236}">
                      <a16:creationId xmlns:a16="http://schemas.microsoft.com/office/drawing/2014/main" id="{8862168E-8309-45FD-BD1E-F3B4755CA97C}"/>
                    </a:ext>
                  </a:extLst>
                </p:cNvPr>
                <p:cNvPicPr/>
                <p:nvPr/>
              </p:nvPicPr>
              <p:blipFill>
                <a:blip r:embed="rId20"/>
                <a:stretch>
                  <a:fillRect/>
                </a:stretch>
              </p:blipFill>
              <p:spPr>
                <a:xfrm>
                  <a:off x="6655293" y="2762707"/>
                  <a:ext cx="185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2FB32101-5894-4124-B80C-754FCC518029}"/>
                    </a:ext>
                  </a:extLst>
                </p14:cNvPr>
                <p14:cNvContentPartPr/>
                <p14:nvPr/>
              </p14:nvContentPartPr>
              <p14:xfrm>
                <a:off x="6883173" y="2720947"/>
                <a:ext cx="99000" cy="111960"/>
              </p14:xfrm>
            </p:contentPart>
          </mc:Choice>
          <mc:Fallback>
            <p:pic>
              <p:nvPicPr>
                <p:cNvPr id="12" name="Freihand 11">
                  <a:extLst>
                    <a:ext uri="{FF2B5EF4-FFF2-40B4-BE49-F238E27FC236}">
                      <a16:creationId xmlns:a16="http://schemas.microsoft.com/office/drawing/2014/main" id="{2FB32101-5894-4124-B80C-754FCC518029}"/>
                    </a:ext>
                  </a:extLst>
                </p:cNvPr>
                <p:cNvPicPr/>
                <p:nvPr/>
              </p:nvPicPr>
              <p:blipFill>
                <a:blip r:embed="rId22"/>
                <a:stretch>
                  <a:fillRect/>
                </a:stretch>
              </p:blipFill>
              <p:spPr>
                <a:xfrm>
                  <a:off x="6878853" y="2716627"/>
                  <a:ext cx="107640" cy="12060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62171FB4-680D-4E34-BB37-AD54E9EB042C}"/>
              </a:ext>
            </a:extLst>
          </p:cNvPr>
          <p:cNvSpPr txBox="1"/>
          <p:nvPr/>
        </p:nvSpPr>
        <p:spPr>
          <a:xfrm>
            <a:off x="186267" y="93133"/>
            <a:ext cx="6110815" cy="1447456"/>
          </a:xfrm>
          <a:prstGeom prst="rect">
            <a:avLst/>
          </a:prstGeom>
          <a:noFill/>
        </p:spPr>
        <p:txBody>
          <a:bodyPr wrap="square">
            <a:spAutoFit/>
          </a:bodyPr>
          <a:lstStyle/>
          <a:p>
            <a:pPr marL="0" indent="0" eaLnBrk="1" hangingPunct="1">
              <a:buSzPct val="100000"/>
              <a:defRPr/>
            </a:pPr>
            <a:r>
              <a:rPr lang="de-DE" sz="800" dirty="0">
                <a:solidFill>
                  <a:srgbClr val="000000"/>
                </a:solidFill>
              </a:rPr>
              <a:t>Ausgangslage: P hat Güter im Gegenwert von 5GE produziert</a:t>
            </a:r>
          </a:p>
          <a:p>
            <a:pPr eaLnBrk="1" hangingPunct="1">
              <a:buSzPct val="100000"/>
              <a:buFontTx/>
              <a:buAutoNum type="arabicPeriod"/>
              <a:defRPr/>
            </a:pPr>
            <a:endParaRPr lang="de-DE" sz="800" dirty="0">
              <a:solidFill>
                <a:srgbClr val="000000"/>
              </a:solidFill>
            </a:endParaRPr>
          </a:p>
          <a:p>
            <a:pPr eaLnBrk="1" hangingPunct="1">
              <a:buSzPct val="100000"/>
              <a:buFontTx/>
              <a:buAutoNum type="arabicPeriod"/>
              <a:defRPr/>
            </a:pPr>
            <a:r>
              <a:rPr lang="de-DE" sz="800" dirty="0">
                <a:solidFill>
                  <a:srgbClr val="000000"/>
                </a:solidFill>
              </a:rPr>
              <a:t>Für den Eigenverbrauch benötigt P 2GE</a:t>
            </a:r>
          </a:p>
          <a:p>
            <a:pPr eaLnBrk="1" hangingPunct="1">
              <a:buSzPct val="100000"/>
              <a:buFontTx/>
              <a:buAutoNum type="arabicPeriod"/>
              <a:defRPr/>
            </a:pPr>
            <a:r>
              <a:rPr lang="de-DE" sz="800" dirty="0">
                <a:solidFill>
                  <a:srgbClr val="000000"/>
                </a:solidFill>
              </a:rPr>
              <a:t>Für den Erwerb von Handelserzeugnissen verwendet P 1GE</a:t>
            </a:r>
          </a:p>
          <a:p>
            <a:pPr eaLnBrk="1" hangingPunct="1">
              <a:buSzPct val="100000"/>
              <a:buFontTx/>
              <a:buAutoNum type="arabicPeriod"/>
              <a:defRPr/>
            </a:pPr>
            <a:r>
              <a:rPr lang="de-DE" sz="800" dirty="0">
                <a:solidFill>
                  <a:srgbClr val="000000"/>
                </a:solidFill>
              </a:rPr>
              <a:t>An Pacht entrichtet P 2GE</a:t>
            </a:r>
          </a:p>
          <a:p>
            <a:pPr eaLnBrk="1" hangingPunct="1">
              <a:buSzPct val="100000"/>
              <a:buFontTx/>
              <a:buAutoNum type="arabicPeriod"/>
              <a:defRPr/>
            </a:pPr>
            <a:r>
              <a:rPr lang="de-DE" sz="800" dirty="0">
                <a:solidFill>
                  <a:srgbClr val="000000"/>
                </a:solidFill>
              </a:rPr>
              <a:t>E gibt 1 GE für Nahrungsmittel aus</a:t>
            </a:r>
          </a:p>
          <a:p>
            <a:pPr eaLnBrk="1" hangingPunct="1">
              <a:buSzPct val="100000"/>
              <a:buFontTx/>
              <a:buAutoNum type="arabicPeriod"/>
              <a:defRPr/>
            </a:pPr>
            <a:r>
              <a:rPr lang="de-DE" sz="800" dirty="0">
                <a:solidFill>
                  <a:srgbClr val="000000"/>
                </a:solidFill>
              </a:rPr>
              <a:t>H gibt 2 GE für Nahrungsmittel aus</a:t>
            </a:r>
          </a:p>
          <a:p>
            <a:pPr eaLnBrk="1" hangingPunct="1">
              <a:buSzPct val="100000"/>
              <a:buFontTx/>
              <a:buAutoNum type="arabicPeriod"/>
              <a:defRPr/>
            </a:pPr>
            <a:r>
              <a:rPr lang="de-DE" sz="800" dirty="0">
                <a:solidFill>
                  <a:srgbClr val="FF0000"/>
                </a:solidFill>
              </a:rPr>
              <a:t>E kauft für eine GE bei H ein</a:t>
            </a:r>
          </a:p>
          <a:p>
            <a:pPr eaLnBrk="1" hangingPunct="1">
              <a:buSzPct val="100000"/>
              <a:defRPr/>
            </a:pPr>
            <a:endParaRPr lang="de-DE" sz="800" dirty="0">
              <a:solidFill>
                <a:srgbClr val="000000"/>
              </a:solidFill>
            </a:endParaRPr>
          </a:p>
          <a:p>
            <a:pPr eaLnBrk="1" hangingPunct="1">
              <a:buSzPct val="100000"/>
              <a:defRPr/>
            </a:pPr>
            <a:r>
              <a:rPr lang="de-DE" sz="800" dirty="0">
                <a:solidFill>
                  <a:srgbClr val="000000"/>
                </a:solidFill>
              </a:rPr>
              <a:t>Stellen Sie die Verflechtungen in Konten-, Matrix und Kreislaufform</a:t>
            </a:r>
          </a:p>
          <a:p>
            <a:pPr eaLnBrk="1" hangingPunct="1">
              <a:buSzPct val="100000"/>
              <a:defRPr/>
            </a:pPr>
            <a:r>
              <a:rPr lang="de-DE" sz="800" dirty="0">
                <a:solidFill>
                  <a:srgbClr val="000000"/>
                </a:solidFill>
              </a:rPr>
              <a:t>dar. Welche Annahme ist dabei zu treffen? </a:t>
            </a:r>
          </a:p>
        </p:txBody>
      </p:sp>
      <mc:AlternateContent xmlns:mc="http://schemas.openxmlformats.org/markup-compatibility/2006">
        <mc:Choice xmlns:p14="http://schemas.microsoft.com/office/powerpoint/2010/main" Requires="p14">
          <p:contentPart p14:bwMode="auto" r:id="rId3">
            <p14:nvContentPartPr>
              <p14:cNvPr id="21" name="Freihand 20">
                <a:extLst>
                  <a:ext uri="{FF2B5EF4-FFF2-40B4-BE49-F238E27FC236}">
                    <a16:creationId xmlns:a16="http://schemas.microsoft.com/office/drawing/2014/main" id="{E2652B1A-9194-4A05-B520-0BB95E513EDB}"/>
                  </a:ext>
                </a:extLst>
              </p14:cNvPr>
              <p14:cNvContentPartPr/>
              <p14:nvPr/>
            </p14:nvContentPartPr>
            <p14:xfrm>
              <a:off x="2266173" y="2562187"/>
              <a:ext cx="128520" cy="137880"/>
            </p14:xfrm>
          </p:contentPart>
        </mc:Choice>
        <mc:Fallback>
          <p:pic>
            <p:nvPicPr>
              <p:cNvPr id="21" name="Freihand 20">
                <a:extLst>
                  <a:ext uri="{FF2B5EF4-FFF2-40B4-BE49-F238E27FC236}">
                    <a16:creationId xmlns:a16="http://schemas.microsoft.com/office/drawing/2014/main" id="{E2652B1A-9194-4A05-B520-0BB95E513EDB}"/>
                  </a:ext>
                </a:extLst>
              </p:cNvPr>
              <p:cNvPicPr/>
              <p:nvPr/>
            </p:nvPicPr>
            <p:blipFill>
              <a:blip r:embed="rId4"/>
              <a:stretch>
                <a:fillRect/>
              </a:stretch>
            </p:blipFill>
            <p:spPr>
              <a:xfrm>
                <a:off x="2261853" y="2557867"/>
                <a:ext cx="137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5" name="Freihand 24">
                <a:extLst>
                  <a:ext uri="{FF2B5EF4-FFF2-40B4-BE49-F238E27FC236}">
                    <a16:creationId xmlns:a16="http://schemas.microsoft.com/office/drawing/2014/main" id="{CE5899E7-189B-4EAB-B0E3-C3C326D0A3BB}"/>
                  </a:ext>
                </a:extLst>
              </p14:cNvPr>
              <p14:cNvContentPartPr/>
              <p14:nvPr/>
            </p14:nvContentPartPr>
            <p14:xfrm>
              <a:off x="1650933" y="2596387"/>
              <a:ext cx="105840" cy="190440"/>
            </p14:xfrm>
          </p:contentPart>
        </mc:Choice>
        <mc:Fallback>
          <p:pic>
            <p:nvPicPr>
              <p:cNvPr id="25" name="Freihand 24">
                <a:extLst>
                  <a:ext uri="{FF2B5EF4-FFF2-40B4-BE49-F238E27FC236}">
                    <a16:creationId xmlns:a16="http://schemas.microsoft.com/office/drawing/2014/main" id="{CE5899E7-189B-4EAB-B0E3-C3C326D0A3BB}"/>
                  </a:ext>
                </a:extLst>
              </p:cNvPr>
              <p:cNvPicPr/>
              <p:nvPr/>
            </p:nvPicPr>
            <p:blipFill>
              <a:blip r:embed="rId6"/>
              <a:stretch>
                <a:fillRect/>
              </a:stretch>
            </p:blipFill>
            <p:spPr>
              <a:xfrm>
                <a:off x="1646613" y="2592067"/>
                <a:ext cx="114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0" name="Freihand 29">
                <a:extLst>
                  <a:ext uri="{FF2B5EF4-FFF2-40B4-BE49-F238E27FC236}">
                    <a16:creationId xmlns:a16="http://schemas.microsoft.com/office/drawing/2014/main" id="{0A48263F-B31A-4F90-BA1D-2796CCE32681}"/>
                  </a:ext>
                </a:extLst>
              </p14:cNvPr>
              <p14:cNvContentPartPr/>
              <p14:nvPr/>
            </p14:nvContentPartPr>
            <p14:xfrm>
              <a:off x="2295333" y="2872147"/>
              <a:ext cx="110880" cy="112320"/>
            </p14:xfrm>
          </p:contentPart>
        </mc:Choice>
        <mc:Fallback>
          <p:pic>
            <p:nvPicPr>
              <p:cNvPr id="30" name="Freihand 29">
                <a:extLst>
                  <a:ext uri="{FF2B5EF4-FFF2-40B4-BE49-F238E27FC236}">
                    <a16:creationId xmlns:a16="http://schemas.microsoft.com/office/drawing/2014/main" id="{0A48263F-B31A-4F90-BA1D-2796CCE32681}"/>
                  </a:ext>
                </a:extLst>
              </p:cNvPr>
              <p:cNvPicPr/>
              <p:nvPr/>
            </p:nvPicPr>
            <p:blipFill>
              <a:blip r:embed="rId8"/>
              <a:stretch>
                <a:fillRect/>
              </a:stretch>
            </p:blipFill>
            <p:spPr>
              <a:xfrm>
                <a:off x="2291013" y="2867827"/>
                <a:ext cx="119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4" name="Freihand 33">
                <a:extLst>
                  <a:ext uri="{FF2B5EF4-FFF2-40B4-BE49-F238E27FC236}">
                    <a16:creationId xmlns:a16="http://schemas.microsoft.com/office/drawing/2014/main" id="{751E6611-DA03-4599-A64F-6935589978E5}"/>
                  </a:ext>
                </a:extLst>
              </p14:cNvPr>
              <p14:cNvContentPartPr/>
              <p14:nvPr/>
            </p14:nvContentPartPr>
            <p14:xfrm>
              <a:off x="6891453" y="2622307"/>
              <a:ext cx="81360" cy="131400"/>
            </p14:xfrm>
          </p:contentPart>
        </mc:Choice>
        <mc:Fallback>
          <p:pic>
            <p:nvPicPr>
              <p:cNvPr id="34" name="Freihand 33">
                <a:extLst>
                  <a:ext uri="{FF2B5EF4-FFF2-40B4-BE49-F238E27FC236}">
                    <a16:creationId xmlns:a16="http://schemas.microsoft.com/office/drawing/2014/main" id="{751E6611-DA03-4599-A64F-6935589978E5}"/>
                  </a:ext>
                </a:extLst>
              </p:cNvPr>
              <p:cNvPicPr/>
              <p:nvPr/>
            </p:nvPicPr>
            <p:blipFill>
              <a:blip r:embed="rId10"/>
              <a:stretch>
                <a:fillRect/>
              </a:stretch>
            </p:blipFill>
            <p:spPr>
              <a:xfrm>
                <a:off x="6887133" y="2617987"/>
                <a:ext cx="90000" cy="140040"/>
              </a:xfrm>
              <a:prstGeom prst="rect">
                <a:avLst/>
              </a:prstGeom>
            </p:spPr>
          </p:pic>
        </mc:Fallback>
      </mc:AlternateContent>
      <p:grpSp>
        <p:nvGrpSpPr>
          <p:cNvPr id="62" name="Gruppieren 61">
            <a:extLst>
              <a:ext uri="{FF2B5EF4-FFF2-40B4-BE49-F238E27FC236}">
                <a16:creationId xmlns:a16="http://schemas.microsoft.com/office/drawing/2014/main" id="{4C6E564D-2C00-4F97-8D7B-E82AA2799D82}"/>
              </a:ext>
            </a:extLst>
          </p:cNvPr>
          <p:cNvGrpSpPr/>
          <p:nvPr/>
        </p:nvGrpSpPr>
        <p:grpSpPr>
          <a:xfrm>
            <a:off x="646173" y="738427"/>
            <a:ext cx="7418160" cy="3735000"/>
            <a:chOff x="646173" y="738427"/>
            <a:chExt cx="7418160" cy="3735000"/>
          </a:xfrm>
        </p:grpSpPr>
        <mc:AlternateContent xmlns:mc="http://schemas.openxmlformats.org/markup-compatibility/2006">
          <mc:Choice xmlns:p14="http://schemas.microsoft.com/office/powerpoint/2010/main" Requires="p14">
            <p:contentPart p14:bwMode="auto" r:id="rId11">
              <p14:nvContentPartPr>
                <p14:cNvPr id="31" name="Freihand 30">
                  <a:extLst>
                    <a:ext uri="{FF2B5EF4-FFF2-40B4-BE49-F238E27FC236}">
                      <a16:creationId xmlns:a16="http://schemas.microsoft.com/office/drawing/2014/main" id="{DC21BFD2-E961-4620-8274-BEB742FF0D30}"/>
                    </a:ext>
                  </a:extLst>
                </p14:cNvPr>
                <p14:cNvContentPartPr/>
                <p14:nvPr/>
              </p14:nvContentPartPr>
              <p14:xfrm>
                <a:off x="2653533" y="1017787"/>
                <a:ext cx="3871080" cy="1885680"/>
              </p14:xfrm>
            </p:contentPart>
          </mc:Choice>
          <mc:Fallback>
            <p:pic>
              <p:nvPicPr>
                <p:cNvPr id="31" name="Freihand 30">
                  <a:extLst>
                    <a:ext uri="{FF2B5EF4-FFF2-40B4-BE49-F238E27FC236}">
                      <a16:creationId xmlns:a16="http://schemas.microsoft.com/office/drawing/2014/main" id="{DC21BFD2-E961-4620-8274-BEB742FF0D30}"/>
                    </a:ext>
                  </a:extLst>
                </p:cNvPr>
                <p:cNvPicPr/>
                <p:nvPr/>
              </p:nvPicPr>
              <p:blipFill>
                <a:blip r:embed="rId12"/>
                <a:stretch>
                  <a:fillRect/>
                </a:stretch>
              </p:blipFill>
              <p:spPr>
                <a:xfrm>
                  <a:off x="2649213" y="1013467"/>
                  <a:ext cx="3879720" cy="1894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 name="Freihand 31">
                  <a:extLst>
                    <a:ext uri="{FF2B5EF4-FFF2-40B4-BE49-F238E27FC236}">
                      <a16:creationId xmlns:a16="http://schemas.microsoft.com/office/drawing/2014/main" id="{B8D3E307-EEEE-4A5C-929D-9AF9F64608BD}"/>
                    </a:ext>
                  </a:extLst>
                </p14:cNvPr>
                <p14:cNvContentPartPr/>
                <p14:nvPr/>
              </p14:nvContentPartPr>
              <p14:xfrm>
                <a:off x="6539013" y="2606827"/>
                <a:ext cx="139320" cy="134640"/>
              </p14:xfrm>
            </p:contentPart>
          </mc:Choice>
          <mc:Fallback>
            <p:pic>
              <p:nvPicPr>
                <p:cNvPr id="32" name="Freihand 31">
                  <a:extLst>
                    <a:ext uri="{FF2B5EF4-FFF2-40B4-BE49-F238E27FC236}">
                      <a16:creationId xmlns:a16="http://schemas.microsoft.com/office/drawing/2014/main" id="{B8D3E307-EEEE-4A5C-929D-9AF9F64608BD}"/>
                    </a:ext>
                  </a:extLst>
                </p:cNvPr>
                <p:cNvPicPr/>
                <p:nvPr/>
              </p:nvPicPr>
              <p:blipFill>
                <a:blip r:embed="rId14"/>
                <a:stretch>
                  <a:fillRect/>
                </a:stretch>
              </p:blipFill>
              <p:spPr>
                <a:xfrm>
                  <a:off x="6534693" y="2602507"/>
                  <a:ext cx="147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5" name="Freihand 34">
                  <a:extLst>
                    <a:ext uri="{FF2B5EF4-FFF2-40B4-BE49-F238E27FC236}">
                      <a16:creationId xmlns:a16="http://schemas.microsoft.com/office/drawing/2014/main" id="{157DBB8E-DA7F-471C-ADAD-A0AD890BCBEB}"/>
                    </a:ext>
                  </a:extLst>
                </p14:cNvPr>
                <p14:cNvContentPartPr/>
                <p14:nvPr/>
              </p14:nvContentPartPr>
              <p14:xfrm>
                <a:off x="5343453" y="817267"/>
                <a:ext cx="99720" cy="111600"/>
              </p14:xfrm>
            </p:contentPart>
          </mc:Choice>
          <mc:Fallback>
            <p:pic>
              <p:nvPicPr>
                <p:cNvPr id="35" name="Freihand 34">
                  <a:extLst>
                    <a:ext uri="{FF2B5EF4-FFF2-40B4-BE49-F238E27FC236}">
                      <a16:creationId xmlns:a16="http://schemas.microsoft.com/office/drawing/2014/main" id="{157DBB8E-DA7F-471C-ADAD-A0AD890BCBEB}"/>
                    </a:ext>
                  </a:extLst>
                </p:cNvPr>
                <p:cNvPicPr/>
                <p:nvPr/>
              </p:nvPicPr>
              <p:blipFill>
                <a:blip r:embed="rId16"/>
                <a:stretch>
                  <a:fillRect/>
                </a:stretch>
              </p:blipFill>
              <p:spPr>
                <a:xfrm>
                  <a:off x="5339133" y="812947"/>
                  <a:ext cx="108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Freihand 35">
                  <a:extLst>
                    <a:ext uri="{FF2B5EF4-FFF2-40B4-BE49-F238E27FC236}">
                      <a16:creationId xmlns:a16="http://schemas.microsoft.com/office/drawing/2014/main" id="{7BC3AC5A-8E02-45F7-86CA-06DB8B3AB5C0}"/>
                    </a:ext>
                  </a:extLst>
                </p14:cNvPr>
                <p14:cNvContentPartPr/>
                <p14:nvPr/>
              </p14:nvContentPartPr>
              <p14:xfrm>
                <a:off x="5240853" y="738427"/>
                <a:ext cx="262800" cy="270720"/>
              </p14:xfrm>
            </p:contentPart>
          </mc:Choice>
          <mc:Fallback>
            <p:pic>
              <p:nvPicPr>
                <p:cNvPr id="36" name="Freihand 35">
                  <a:extLst>
                    <a:ext uri="{FF2B5EF4-FFF2-40B4-BE49-F238E27FC236}">
                      <a16:creationId xmlns:a16="http://schemas.microsoft.com/office/drawing/2014/main" id="{7BC3AC5A-8E02-45F7-86CA-06DB8B3AB5C0}"/>
                    </a:ext>
                  </a:extLst>
                </p:cNvPr>
                <p:cNvPicPr/>
                <p:nvPr/>
              </p:nvPicPr>
              <p:blipFill>
                <a:blip r:embed="rId18"/>
                <a:stretch>
                  <a:fillRect/>
                </a:stretch>
              </p:blipFill>
              <p:spPr>
                <a:xfrm>
                  <a:off x="5236533" y="734107"/>
                  <a:ext cx="2714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 name="Freihand 2">
                  <a:extLst>
                    <a:ext uri="{FF2B5EF4-FFF2-40B4-BE49-F238E27FC236}">
                      <a16:creationId xmlns:a16="http://schemas.microsoft.com/office/drawing/2014/main" id="{F387A1CA-90F6-45AC-B894-603F744BC140}"/>
                    </a:ext>
                  </a:extLst>
                </p14:cNvPr>
                <p14:cNvContentPartPr/>
                <p14:nvPr/>
              </p14:nvContentPartPr>
              <p14:xfrm>
                <a:off x="1166013" y="1693867"/>
                <a:ext cx="140760" cy="230760"/>
              </p14:xfrm>
            </p:contentPart>
          </mc:Choice>
          <mc:Fallback>
            <p:pic>
              <p:nvPicPr>
                <p:cNvPr id="3" name="Freihand 2">
                  <a:extLst>
                    <a:ext uri="{FF2B5EF4-FFF2-40B4-BE49-F238E27FC236}">
                      <a16:creationId xmlns:a16="http://schemas.microsoft.com/office/drawing/2014/main" id="{F387A1CA-90F6-45AC-B894-603F744BC140}"/>
                    </a:ext>
                  </a:extLst>
                </p:cNvPr>
                <p:cNvPicPr/>
                <p:nvPr/>
              </p:nvPicPr>
              <p:blipFill>
                <a:blip r:embed="rId20"/>
                <a:stretch>
                  <a:fillRect/>
                </a:stretch>
              </p:blipFill>
              <p:spPr>
                <a:xfrm>
                  <a:off x="1161693" y="1689547"/>
                  <a:ext cx="1494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 name="Freihand 3">
                  <a:extLst>
                    <a:ext uri="{FF2B5EF4-FFF2-40B4-BE49-F238E27FC236}">
                      <a16:creationId xmlns:a16="http://schemas.microsoft.com/office/drawing/2014/main" id="{B42D0A6F-2309-440A-851B-9EC17FD5B24A}"/>
                    </a:ext>
                  </a:extLst>
                </p14:cNvPr>
                <p14:cNvContentPartPr/>
                <p14:nvPr/>
              </p14:nvContentPartPr>
              <p14:xfrm>
                <a:off x="1241613" y="1787107"/>
                <a:ext cx="91800" cy="71280"/>
              </p14:xfrm>
            </p:contentPart>
          </mc:Choice>
          <mc:Fallback>
            <p:pic>
              <p:nvPicPr>
                <p:cNvPr id="4" name="Freihand 3">
                  <a:extLst>
                    <a:ext uri="{FF2B5EF4-FFF2-40B4-BE49-F238E27FC236}">
                      <a16:creationId xmlns:a16="http://schemas.microsoft.com/office/drawing/2014/main" id="{B42D0A6F-2309-440A-851B-9EC17FD5B24A}"/>
                    </a:ext>
                  </a:extLst>
                </p:cNvPr>
                <p:cNvPicPr/>
                <p:nvPr/>
              </p:nvPicPr>
              <p:blipFill>
                <a:blip r:embed="rId22"/>
                <a:stretch>
                  <a:fillRect/>
                </a:stretch>
              </p:blipFill>
              <p:spPr>
                <a:xfrm>
                  <a:off x="1237293" y="1782787"/>
                  <a:ext cx="100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 name="Freihand 4">
                  <a:extLst>
                    <a:ext uri="{FF2B5EF4-FFF2-40B4-BE49-F238E27FC236}">
                      <a16:creationId xmlns:a16="http://schemas.microsoft.com/office/drawing/2014/main" id="{EB79E6C1-467D-4D92-A388-D0F848BDE592}"/>
                    </a:ext>
                  </a:extLst>
                </p14:cNvPr>
                <p14:cNvContentPartPr/>
                <p14:nvPr/>
              </p14:nvContentPartPr>
              <p14:xfrm>
                <a:off x="1376613" y="1670827"/>
                <a:ext cx="77760" cy="204840"/>
              </p14:xfrm>
            </p:contentPart>
          </mc:Choice>
          <mc:Fallback>
            <p:pic>
              <p:nvPicPr>
                <p:cNvPr id="5" name="Freihand 4">
                  <a:extLst>
                    <a:ext uri="{FF2B5EF4-FFF2-40B4-BE49-F238E27FC236}">
                      <a16:creationId xmlns:a16="http://schemas.microsoft.com/office/drawing/2014/main" id="{EB79E6C1-467D-4D92-A388-D0F848BDE592}"/>
                    </a:ext>
                  </a:extLst>
                </p:cNvPr>
                <p:cNvPicPr/>
                <p:nvPr/>
              </p:nvPicPr>
              <p:blipFill>
                <a:blip r:embed="rId24"/>
                <a:stretch>
                  <a:fillRect/>
                </a:stretch>
              </p:blipFill>
              <p:spPr>
                <a:xfrm>
                  <a:off x="1372293" y="1666507"/>
                  <a:ext cx="86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 name="Freihand 5">
                  <a:extLst>
                    <a:ext uri="{FF2B5EF4-FFF2-40B4-BE49-F238E27FC236}">
                      <a16:creationId xmlns:a16="http://schemas.microsoft.com/office/drawing/2014/main" id="{BCB400B9-E0D1-4EAF-98FF-BF41F0D62F32}"/>
                    </a:ext>
                  </a:extLst>
                </p14:cNvPr>
                <p14:cNvContentPartPr/>
                <p14:nvPr/>
              </p14:nvContentPartPr>
              <p14:xfrm>
                <a:off x="1490373" y="1714387"/>
                <a:ext cx="101520" cy="178560"/>
              </p14:xfrm>
            </p:contentPart>
          </mc:Choice>
          <mc:Fallback>
            <p:pic>
              <p:nvPicPr>
                <p:cNvPr id="6" name="Freihand 5">
                  <a:extLst>
                    <a:ext uri="{FF2B5EF4-FFF2-40B4-BE49-F238E27FC236}">
                      <a16:creationId xmlns:a16="http://schemas.microsoft.com/office/drawing/2014/main" id="{BCB400B9-E0D1-4EAF-98FF-BF41F0D62F32}"/>
                    </a:ext>
                  </a:extLst>
                </p:cNvPr>
                <p:cNvPicPr/>
                <p:nvPr/>
              </p:nvPicPr>
              <p:blipFill>
                <a:blip r:embed="rId26"/>
                <a:stretch>
                  <a:fillRect/>
                </a:stretch>
              </p:blipFill>
              <p:spPr>
                <a:xfrm>
                  <a:off x="1486053" y="1710067"/>
                  <a:ext cx="110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 name="Freihand 6">
                  <a:extLst>
                    <a:ext uri="{FF2B5EF4-FFF2-40B4-BE49-F238E27FC236}">
                      <a16:creationId xmlns:a16="http://schemas.microsoft.com/office/drawing/2014/main" id="{A713126A-A757-41A5-973B-FE351873F485}"/>
                    </a:ext>
                  </a:extLst>
                </p14:cNvPr>
                <p14:cNvContentPartPr/>
                <p14:nvPr/>
              </p14:nvContentPartPr>
              <p14:xfrm>
                <a:off x="1610613" y="1809427"/>
                <a:ext cx="90000" cy="89640"/>
              </p14:xfrm>
            </p:contentPart>
          </mc:Choice>
          <mc:Fallback>
            <p:pic>
              <p:nvPicPr>
                <p:cNvPr id="7" name="Freihand 6">
                  <a:extLst>
                    <a:ext uri="{FF2B5EF4-FFF2-40B4-BE49-F238E27FC236}">
                      <a16:creationId xmlns:a16="http://schemas.microsoft.com/office/drawing/2014/main" id="{A713126A-A757-41A5-973B-FE351873F485}"/>
                    </a:ext>
                  </a:extLst>
                </p:cNvPr>
                <p:cNvPicPr/>
                <p:nvPr/>
              </p:nvPicPr>
              <p:blipFill>
                <a:blip r:embed="rId28"/>
                <a:stretch>
                  <a:fillRect/>
                </a:stretch>
              </p:blipFill>
              <p:spPr>
                <a:xfrm>
                  <a:off x="1606293" y="1805107"/>
                  <a:ext cx="98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 name="Freihand 8">
                  <a:extLst>
                    <a:ext uri="{FF2B5EF4-FFF2-40B4-BE49-F238E27FC236}">
                      <a16:creationId xmlns:a16="http://schemas.microsoft.com/office/drawing/2014/main" id="{B8C5F68C-8D4B-4D7B-B0BA-7E34A2E0CF35}"/>
                    </a:ext>
                  </a:extLst>
                </p14:cNvPr>
                <p14:cNvContentPartPr/>
                <p14:nvPr/>
              </p14:nvContentPartPr>
              <p14:xfrm>
                <a:off x="1655613" y="1733107"/>
                <a:ext cx="32760" cy="26280"/>
              </p14:xfrm>
            </p:contentPart>
          </mc:Choice>
          <mc:Fallback>
            <p:pic>
              <p:nvPicPr>
                <p:cNvPr id="9" name="Freihand 8">
                  <a:extLst>
                    <a:ext uri="{FF2B5EF4-FFF2-40B4-BE49-F238E27FC236}">
                      <a16:creationId xmlns:a16="http://schemas.microsoft.com/office/drawing/2014/main" id="{B8C5F68C-8D4B-4D7B-B0BA-7E34A2E0CF35}"/>
                    </a:ext>
                  </a:extLst>
                </p:cNvPr>
                <p:cNvPicPr/>
                <p:nvPr/>
              </p:nvPicPr>
              <p:blipFill>
                <a:blip r:embed="rId30"/>
                <a:stretch>
                  <a:fillRect/>
                </a:stretch>
              </p:blipFill>
              <p:spPr>
                <a:xfrm>
                  <a:off x="1651293" y="1728787"/>
                  <a:ext cx="41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 name="Freihand 9">
                  <a:extLst>
                    <a:ext uri="{FF2B5EF4-FFF2-40B4-BE49-F238E27FC236}">
                      <a16:creationId xmlns:a16="http://schemas.microsoft.com/office/drawing/2014/main" id="{F6AE694A-A42C-48F8-B944-48CA904B6D61}"/>
                    </a:ext>
                  </a:extLst>
                </p14:cNvPr>
                <p14:cNvContentPartPr/>
                <p14:nvPr/>
              </p14:nvContentPartPr>
              <p14:xfrm>
                <a:off x="1738773" y="1774867"/>
                <a:ext cx="57240" cy="109440"/>
              </p14:xfrm>
            </p:contentPart>
          </mc:Choice>
          <mc:Fallback>
            <p:pic>
              <p:nvPicPr>
                <p:cNvPr id="10" name="Freihand 9">
                  <a:extLst>
                    <a:ext uri="{FF2B5EF4-FFF2-40B4-BE49-F238E27FC236}">
                      <a16:creationId xmlns:a16="http://schemas.microsoft.com/office/drawing/2014/main" id="{F6AE694A-A42C-48F8-B944-48CA904B6D61}"/>
                    </a:ext>
                  </a:extLst>
                </p:cNvPr>
                <p:cNvPicPr/>
                <p:nvPr/>
              </p:nvPicPr>
              <p:blipFill>
                <a:blip r:embed="rId32"/>
                <a:stretch>
                  <a:fillRect/>
                </a:stretch>
              </p:blipFill>
              <p:spPr>
                <a:xfrm>
                  <a:off x="1734453" y="1770547"/>
                  <a:ext cx="65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8AB28079-5B08-48AF-A055-15C59C690D7D}"/>
                    </a:ext>
                  </a:extLst>
                </p14:cNvPr>
                <p14:cNvContentPartPr/>
                <p14:nvPr/>
              </p14:nvContentPartPr>
              <p14:xfrm>
                <a:off x="646173" y="1331707"/>
                <a:ext cx="2635560" cy="1380240"/>
              </p14:xfrm>
            </p:contentPart>
          </mc:Choice>
          <mc:Fallback>
            <p:pic>
              <p:nvPicPr>
                <p:cNvPr id="22" name="Freihand 21">
                  <a:extLst>
                    <a:ext uri="{FF2B5EF4-FFF2-40B4-BE49-F238E27FC236}">
                      <a16:creationId xmlns:a16="http://schemas.microsoft.com/office/drawing/2014/main" id="{8AB28079-5B08-48AF-A055-15C59C690D7D}"/>
                    </a:ext>
                  </a:extLst>
                </p:cNvPr>
                <p:cNvPicPr/>
                <p:nvPr/>
              </p:nvPicPr>
              <p:blipFill>
                <a:blip r:embed="rId34"/>
                <a:stretch>
                  <a:fillRect/>
                </a:stretch>
              </p:blipFill>
              <p:spPr>
                <a:xfrm>
                  <a:off x="641853" y="1327387"/>
                  <a:ext cx="2644200" cy="1388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CCD80A9D-18AF-4E5E-BD81-8648B0B49EE3}"/>
                    </a:ext>
                  </a:extLst>
                </p14:cNvPr>
                <p14:cNvContentPartPr/>
                <p14:nvPr/>
              </p14:nvContentPartPr>
              <p14:xfrm>
                <a:off x="1433853" y="2617987"/>
                <a:ext cx="104400" cy="185760"/>
              </p14:xfrm>
            </p:contentPart>
          </mc:Choice>
          <mc:Fallback>
            <p:pic>
              <p:nvPicPr>
                <p:cNvPr id="23" name="Freihand 22">
                  <a:extLst>
                    <a:ext uri="{FF2B5EF4-FFF2-40B4-BE49-F238E27FC236}">
                      <a16:creationId xmlns:a16="http://schemas.microsoft.com/office/drawing/2014/main" id="{CCD80A9D-18AF-4E5E-BD81-8648B0B49EE3}"/>
                    </a:ext>
                  </a:extLst>
                </p:cNvPr>
                <p:cNvPicPr/>
                <p:nvPr/>
              </p:nvPicPr>
              <p:blipFill>
                <a:blip r:embed="rId36"/>
                <a:stretch>
                  <a:fillRect/>
                </a:stretch>
              </p:blipFill>
              <p:spPr>
                <a:xfrm>
                  <a:off x="1429533" y="2613667"/>
                  <a:ext cx="113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 name="Freihand 10">
                  <a:extLst>
                    <a:ext uri="{FF2B5EF4-FFF2-40B4-BE49-F238E27FC236}">
                      <a16:creationId xmlns:a16="http://schemas.microsoft.com/office/drawing/2014/main" id="{2633B051-D18A-43D2-8CFA-CD7042DBB8D0}"/>
                    </a:ext>
                  </a:extLst>
                </p14:cNvPr>
                <p14:cNvContentPartPr/>
                <p14:nvPr/>
              </p14:nvContentPartPr>
              <p14:xfrm>
                <a:off x="2246733" y="1733467"/>
                <a:ext cx="13320" cy="114120"/>
              </p14:xfrm>
            </p:contentPart>
          </mc:Choice>
          <mc:Fallback>
            <p:pic>
              <p:nvPicPr>
                <p:cNvPr id="11" name="Freihand 10">
                  <a:extLst>
                    <a:ext uri="{FF2B5EF4-FFF2-40B4-BE49-F238E27FC236}">
                      <a16:creationId xmlns:a16="http://schemas.microsoft.com/office/drawing/2014/main" id="{2633B051-D18A-43D2-8CFA-CD7042DBB8D0}"/>
                    </a:ext>
                  </a:extLst>
                </p:cNvPr>
                <p:cNvPicPr/>
                <p:nvPr/>
              </p:nvPicPr>
              <p:blipFill>
                <a:blip r:embed="rId38"/>
                <a:stretch>
                  <a:fillRect/>
                </a:stretch>
              </p:blipFill>
              <p:spPr>
                <a:xfrm>
                  <a:off x="2242413" y="1729147"/>
                  <a:ext cx="21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 name="Freihand 11">
                  <a:extLst>
                    <a:ext uri="{FF2B5EF4-FFF2-40B4-BE49-F238E27FC236}">
                      <a16:creationId xmlns:a16="http://schemas.microsoft.com/office/drawing/2014/main" id="{C5D8F2D9-3C4D-449D-BC10-1113A480F06A}"/>
                    </a:ext>
                  </a:extLst>
                </p14:cNvPr>
                <p14:cNvContentPartPr/>
                <p14:nvPr/>
              </p14:nvContentPartPr>
              <p14:xfrm>
                <a:off x="2167893" y="1666867"/>
                <a:ext cx="138240" cy="110160"/>
              </p14:xfrm>
            </p:contentPart>
          </mc:Choice>
          <mc:Fallback>
            <p:pic>
              <p:nvPicPr>
                <p:cNvPr id="12" name="Freihand 11">
                  <a:extLst>
                    <a:ext uri="{FF2B5EF4-FFF2-40B4-BE49-F238E27FC236}">
                      <a16:creationId xmlns:a16="http://schemas.microsoft.com/office/drawing/2014/main" id="{C5D8F2D9-3C4D-449D-BC10-1113A480F06A}"/>
                    </a:ext>
                  </a:extLst>
                </p:cNvPr>
                <p:cNvPicPr/>
                <p:nvPr/>
              </p:nvPicPr>
              <p:blipFill>
                <a:blip r:embed="rId40"/>
                <a:stretch>
                  <a:fillRect/>
                </a:stretch>
              </p:blipFill>
              <p:spPr>
                <a:xfrm>
                  <a:off x="2163573" y="1662547"/>
                  <a:ext cx="146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 name="Freihand 12">
                  <a:extLst>
                    <a:ext uri="{FF2B5EF4-FFF2-40B4-BE49-F238E27FC236}">
                      <a16:creationId xmlns:a16="http://schemas.microsoft.com/office/drawing/2014/main" id="{5CA7930B-07EE-4244-91EB-B0D7546FFC23}"/>
                    </a:ext>
                  </a:extLst>
                </p14:cNvPr>
                <p14:cNvContentPartPr/>
                <p14:nvPr/>
              </p14:nvContentPartPr>
              <p14:xfrm>
                <a:off x="2309373" y="1785307"/>
                <a:ext cx="75240" cy="66600"/>
              </p14:xfrm>
            </p:contentPart>
          </mc:Choice>
          <mc:Fallback>
            <p:pic>
              <p:nvPicPr>
                <p:cNvPr id="13" name="Freihand 12">
                  <a:extLst>
                    <a:ext uri="{FF2B5EF4-FFF2-40B4-BE49-F238E27FC236}">
                      <a16:creationId xmlns:a16="http://schemas.microsoft.com/office/drawing/2014/main" id="{5CA7930B-07EE-4244-91EB-B0D7546FFC23}"/>
                    </a:ext>
                  </a:extLst>
                </p:cNvPr>
                <p:cNvPicPr/>
                <p:nvPr/>
              </p:nvPicPr>
              <p:blipFill>
                <a:blip r:embed="rId42"/>
                <a:stretch>
                  <a:fillRect/>
                </a:stretch>
              </p:blipFill>
              <p:spPr>
                <a:xfrm>
                  <a:off x="2305053" y="1780987"/>
                  <a:ext cx="83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 name="Freihand 13">
                  <a:extLst>
                    <a:ext uri="{FF2B5EF4-FFF2-40B4-BE49-F238E27FC236}">
                      <a16:creationId xmlns:a16="http://schemas.microsoft.com/office/drawing/2014/main" id="{41B1428B-2479-4AB8-B613-A9610D35C43F}"/>
                    </a:ext>
                  </a:extLst>
                </p14:cNvPr>
                <p14:cNvContentPartPr/>
                <p14:nvPr/>
              </p14:nvContentPartPr>
              <p14:xfrm>
                <a:off x="2410893" y="1750747"/>
                <a:ext cx="68040" cy="128520"/>
              </p14:xfrm>
            </p:contentPart>
          </mc:Choice>
          <mc:Fallback>
            <p:pic>
              <p:nvPicPr>
                <p:cNvPr id="14" name="Freihand 13">
                  <a:extLst>
                    <a:ext uri="{FF2B5EF4-FFF2-40B4-BE49-F238E27FC236}">
                      <a16:creationId xmlns:a16="http://schemas.microsoft.com/office/drawing/2014/main" id="{41B1428B-2479-4AB8-B613-A9610D35C43F}"/>
                    </a:ext>
                  </a:extLst>
                </p:cNvPr>
                <p:cNvPicPr/>
                <p:nvPr/>
              </p:nvPicPr>
              <p:blipFill>
                <a:blip r:embed="rId44"/>
                <a:stretch>
                  <a:fillRect/>
                </a:stretch>
              </p:blipFill>
              <p:spPr>
                <a:xfrm>
                  <a:off x="2406573" y="1746427"/>
                  <a:ext cx="76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5" name="Freihand 14">
                  <a:extLst>
                    <a:ext uri="{FF2B5EF4-FFF2-40B4-BE49-F238E27FC236}">
                      <a16:creationId xmlns:a16="http://schemas.microsoft.com/office/drawing/2014/main" id="{CC4AB3E7-4C62-4AA2-9600-97C4C5263619}"/>
                    </a:ext>
                  </a:extLst>
                </p14:cNvPr>
                <p14:cNvContentPartPr/>
                <p14:nvPr/>
              </p14:nvContentPartPr>
              <p14:xfrm>
                <a:off x="2508093" y="1754347"/>
                <a:ext cx="63720" cy="132120"/>
              </p14:xfrm>
            </p:contentPart>
          </mc:Choice>
          <mc:Fallback>
            <p:pic>
              <p:nvPicPr>
                <p:cNvPr id="15" name="Freihand 14">
                  <a:extLst>
                    <a:ext uri="{FF2B5EF4-FFF2-40B4-BE49-F238E27FC236}">
                      <a16:creationId xmlns:a16="http://schemas.microsoft.com/office/drawing/2014/main" id="{CC4AB3E7-4C62-4AA2-9600-97C4C5263619}"/>
                    </a:ext>
                  </a:extLst>
                </p:cNvPr>
                <p:cNvPicPr/>
                <p:nvPr/>
              </p:nvPicPr>
              <p:blipFill>
                <a:blip r:embed="rId46"/>
                <a:stretch>
                  <a:fillRect/>
                </a:stretch>
              </p:blipFill>
              <p:spPr>
                <a:xfrm>
                  <a:off x="2503773" y="1750027"/>
                  <a:ext cx="72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6" name="Freihand 15">
                  <a:extLst>
                    <a:ext uri="{FF2B5EF4-FFF2-40B4-BE49-F238E27FC236}">
                      <a16:creationId xmlns:a16="http://schemas.microsoft.com/office/drawing/2014/main" id="{11E228F0-FBB7-49AB-9CDF-62006CA15020}"/>
                    </a:ext>
                  </a:extLst>
                </p14:cNvPr>
                <p14:cNvContentPartPr/>
                <p14:nvPr/>
              </p14:nvContentPartPr>
              <p14:xfrm>
                <a:off x="2648853" y="1693507"/>
                <a:ext cx="25200" cy="176040"/>
              </p14:xfrm>
            </p:contentPart>
          </mc:Choice>
          <mc:Fallback>
            <p:pic>
              <p:nvPicPr>
                <p:cNvPr id="16" name="Freihand 15">
                  <a:extLst>
                    <a:ext uri="{FF2B5EF4-FFF2-40B4-BE49-F238E27FC236}">
                      <a16:creationId xmlns:a16="http://schemas.microsoft.com/office/drawing/2014/main" id="{11E228F0-FBB7-49AB-9CDF-62006CA15020}"/>
                    </a:ext>
                  </a:extLst>
                </p:cNvPr>
                <p:cNvPicPr/>
                <p:nvPr/>
              </p:nvPicPr>
              <p:blipFill>
                <a:blip r:embed="rId48"/>
                <a:stretch>
                  <a:fillRect/>
                </a:stretch>
              </p:blipFill>
              <p:spPr>
                <a:xfrm>
                  <a:off x="2644533" y="1689187"/>
                  <a:ext cx="33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7" name="Freihand 16">
                  <a:extLst>
                    <a:ext uri="{FF2B5EF4-FFF2-40B4-BE49-F238E27FC236}">
                      <a16:creationId xmlns:a16="http://schemas.microsoft.com/office/drawing/2014/main" id="{FDC16E50-072B-4873-B86F-CC0EDCBA5DC0}"/>
                    </a:ext>
                  </a:extLst>
                </p14:cNvPr>
                <p14:cNvContentPartPr/>
                <p14:nvPr/>
              </p14:nvContentPartPr>
              <p14:xfrm>
                <a:off x="2705373" y="1751467"/>
                <a:ext cx="81720" cy="130320"/>
              </p14:xfrm>
            </p:contentPart>
          </mc:Choice>
          <mc:Fallback>
            <p:pic>
              <p:nvPicPr>
                <p:cNvPr id="17" name="Freihand 16">
                  <a:extLst>
                    <a:ext uri="{FF2B5EF4-FFF2-40B4-BE49-F238E27FC236}">
                      <a16:creationId xmlns:a16="http://schemas.microsoft.com/office/drawing/2014/main" id="{FDC16E50-072B-4873-B86F-CC0EDCBA5DC0}"/>
                    </a:ext>
                  </a:extLst>
                </p:cNvPr>
                <p:cNvPicPr/>
                <p:nvPr/>
              </p:nvPicPr>
              <p:blipFill>
                <a:blip r:embed="rId50"/>
                <a:stretch>
                  <a:fillRect/>
                </a:stretch>
              </p:blipFill>
              <p:spPr>
                <a:xfrm>
                  <a:off x="2701053" y="1747147"/>
                  <a:ext cx="90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8" name="Freihand 17">
                  <a:extLst>
                    <a:ext uri="{FF2B5EF4-FFF2-40B4-BE49-F238E27FC236}">
                      <a16:creationId xmlns:a16="http://schemas.microsoft.com/office/drawing/2014/main" id="{747058D0-AEDF-4BAE-9F84-8CE29827A4BA}"/>
                    </a:ext>
                  </a:extLst>
                </p14:cNvPr>
                <p14:cNvContentPartPr/>
                <p14:nvPr/>
              </p14:nvContentPartPr>
              <p14:xfrm>
                <a:off x="2810493" y="1757227"/>
                <a:ext cx="126000" cy="114120"/>
              </p14:xfrm>
            </p:contentPart>
          </mc:Choice>
          <mc:Fallback>
            <p:pic>
              <p:nvPicPr>
                <p:cNvPr id="18" name="Freihand 17">
                  <a:extLst>
                    <a:ext uri="{FF2B5EF4-FFF2-40B4-BE49-F238E27FC236}">
                      <a16:creationId xmlns:a16="http://schemas.microsoft.com/office/drawing/2014/main" id="{747058D0-AEDF-4BAE-9F84-8CE29827A4BA}"/>
                    </a:ext>
                  </a:extLst>
                </p:cNvPr>
                <p:cNvPicPr/>
                <p:nvPr/>
              </p:nvPicPr>
              <p:blipFill>
                <a:blip r:embed="rId52"/>
                <a:stretch>
                  <a:fillRect/>
                </a:stretch>
              </p:blipFill>
              <p:spPr>
                <a:xfrm>
                  <a:off x="2806173" y="1752907"/>
                  <a:ext cx="134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7" name="Freihand 26">
                  <a:extLst>
                    <a:ext uri="{FF2B5EF4-FFF2-40B4-BE49-F238E27FC236}">
                      <a16:creationId xmlns:a16="http://schemas.microsoft.com/office/drawing/2014/main" id="{5B76B86A-EC8C-4B2C-A0DC-153A66D39B25}"/>
                    </a:ext>
                  </a:extLst>
                </p14:cNvPr>
                <p14:cNvContentPartPr/>
                <p14:nvPr/>
              </p14:nvContentPartPr>
              <p14:xfrm>
                <a:off x="3086253" y="1409467"/>
                <a:ext cx="90000" cy="97200"/>
              </p14:xfrm>
            </p:contentPart>
          </mc:Choice>
          <mc:Fallback>
            <p:pic>
              <p:nvPicPr>
                <p:cNvPr id="27" name="Freihand 26">
                  <a:extLst>
                    <a:ext uri="{FF2B5EF4-FFF2-40B4-BE49-F238E27FC236}">
                      <a16:creationId xmlns:a16="http://schemas.microsoft.com/office/drawing/2014/main" id="{5B76B86A-EC8C-4B2C-A0DC-153A66D39B25}"/>
                    </a:ext>
                  </a:extLst>
                </p:cNvPr>
                <p:cNvPicPr/>
                <p:nvPr/>
              </p:nvPicPr>
              <p:blipFill>
                <a:blip r:embed="rId54"/>
                <a:stretch>
                  <a:fillRect/>
                </a:stretch>
              </p:blipFill>
              <p:spPr>
                <a:xfrm>
                  <a:off x="3081933" y="1405147"/>
                  <a:ext cx="98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8" name="Freihand 27">
                  <a:extLst>
                    <a:ext uri="{FF2B5EF4-FFF2-40B4-BE49-F238E27FC236}">
                      <a16:creationId xmlns:a16="http://schemas.microsoft.com/office/drawing/2014/main" id="{F67FD54B-87CC-4724-AE86-CF304941F431}"/>
                    </a:ext>
                  </a:extLst>
                </p14:cNvPr>
                <p14:cNvContentPartPr/>
                <p14:nvPr/>
              </p14:nvContentPartPr>
              <p14:xfrm>
                <a:off x="3049533" y="1326307"/>
                <a:ext cx="209160" cy="261360"/>
              </p14:xfrm>
            </p:contentPart>
          </mc:Choice>
          <mc:Fallback>
            <p:pic>
              <p:nvPicPr>
                <p:cNvPr id="28" name="Freihand 27">
                  <a:extLst>
                    <a:ext uri="{FF2B5EF4-FFF2-40B4-BE49-F238E27FC236}">
                      <a16:creationId xmlns:a16="http://schemas.microsoft.com/office/drawing/2014/main" id="{F67FD54B-87CC-4724-AE86-CF304941F431}"/>
                    </a:ext>
                  </a:extLst>
                </p:cNvPr>
                <p:cNvPicPr/>
                <p:nvPr/>
              </p:nvPicPr>
              <p:blipFill>
                <a:blip r:embed="rId56"/>
                <a:stretch>
                  <a:fillRect/>
                </a:stretch>
              </p:blipFill>
              <p:spPr>
                <a:xfrm>
                  <a:off x="3045213" y="1321987"/>
                  <a:ext cx="2178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FEE3DC60-6600-4FC5-90EA-D33D8D8C5629}"/>
                    </a:ext>
                  </a:extLst>
                </p14:cNvPr>
                <p14:cNvContentPartPr/>
                <p14:nvPr/>
              </p14:nvContentPartPr>
              <p14:xfrm>
                <a:off x="2291733" y="3152947"/>
                <a:ext cx="132840" cy="163800"/>
              </p14:xfrm>
            </p:contentPart>
          </mc:Choice>
          <mc:Fallback>
            <p:pic>
              <p:nvPicPr>
                <p:cNvPr id="38" name="Freihand 37">
                  <a:extLst>
                    <a:ext uri="{FF2B5EF4-FFF2-40B4-BE49-F238E27FC236}">
                      <a16:creationId xmlns:a16="http://schemas.microsoft.com/office/drawing/2014/main" id="{FEE3DC60-6600-4FC5-90EA-D33D8D8C5629}"/>
                    </a:ext>
                  </a:extLst>
                </p:cNvPr>
                <p:cNvPicPr/>
                <p:nvPr/>
              </p:nvPicPr>
              <p:blipFill>
                <a:blip r:embed="rId58"/>
                <a:stretch>
                  <a:fillRect/>
                </a:stretch>
              </p:blipFill>
              <p:spPr>
                <a:xfrm>
                  <a:off x="2287413" y="3148627"/>
                  <a:ext cx="141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C490EC81-A101-49A1-B38B-84F7951969DE}"/>
                    </a:ext>
                  </a:extLst>
                </p14:cNvPr>
                <p14:cNvContentPartPr/>
                <p14:nvPr/>
              </p14:nvContentPartPr>
              <p14:xfrm>
                <a:off x="2596653" y="2629507"/>
                <a:ext cx="1587600" cy="603360"/>
              </p14:xfrm>
            </p:contentPart>
          </mc:Choice>
          <mc:Fallback>
            <p:pic>
              <p:nvPicPr>
                <p:cNvPr id="39" name="Freihand 38">
                  <a:extLst>
                    <a:ext uri="{FF2B5EF4-FFF2-40B4-BE49-F238E27FC236}">
                      <a16:creationId xmlns:a16="http://schemas.microsoft.com/office/drawing/2014/main" id="{C490EC81-A101-49A1-B38B-84F7951969DE}"/>
                    </a:ext>
                  </a:extLst>
                </p:cNvPr>
                <p:cNvPicPr/>
                <p:nvPr/>
              </p:nvPicPr>
              <p:blipFill>
                <a:blip r:embed="rId60"/>
                <a:stretch>
                  <a:fillRect/>
                </a:stretch>
              </p:blipFill>
              <p:spPr>
                <a:xfrm>
                  <a:off x="2592333" y="2625187"/>
                  <a:ext cx="159624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5985EC86-155E-4432-B6A4-41BCD8D379CC}"/>
                    </a:ext>
                  </a:extLst>
                </p14:cNvPr>
                <p14:cNvContentPartPr/>
                <p14:nvPr/>
              </p14:nvContentPartPr>
              <p14:xfrm>
                <a:off x="4142493" y="2576587"/>
                <a:ext cx="117360" cy="136440"/>
              </p14:xfrm>
            </p:contentPart>
          </mc:Choice>
          <mc:Fallback>
            <p:pic>
              <p:nvPicPr>
                <p:cNvPr id="40" name="Freihand 39">
                  <a:extLst>
                    <a:ext uri="{FF2B5EF4-FFF2-40B4-BE49-F238E27FC236}">
                      <a16:creationId xmlns:a16="http://schemas.microsoft.com/office/drawing/2014/main" id="{5985EC86-155E-4432-B6A4-41BCD8D379CC}"/>
                    </a:ext>
                  </a:extLst>
                </p:cNvPr>
                <p:cNvPicPr/>
                <p:nvPr/>
              </p:nvPicPr>
              <p:blipFill>
                <a:blip r:embed="rId62"/>
                <a:stretch>
                  <a:fillRect/>
                </a:stretch>
              </p:blipFill>
              <p:spPr>
                <a:xfrm>
                  <a:off x="4138173" y="2572267"/>
                  <a:ext cx="126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710AD503-D934-4745-9432-D9585F481BCB}"/>
                    </a:ext>
                  </a:extLst>
                </p14:cNvPr>
                <p14:cNvContentPartPr/>
                <p14:nvPr/>
              </p14:nvContentPartPr>
              <p14:xfrm>
                <a:off x="4371093" y="2533747"/>
                <a:ext cx="88200" cy="86400"/>
              </p14:xfrm>
            </p:contentPart>
          </mc:Choice>
          <mc:Fallback>
            <p:pic>
              <p:nvPicPr>
                <p:cNvPr id="42" name="Freihand 41">
                  <a:extLst>
                    <a:ext uri="{FF2B5EF4-FFF2-40B4-BE49-F238E27FC236}">
                      <a16:creationId xmlns:a16="http://schemas.microsoft.com/office/drawing/2014/main" id="{710AD503-D934-4745-9432-D9585F481BCB}"/>
                    </a:ext>
                  </a:extLst>
                </p:cNvPr>
                <p:cNvPicPr/>
                <p:nvPr/>
              </p:nvPicPr>
              <p:blipFill>
                <a:blip r:embed="rId64"/>
                <a:stretch>
                  <a:fillRect/>
                </a:stretch>
              </p:blipFill>
              <p:spPr>
                <a:xfrm>
                  <a:off x="4366773" y="2529427"/>
                  <a:ext cx="96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90718C71-3254-4FCD-9D0F-B0575467D025}"/>
                    </a:ext>
                  </a:extLst>
                </p14:cNvPr>
                <p14:cNvContentPartPr/>
                <p14:nvPr/>
              </p14:nvContentPartPr>
              <p14:xfrm>
                <a:off x="3267333" y="2737147"/>
                <a:ext cx="102600" cy="118800"/>
              </p14:xfrm>
            </p:contentPart>
          </mc:Choice>
          <mc:Fallback>
            <p:pic>
              <p:nvPicPr>
                <p:cNvPr id="44" name="Freihand 43">
                  <a:extLst>
                    <a:ext uri="{FF2B5EF4-FFF2-40B4-BE49-F238E27FC236}">
                      <a16:creationId xmlns:a16="http://schemas.microsoft.com/office/drawing/2014/main" id="{90718C71-3254-4FCD-9D0F-B0575467D025}"/>
                    </a:ext>
                  </a:extLst>
                </p:cNvPr>
                <p:cNvPicPr/>
                <p:nvPr/>
              </p:nvPicPr>
              <p:blipFill>
                <a:blip r:embed="rId66"/>
                <a:stretch>
                  <a:fillRect/>
                </a:stretch>
              </p:blipFill>
              <p:spPr>
                <a:xfrm>
                  <a:off x="3263013" y="2732827"/>
                  <a:ext cx="111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919172AA-BC44-4200-AC39-3375AF29760F}"/>
                    </a:ext>
                  </a:extLst>
                </p14:cNvPr>
                <p14:cNvContentPartPr/>
                <p14:nvPr/>
              </p14:nvContentPartPr>
              <p14:xfrm>
                <a:off x="3157893" y="2666587"/>
                <a:ext cx="310680" cy="235440"/>
              </p14:xfrm>
            </p:contentPart>
          </mc:Choice>
          <mc:Fallback>
            <p:pic>
              <p:nvPicPr>
                <p:cNvPr id="46" name="Freihand 45">
                  <a:extLst>
                    <a:ext uri="{FF2B5EF4-FFF2-40B4-BE49-F238E27FC236}">
                      <a16:creationId xmlns:a16="http://schemas.microsoft.com/office/drawing/2014/main" id="{919172AA-BC44-4200-AC39-3375AF29760F}"/>
                    </a:ext>
                  </a:extLst>
                </p:cNvPr>
                <p:cNvPicPr/>
                <p:nvPr/>
              </p:nvPicPr>
              <p:blipFill>
                <a:blip r:embed="rId68"/>
                <a:stretch>
                  <a:fillRect/>
                </a:stretch>
              </p:blipFill>
              <p:spPr>
                <a:xfrm>
                  <a:off x="3153573" y="2662267"/>
                  <a:ext cx="3193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8CDE190E-F210-46FB-9A57-9C03366E98AC}"/>
                    </a:ext>
                  </a:extLst>
                </p14:cNvPr>
                <p14:cNvContentPartPr/>
                <p14:nvPr/>
              </p14:nvContentPartPr>
              <p14:xfrm>
                <a:off x="5000733" y="2554627"/>
                <a:ext cx="141120" cy="126000"/>
              </p14:xfrm>
            </p:contentPart>
          </mc:Choice>
          <mc:Fallback>
            <p:pic>
              <p:nvPicPr>
                <p:cNvPr id="48" name="Freihand 47">
                  <a:extLst>
                    <a:ext uri="{FF2B5EF4-FFF2-40B4-BE49-F238E27FC236}">
                      <a16:creationId xmlns:a16="http://schemas.microsoft.com/office/drawing/2014/main" id="{8CDE190E-F210-46FB-9A57-9C03366E98AC}"/>
                    </a:ext>
                  </a:extLst>
                </p:cNvPr>
                <p:cNvPicPr/>
                <p:nvPr/>
              </p:nvPicPr>
              <p:blipFill>
                <a:blip r:embed="rId70"/>
                <a:stretch>
                  <a:fillRect/>
                </a:stretch>
              </p:blipFill>
              <p:spPr>
                <a:xfrm>
                  <a:off x="4996413" y="2550307"/>
                  <a:ext cx="149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D9EAF954-FE53-421F-B556-0DFB6AAD40D5}"/>
                    </a:ext>
                  </a:extLst>
                </p14:cNvPr>
                <p14:cNvContentPartPr/>
                <p14:nvPr/>
              </p14:nvContentPartPr>
              <p14:xfrm>
                <a:off x="1182573" y="2645707"/>
                <a:ext cx="4105440" cy="1157760"/>
              </p14:xfrm>
            </p:contentPart>
          </mc:Choice>
          <mc:Fallback>
            <p:pic>
              <p:nvPicPr>
                <p:cNvPr id="49" name="Freihand 48">
                  <a:extLst>
                    <a:ext uri="{FF2B5EF4-FFF2-40B4-BE49-F238E27FC236}">
                      <a16:creationId xmlns:a16="http://schemas.microsoft.com/office/drawing/2014/main" id="{D9EAF954-FE53-421F-B556-0DFB6AAD40D5}"/>
                    </a:ext>
                  </a:extLst>
                </p:cNvPr>
                <p:cNvPicPr/>
                <p:nvPr/>
              </p:nvPicPr>
              <p:blipFill>
                <a:blip r:embed="rId72"/>
                <a:stretch>
                  <a:fillRect/>
                </a:stretch>
              </p:blipFill>
              <p:spPr>
                <a:xfrm>
                  <a:off x="1178253" y="2641387"/>
                  <a:ext cx="4114080" cy="1166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CE998948-AA1F-48C6-BE44-C133FB246F42}"/>
                    </a:ext>
                  </a:extLst>
                </p14:cNvPr>
                <p14:cNvContentPartPr/>
                <p14:nvPr/>
              </p14:nvContentPartPr>
              <p14:xfrm>
                <a:off x="1418013" y="3049987"/>
                <a:ext cx="96120" cy="121320"/>
              </p14:xfrm>
            </p:contentPart>
          </mc:Choice>
          <mc:Fallback>
            <p:pic>
              <p:nvPicPr>
                <p:cNvPr id="50" name="Freihand 49">
                  <a:extLst>
                    <a:ext uri="{FF2B5EF4-FFF2-40B4-BE49-F238E27FC236}">
                      <a16:creationId xmlns:a16="http://schemas.microsoft.com/office/drawing/2014/main" id="{CE998948-AA1F-48C6-BE44-C133FB246F42}"/>
                    </a:ext>
                  </a:extLst>
                </p:cNvPr>
                <p:cNvPicPr/>
                <p:nvPr/>
              </p:nvPicPr>
              <p:blipFill>
                <a:blip r:embed="rId74"/>
                <a:stretch>
                  <a:fillRect/>
                </a:stretch>
              </p:blipFill>
              <p:spPr>
                <a:xfrm>
                  <a:off x="1413693" y="3045667"/>
                  <a:ext cx="104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AF2D4C84-BACA-4014-BC21-09E2092CBA01}"/>
                    </a:ext>
                  </a:extLst>
                </p14:cNvPr>
                <p14:cNvContentPartPr/>
                <p14:nvPr/>
              </p14:nvContentPartPr>
              <p14:xfrm>
                <a:off x="1695573" y="3005347"/>
                <a:ext cx="120600" cy="113400"/>
              </p14:xfrm>
            </p:contentPart>
          </mc:Choice>
          <mc:Fallback>
            <p:pic>
              <p:nvPicPr>
                <p:cNvPr id="51" name="Freihand 50">
                  <a:extLst>
                    <a:ext uri="{FF2B5EF4-FFF2-40B4-BE49-F238E27FC236}">
                      <a16:creationId xmlns:a16="http://schemas.microsoft.com/office/drawing/2014/main" id="{AF2D4C84-BACA-4014-BC21-09E2092CBA01}"/>
                    </a:ext>
                  </a:extLst>
                </p:cNvPr>
                <p:cNvPicPr/>
                <p:nvPr/>
              </p:nvPicPr>
              <p:blipFill>
                <a:blip r:embed="rId76"/>
                <a:stretch>
                  <a:fillRect/>
                </a:stretch>
              </p:blipFill>
              <p:spPr>
                <a:xfrm>
                  <a:off x="1691253" y="3001027"/>
                  <a:ext cx="129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C0FA3AEB-E7D8-4A2F-AED0-0825FE3EDE7E}"/>
                    </a:ext>
                  </a:extLst>
                </p14:cNvPr>
                <p14:cNvContentPartPr/>
                <p14:nvPr/>
              </p14:nvContentPartPr>
              <p14:xfrm>
                <a:off x="3348693" y="3830107"/>
                <a:ext cx="58320" cy="82800"/>
              </p14:xfrm>
            </p:contentPart>
          </mc:Choice>
          <mc:Fallback>
            <p:pic>
              <p:nvPicPr>
                <p:cNvPr id="53" name="Freihand 52">
                  <a:extLst>
                    <a:ext uri="{FF2B5EF4-FFF2-40B4-BE49-F238E27FC236}">
                      <a16:creationId xmlns:a16="http://schemas.microsoft.com/office/drawing/2014/main" id="{C0FA3AEB-E7D8-4A2F-AED0-0825FE3EDE7E}"/>
                    </a:ext>
                  </a:extLst>
                </p:cNvPr>
                <p:cNvPicPr/>
                <p:nvPr/>
              </p:nvPicPr>
              <p:blipFill>
                <a:blip r:embed="rId78"/>
                <a:stretch>
                  <a:fillRect/>
                </a:stretch>
              </p:blipFill>
              <p:spPr>
                <a:xfrm>
                  <a:off x="3344373" y="3825787"/>
                  <a:ext cx="66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DB9C5314-0025-431F-A79B-E98004A28B4B}"/>
                    </a:ext>
                  </a:extLst>
                </p14:cNvPr>
                <p14:cNvContentPartPr/>
                <p14:nvPr/>
              </p14:nvContentPartPr>
              <p14:xfrm>
                <a:off x="3385053" y="3875827"/>
                <a:ext cx="19800" cy="81720"/>
              </p14:xfrm>
            </p:contentPart>
          </mc:Choice>
          <mc:Fallback>
            <p:pic>
              <p:nvPicPr>
                <p:cNvPr id="54" name="Freihand 53">
                  <a:extLst>
                    <a:ext uri="{FF2B5EF4-FFF2-40B4-BE49-F238E27FC236}">
                      <a16:creationId xmlns:a16="http://schemas.microsoft.com/office/drawing/2014/main" id="{DB9C5314-0025-431F-A79B-E98004A28B4B}"/>
                    </a:ext>
                  </a:extLst>
                </p:cNvPr>
                <p:cNvPicPr/>
                <p:nvPr/>
              </p:nvPicPr>
              <p:blipFill>
                <a:blip r:embed="rId80"/>
                <a:stretch>
                  <a:fillRect/>
                </a:stretch>
              </p:blipFill>
              <p:spPr>
                <a:xfrm>
                  <a:off x="3380733" y="3871507"/>
                  <a:ext cx="28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748D8555-1A3F-42B4-BF87-FB8F38A831DF}"/>
                    </a:ext>
                  </a:extLst>
                </p14:cNvPr>
                <p14:cNvContentPartPr/>
                <p14:nvPr/>
              </p14:nvContentPartPr>
              <p14:xfrm>
                <a:off x="3267333" y="3780067"/>
                <a:ext cx="216000" cy="264960"/>
              </p14:xfrm>
            </p:contentPart>
          </mc:Choice>
          <mc:Fallback>
            <p:pic>
              <p:nvPicPr>
                <p:cNvPr id="55" name="Freihand 54">
                  <a:extLst>
                    <a:ext uri="{FF2B5EF4-FFF2-40B4-BE49-F238E27FC236}">
                      <a16:creationId xmlns:a16="http://schemas.microsoft.com/office/drawing/2014/main" id="{748D8555-1A3F-42B4-BF87-FB8F38A831DF}"/>
                    </a:ext>
                  </a:extLst>
                </p:cNvPr>
                <p:cNvPicPr/>
                <p:nvPr/>
              </p:nvPicPr>
              <p:blipFill>
                <a:blip r:embed="rId82"/>
                <a:stretch>
                  <a:fillRect/>
                </a:stretch>
              </p:blipFill>
              <p:spPr>
                <a:xfrm>
                  <a:off x="3263013" y="3775747"/>
                  <a:ext cx="2246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F1C28AFB-593A-4E4C-8D9F-05FACDB5AC1E}"/>
                    </a:ext>
                  </a:extLst>
                </p14:cNvPr>
                <p14:cNvContentPartPr/>
                <p14:nvPr/>
              </p14:nvContentPartPr>
              <p14:xfrm>
                <a:off x="1268253" y="2654347"/>
                <a:ext cx="6796080" cy="1819080"/>
              </p14:xfrm>
            </p:contentPart>
          </mc:Choice>
          <mc:Fallback>
            <p:pic>
              <p:nvPicPr>
                <p:cNvPr id="57" name="Freihand 56">
                  <a:extLst>
                    <a:ext uri="{FF2B5EF4-FFF2-40B4-BE49-F238E27FC236}">
                      <a16:creationId xmlns:a16="http://schemas.microsoft.com/office/drawing/2014/main" id="{F1C28AFB-593A-4E4C-8D9F-05FACDB5AC1E}"/>
                    </a:ext>
                  </a:extLst>
                </p:cNvPr>
                <p:cNvPicPr/>
                <p:nvPr/>
              </p:nvPicPr>
              <p:blipFill>
                <a:blip r:embed="rId84"/>
                <a:stretch>
                  <a:fillRect/>
                </a:stretch>
              </p:blipFill>
              <p:spPr>
                <a:xfrm>
                  <a:off x="1263933" y="2650027"/>
                  <a:ext cx="6804720" cy="1827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A914F089-463C-4121-8F2F-ED2F55C1B78E}"/>
                    </a:ext>
                  </a:extLst>
                </p14:cNvPr>
                <p14:cNvContentPartPr/>
                <p14:nvPr/>
              </p14:nvContentPartPr>
              <p14:xfrm>
                <a:off x="1406133" y="3726427"/>
                <a:ext cx="150120" cy="126720"/>
              </p14:xfrm>
            </p:contentPart>
          </mc:Choice>
          <mc:Fallback>
            <p:pic>
              <p:nvPicPr>
                <p:cNvPr id="58" name="Freihand 57">
                  <a:extLst>
                    <a:ext uri="{FF2B5EF4-FFF2-40B4-BE49-F238E27FC236}">
                      <a16:creationId xmlns:a16="http://schemas.microsoft.com/office/drawing/2014/main" id="{A914F089-463C-4121-8F2F-ED2F55C1B78E}"/>
                    </a:ext>
                  </a:extLst>
                </p:cNvPr>
                <p:cNvPicPr/>
                <p:nvPr/>
              </p:nvPicPr>
              <p:blipFill>
                <a:blip r:embed="rId86"/>
                <a:stretch>
                  <a:fillRect/>
                </a:stretch>
              </p:blipFill>
              <p:spPr>
                <a:xfrm>
                  <a:off x="1401813" y="3722107"/>
                  <a:ext cx="158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FF7EABAA-6871-4201-BF18-91BB3AC36DAD}"/>
                    </a:ext>
                  </a:extLst>
                </p14:cNvPr>
                <p14:cNvContentPartPr/>
                <p14:nvPr/>
              </p14:nvContentPartPr>
              <p14:xfrm>
                <a:off x="1705293" y="3763867"/>
                <a:ext cx="80640" cy="113040"/>
              </p14:xfrm>
            </p:contentPart>
          </mc:Choice>
          <mc:Fallback>
            <p:pic>
              <p:nvPicPr>
                <p:cNvPr id="59" name="Freihand 58">
                  <a:extLst>
                    <a:ext uri="{FF2B5EF4-FFF2-40B4-BE49-F238E27FC236}">
                      <a16:creationId xmlns:a16="http://schemas.microsoft.com/office/drawing/2014/main" id="{FF7EABAA-6871-4201-BF18-91BB3AC36DAD}"/>
                    </a:ext>
                  </a:extLst>
                </p:cNvPr>
                <p:cNvPicPr/>
                <p:nvPr/>
              </p:nvPicPr>
              <p:blipFill>
                <a:blip r:embed="rId88"/>
                <a:stretch>
                  <a:fillRect/>
                </a:stretch>
              </p:blipFill>
              <p:spPr>
                <a:xfrm>
                  <a:off x="1700973" y="3759547"/>
                  <a:ext cx="89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E9EF92C5-5DF9-46FA-887C-87367EACD6C1}"/>
                    </a:ext>
                  </a:extLst>
                </p14:cNvPr>
                <p14:cNvContentPartPr/>
                <p14:nvPr/>
              </p14:nvContentPartPr>
              <p14:xfrm>
                <a:off x="7598493" y="2534827"/>
                <a:ext cx="72000" cy="79200"/>
              </p14:xfrm>
            </p:contentPart>
          </mc:Choice>
          <mc:Fallback>
            <p:pic>
              <p:nvPicPr>
                <p:cNvPr id="61" name="Freihand 60">
                  <a:extLst>
                    <a:ext uri="{FF2B5EF4-FFF2-40B4-BE49-F238E27FC236}">
                      <a16:creationId xmlns:a16="http://schemas.microsoft.com/office/drawing/2014/main" id="{E9EF92C5-5DF9-46FA-887C-87367EACD6C1}"/>
                    </a:ext>
                  </a:extLst>
                </p:cNvPr>
                <p:cNvPicPr/>
                <p:nvPr/>
              </p:nvPicPr>
              <p:blipFill>
                <a:blip r:embed="rId90"/>
                <a:stretch>
                  <a:fillRect/>
                </a:stretch>
              </p:blipFill>
              <p:spPr>
                <a:xfrm>
                  <a:off x="7594173" y="2530507"/>
                  <a:ext cx="80640" cy="87840"/>
                </a:xfrm>
                <a:prstGeom prst="rect">
                  <a:avLst/>
                </a:prstGeom>
              </p:spPr>
            </p:pic>
          </mc:Fallback>
        </mc:AlternateContent>
      </p:grpSp>
      <p:grpSp>
        <p:nvGrpSpPr>
          <p:cNvPr id="36866" name="Gruppieren 36865">
            <a:extLst>
              <a:ext uri="{FF2B5EF4-FFF2-40B4-BE49-F238E27FC236}">
                <a16:creationId xmlns:a16="http://schemas.microsoft.com/office/drawing/2014/main" id="{C5E05F0B-51A7-41F9-8E50-151402B436B3}"/>
              </a:ext>
            </a:extLst>
          </p:cNvPr>
          <p:cNvGrpSpPr/>
          <p:nvPr/>
        </p:nvGrpSpPr>
        <p:grpSpPr>
          <a:xfrm>
            <a:off x="3271293" y="4485307"/>
            <a:ext cx="304920" cy="375120"/>
            <a:chOff x="3271293" y="4485307"/>
            <a:chExt cx="304920" cy="375120"/>
          </a:xfrm>
        </p:grpSpPr>
        <mc:AlternateContent xmlns:mc="http://schemas.openxmlformats.org/markup-compatibility/2006">
          <mc:Choice xmlns:p14="http://schemas.microsoft.com/office/powerpoint/2010/main" Requires="p14">
            <p:contentPart p14:bwMode="auto" r:id="rId91">
              <p14:nvContentPartPr>
                <p14:cNvPr id="63" name="Freihand 62">
                  <a:extLst>
                    <a:ext uri="{FF2B5EF4-FFF2-40B4-BE49-F238E27FC236}">
                      <a16:creationId xmlns:a16="http://schemas.microsoft.com/office/drawing/2014/main" id="{7EF3676A-5B58-4392-A384-C0FBFDA26B2F}"/>
                    </a:ext>
                  </a:extLst>
                </p14:cNvPr>
                <p14:cNvContentPartPr/>
                <p14:nvPr/>
              </p14:nvContentPartPr>
              <p14:xfrm>
                <a:off x="3386853" y="4587187"/>
                <a:ext cx="79200" cy="135000"/>
              </p14:xfrm>
            </p:contentPart>
          </mc:Choice>
          <mc:Fallback>
            <p:pic>
              <p:nvPicPr>
                <p:cNvPr id="63" name="Freihand 62">
                  <a:extLst>
                    <a:ext uri="{FF2B5EF4-FFF2-40B4-BE49-F238E27FC236}">
                      <a16:creationId xmlns:a16="http://schemas.microsoft.com/office/drawing/2014/main" id="{7EF3676A-5B58-4392-A384-C0FBFDA26B2F}"/>
                    </a:ext>
                  </a:extLst>
                </p:cNvPr>
                <p:cNvPicPr/>
                <p:nvPr/>
              </p:nvPicPr>
              <p:blipFill>
                <a:blip r:embed="rId92"/>
                <a:stretch>
                  <a:fillRect/>
                </a:stretch>
              </p:blipFill>
              <p:spPr>
                <a:xfrm>
                  <a:off x="3382533" y="4582867"/>
                  <a:ext cx="87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6864" name="Freihand 36863">
                  <a:extLst>
                    <a:ext uri="{FF2B5EF4-FFF2-40B4-BE49-F238E27FC236}">
                      <a16:creationId xmlns:a16="http://schemas.microsoft.com/office/drawing/2014/main" id="{D9E6FF7B-6913-4E9A-804E-B5D97186F430}"/>
                    </a:ext>
                  </a:extLst>
                </p14:cNvPr>
                <p14:cNvContentPartPr/>
                <p14:nvPr/>
              </p14:nvContentPartPr>
              <p14:xfrm>
                <a:off x="3383973" y="4560187"/>
                <a:ext cx="124200" cy="27000"/>
              </p14:xfrm>
            </p:contentPart>
          </mc:Choice>
          <mc:Fallback>
            <p:pic>
              <p:nvPicPr>
                <p:cNvPr id="36864" name="Freihand 36863">
                  <a:extLst>
                    <a:ext uri="{FF2B5EF4-FFF2-40B4-BE49-F238E27FC236}">
                      <a16:creationId xmlns:a16="http://schemas.microsoft.com/office/drawing/2014/main" id="{D9E6FF7B-6913-4E9A-804E-B5D97186F430}"/>
                    </a:ext>
                  </a:extLst>
                </p:cNvPr>
                <p:cNvPicPr/>
                <p:nvPr/>
              </p:nvPicPr>
              <p:blipFill>
                <a:blip r:embed="rId94"/>
                <a:stretch>
                  <a:fillRect/>
                </a:stretch>
              </p:blipFill>
              <p:spPr>
                <a:xfrm>
                  <a:off x="3379653" y="4555867"/>
                  <a:ext cx="132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6865" name="Freihand 36864">
                  <a:extLst>
                    <a:ext uri="{FF2B5EF4-FFF2-40B4-BE49-F238E27FC236}">
                      <a16:creationId xmlns:a16="http://schemas.microsoft.com/office/drawing/2014/main" id="{701DEF54-1059-4760-B1CB-200AD205061E}"/>
                    </a:ext>
                  </a:extLst>
                </p14:cNvPr>
                <p14:cNvContentPartPr/>
                <p14:nvPr/>
              </p14:nvContentPartPr>
              <p14:xfrm>
                <a:off x="3271293" y="4485307"/>
                <a:ext cx="304920" cy="375120"/>
              </p14:xfrm>
            </p:contentPart>
          </mc:Choice>
          <mc:Fallback>
            <p:pic>
              <p:nvPicPr>
                <p:cNvPr id="36865" name="Freihand 36864">
                  <a:extLst>
                    <a:ext uri="{FF2B5EF4-FFF2-40B4-BE49-F238E27FC236}">
                      <a16:creationId xmlns:a16="http://schemas.microsoft.com/office/drawing/2014/main" id="{701DEF54-1059-4760-B1CB-200AD205061E}"/>
                    </a:ext>
                  </a:extLst>
                </p:cNvPr>
                <p:cNvPicPr/>
                <p:nvPr/>
              </p:nvPicPr>
              <p:blipFill>
                <a:blip r:embed="rId96"/>
                <a:stretch>
                  <a:fillRect/>
                </a:stretch>
              </p:blipFill>
              <p:spPr>
                <a:xfrm>
                  <a:off x="3266973" y="4480987"/>
                  <a:ext cx="313560" cy="38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36868" name="Freihand 36867">
                <a:extLst>
                  <a:ext uri="{FF2B5EF4-FFF2-40B4-BE49-F238E27FC236}">
                    <a16:creationId xmlns:a16="http://schemas.microsoft.com/office/drawing/2014/main" id="{6A6EFE35-1BC0-4089-8064-7E46497A59D9}"/>
                  </a:ext>
                </a:extLst>
              </p14:cNvPr>
              <p14:cNvContentPartPr/>
              <p14:nvPr/>
            </p14:nvContentPartPr>
            <p14:xfrm>
              <a:off x="1244853" y="4821547"/>
              <a:ext cx="1303560" cy="36000"/>
            </p14:xfrm>
          </p:contentPart>
        </mc:Choice>
        <mc:Fallback>
          <p:pic>
            <p:nvPicPr>
              <p:cNvPr id="36868" name="Freihand 36867">
                <a:extLst>
                  <a:ext uri="{FF2B5EF4-FFF2-40B4-BE49-F238E27FC236}">
                    <a16:creationId xmlns:a16="http://schemas.microsoft.com/office/drawing/2014/main" id="{6A6EFE35-1BC0-4089-8064-7E46497A59D9}"/>
                  </a:ext>
                </a:extLst>
              </p:cNvPr>
              <p:cNvPicPr/>
              <p:nvPr/>
            </p:nvPicPr>
            <p:blipFill>
              <a:blip r:embed="rId98"/>
              <a:stretch>
                <a:fillRect/>
              </a:stretch>
            </p:blipFill>
            <p:spPr>
              <a:xfrm>
                <a:off x="1240533" y="4817227"/>
                <a:ext cx="1312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6869" name="Freihand 36868">
                <a:extLst>
                  <a:ext uri="{FF2B5EF4-FFF2-40B4-BE49-F238E27FC236}">
                    <a16:creationId xmlns:a16="http://schemas.microsoft.com/office/drawing/2014/main" id="{7D262D52-7579-4ABB-96B3-1BDAC815909C}"/>
                  </a:ext>
                </a:extLst>
              </p14:cNvPr>
              <p14:cNvContentPartPr/>
              <p14:nvPr/>
            </p14:nvContentPartPr>
            <p14:xfrm>
              <a:off x="4191093" y="4884907"/>
              <a:ext cx="1126080" cy="25200"/>
            </p14:xfrm>
          </p:contentPart>
        </mc:Choice>
        <mc:Fallback>
          <p:pic>
            <p:nvPicPr>
              <p:cNvPr id="36869" name="Freihand 36868">
                <a:extLst>
                  <a:ext uri="{FF2B5EF4-FFF2-40B4-BE49-F238E27FC236}">
                    <a16:creationId xmlns:a16="http://schemas.microsoft.com/office/drawing/2014/main" id="{7D262D52-7579-4ABB-96B3-1BDAC815909C}"/>
                  </a:ext>
                </a:extLst>
              </p:cNvPr>
              <p:cNvPicPr/>
              <p:nvPr/>
            </p:nvPicPr>
            <p:blipFill>
              <a:blip r:embed="rId100"/>
              <a:stretch>
                <a:fillRect/>
              </a:stretch>
            </p:blipFill>
            <p:spPr>
              <a:xfrm>
                <a:off x="4186773" y="4880587"/>
                <a:ext cx="1134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6870" name="Freihand 36869">
                <a:extLst>
                  <a:ext uri="{FF2B5EF4-FFF2-40B4-BE49-F238E27FC236}">
                    <a16:creationId xmlns:a16="http://schemas.microsoft.com/office/drawing/2014/main" id="{F409D193-ABB0-4A0D-8377-F690430516E3}"/>
                  </a:ext>
                </a:extLst>
              </p14:cNvPr>
              <p14:cNvContentPartPr/>
              <p14:nvPr/>
            </p14:nvContentPartPr>
            <p14:xfrm>
              <a:off x="6978933" y="4900027"/>
              <a:ext cx="1036080" cy="57960"/>
            </p14:xfrm>
          </p:contentPart>
        </mc:Choice>
        <mc:Fallback>
          <p:pic>
            <p:nvPicPr>
              <p:cNvPr id="36870" name="Freihand 36869">
                <a:extLst>
                  <a:ext uri="{FF2B5EF4-FFF2-40B4-BE49-F238E27FC236}">
                    <a16:creationId xmlns:a16="http://schemas.microsoft.com/office/drawing/2014/main" id="{F409D193-ABB0-4A0D-8377-F690430516E3}"/>
                  </a:ext>
                </a:extLst>
              </p:cNvPr>
              <p:cNvPicPr/>
              <p:nvPr/>
            </p:nvPicPr>
            <p:blipFill>
              <a:blip r:embed="rId102"/>
              <a:stretch>
                <a:fillRect/>
              </a:stretch>
            </p:blipFill>
            <p:spPr>
              <a:xfrm>
                <a:off x="6974613" y="4895707"/>
                <a:ext cx="1044720" cy="66600"/>
              </a:xfrm>
              <a:prstGeom prst="rect">
                <a:avLst/>
              </a:prstGeom>
            </p:spPr>
          </p:pic>
        </mc:Fallback>
      </mc:AlternateContent>
      <p:grpSp>
        <p:nvGrpSpPr>
          <p:cNvPr id="36876" name="Gruppieren 36875">
            <a:extLst>
              <a:ext uri="{FF2B5EF4-FFF2-40B4-BE49-F238E27FC236}">
                <a16:creationId xmlns:a16="http://schemas.microsoft.com/office/drawing/2014/main" id="{EA95DDC5-1DE6-477C-AF79-D3F031CB7771}"/>
              </a:ext>
            </a:extLst>
          </p:cNvPr>
          <p:cNvGrpSpPr/>
          <p:nvPr/>
        </p:nvGrpSpPr>
        <p:grpSpPr>
          <a:xfrm>
            <a:off x="912213" y="5044027"/>
            <a:ext cx="709560" cy="133200"/>
            <a:chOff x="912213" y="5044027"/>
            <a:chExt cx="709560" cy="133200"/>
          </a:xfrm>
        </p:grpSpPr>
        <mc:AlternateContent xmlns:mc="http://schemas.openxmlformats.org/markup-compatibility/2006">
          <mc:Choice xmlns:p14="http://schemas.microsoft.com/office/powerpoint/2010/main" Requires="p14">
            <p:contentPart p14:bwMode="auto" r:id="rId103">
              <p14:nvContentPartPr>
                <p14:cNvPr id="36871" name="Freihand 36870">
                  <a:extLst>
                    <a:ext uri="{FF2B5EF4-FFF2-40B4-BE49-F238E27FC236}">
                      <a16:creationId xmlns:a16="http://schemas.microsoft.com/office/drawing/2014/main" id="{24BA3DD5-07CD-4833-BFB4-AAEDE4F1C518}"/>
                    </a:ext>
                  </a:extLst>
                </p14:cNvPr>
                <p14:cNvContentPartPr/>
                <p14:nvPr/>
              </p14:nvContentPartPr>
              <p14:xfrm>
                <a:off x="912213" y="5051227"/>
                <a:ext cx="137880" cy="123480"/>
              </p14:xfrm>
            </p:contentPart>
          </mc:Choice>
          <mc:Fallback>
            <p:pic>
              <p:nvPicPr>
                <p:cNvPr id="36871" name="Freihand 36870">
                  <a:extLst>
                    <a:ext uri="{FF2B5EF4-FFF2-40B4-BE49-F238E27FC236}">
                      <a16:creationId xmlns:a16="http://schemas.microsoft.com/office/drawing/2014/main" id="{24BA3DD5-07CD-4833-BFB4-AAEDE4F1C518}"/>
                    </a:ext>
                  </a:extLst>
                </p:cNvPr>
                <p:cNvPicPr/>
                <p:nvPr/>
              </p:nvPicPr>
              <p:blipFill>
                <a:blip r:embed="rId104"/>
                <a:stretch>
                  <a:fillRect/>
                </a:stretch>
              </p:blipFill>
              <p:spPr>
                <a:xfrm>
                  <a:off x="907893" y="5046907"/>
                  <a:ext cx="146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6872" name="Freihand 36871">
                  <a:extLst>
                    <a:ext uri="{FF2B5EF4-FFF2-40B4-BE49-F238E27FC236}">
                      <a16:creationId xmlns:a16="http://schemas.microsoft.com/office/drawing/2014/main" id="{BEB8C361-11B7-49C9-BEA9-4BFEC9114F1B}"/>
                    </a:ext>
                  </a:extLst>
                </p14:cNvPr>
                <p14:cNvContentPartPr/>
                <p14:nvPr/>
              </p14:nvContentPartPr>
              <p14:xfrm>
                <a:off x="1095093" y="5085787"/>
                <a:ext cx="15120" cy="91440"/>
              </p14:xfrm>
            </p:contentPart>
          </mc:Choice>
          <mc:Fallback>
            <p:pic>
              <p:nvPicPr>
                <p:cNvPr id="36872" name="Freihand 36871">
                  <a:extLst>
                    <a:ext uri="{FF2B5EF4-FFF2-40B4-BE49-F238E27FC236}">
                      <a16:creationId xmlns:a16="http://schemas.microsoft.com/office/drawing/2014/main" id="{BEB8C361-11B7-49C9-BEA9-4BFEC9114F1B}"/>
                    </a:ext>
                  </a:extLst>
                </p:cNvPr>
                <p:cNvPicPr/>
                <p:nvPr/>
              </p:nvPicPr>
              <p:blipFill>
                <a:blip r:embed="rId106"/>
                <a:stretch>
                  <a:fillRect/>
                </a:stretch>
              </p:blipFill>
              <p:spPr>
                <a:xfrm>
                  <a:off x="1090773" y="5081467"/>
                  <a:ext cx="23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6873" name="Freihand 36872">
                  <a:extLst>
                    <a:ext uri="{FF2B5EF4-FFF2-40B4-BE49-F238E27FC236}">
                      <a16:creationId xmlns:a16="http://schemas.microsoft.com/office/drawing/2014/main" id="{D669AD26-3BBB-421E-B40C-681F944409B7}"/>
                    </a:ext>
                  </a:extLst>
                </p14:cNvPr>
                <p14:cNvContentPartPr/>
                <p14:nvPr/>
              </p14:nvContentPartPr>
              <p14:xfrm>
                <a:off x="1082853" y="5061667"/>
                <a:ext cx="216000" cy="92880"/>
              </p14:xfrm>
            </p:contentPart>
          </mc:Choice>
          <mc:Fallback>
            <p:pic>
              <p:nvPicPr>
                <p:cNvPr id="36873" name="Freihand 36872">
                  <a:extLst>
                    <a:ext uri="{FF2B5EF4-FFF2-40B4-BE49-F238E27FC236}">
                      <a16:creationId xmlns:a16="http://schemas.microsoft.com/office/drawing/2014/main" id="{D669AD26-3BBB-421E-B40C-681F944409B7}"/>
                    </a:ext>
                  </a:extLst>
                </p:cNvPr>
                <p:cNvPicPr/>
                <p:nvPr/>
              </p:nvPicPr>
              <p:blipFill>
                <a:blip r:embed="rId108"/>
                <a:stretch>
                  <a:fillRect/>
                </a:stretch>
              </p:blipFill>
              <p:spPr>
                <a:xfrm>
                  <a:off x="1078533" y="5057347"/>
                  <a:ext cx="224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6874" name="Freihand 36873">
                  <a:extLst>
                    <a:ext uri="{FF2B5EF4-FFF2-40B4-BE49-F238E27FC236}">
                      <a16:creationId xmlns:a16="http://schemas.microsoft.com/office/drawing/2014/main" id="{F4F22B58-B469-418B-ADA7-4455E11876F9}"/>
                    </a:ext>
                  </a:extLst>
                </p14:cNvPr>
                <p14:cNvContentPartPr/>
                <p14:nvPr/>
              </p14:nvContentPartPr>
              <p14:xfrm>
                <a:off x="1385253" y="5063107"/>
                <a:ext cx="10440" cy="97560"/>
              </p14:xfrm>
            </p:contentPart>
          </mc:Choice>
          <mc:Fallback>
            <p:pic>
              <p:nvPicPr>
                <p:cNvPr id="36874" name="Freihand 36873">
                  <a:extLst>
                    <a:ext uri="{FF2B5EF4-FFF2-40B4-BE49-F238E27FC236}">
                      <a16:creationId xmlns:a16="http://schemas.microsoft.com/office/drawing/2014/main" id="{F4F22B58-B469-418B-ADA7-4455E11876F9}"/>
                    </a:ext>
                  </a:extLst>
                </p:cNvPr>
                <p:cNvPicPr/>
                <p:nvPr/>
              </p:nvPicPr>
              <p:blipFill>
                <a:blip r:embed="rId110"/>
                <a:stretch>
                  <a:fillRect/>
                </a:stretch>
              </p:blipFill>
              <p:spPr>
                <a:xfrm>
                  <a:off x="1380933" y="5058787"/>
                  <a:ext cx="19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6875" name="Freihand 36874">
                  <a:extLst>
                    <a:ext uri="{FF2B5EF4-FFF2-40B4-BE49-F238E27FC236}">
                      <a16:creationId xmlns:a16="http://schemas.microsoft.com/office/drawing/2014/main" id="{7ACD9C30-A2EE-471C-9BB3-F52822B8C333}"/>
                    </a:ext>
                  </a:extLst>
                </p14:cNvPr>
                <p14:cNvContentPartPr/>
                <p14:nvPr/>
              </p14:nvContentPartPr>
              <p14:xfrm>
                <a:off x="1382373" y="5044027"/>
                <a:ext cx="239400" cy="95400"/>
              </p14:xfrm>
            </p:contentPart>
          </mc:Choice>
          <mc:Fallback>
            <p:pic>
              <p:nvPicPr>
                <p:cNvPr id="36875" name="Freihand 36874">
                  <a:extLst>
                    <a:ext uri="{FF2B5EF4-FFF2-40B4-BE49-F238E27FC236}">
                      <a16:creationId xmlns:a16="http://schemas.microsoft.com/office/drawing/2014/main" id="{7ACD9C30-A2EE-471C-9BB3-F52822B8C333}"/>
                    </a:ext>
                  </a:extLst>
                </p:cNvPr>
                <p:cNvPicPr/>
                <p:nvPr/>
              </p:nvPicPr>
              <p:blipFill>
                <a:blip r:embed="rId112"/>
                <a:stretch>
                  <a:fillRect/>
                </a:stretch>
              </p:blipFill>
              <p:spPr>
                <a:xfrm>
                  <a:off x="1378053" y="5039707"/>
                  <a:ext cx="248040" cy="104040"/>
                </a:xfrm>
                <a:prstGeom prst="rect">
                  <a:avLst/>
                </a:prstGeom>
              </p:spPr>
            </p:pic>
          </mc:Fallback>
        </mc:AlternateContent>
      </p:grpSp>
      <p:grpSp>
        <p:nvGrpSpPr>
          <p:cNvPr id="36884" name="Gruppieren 36883">
            <a:extLst>
              <a:ext uri="{FF2B5EF4-FFF2-40B4-BE49-F238E27FC236}">
                <a16:creationId xmlns:a16="http://schemas.microsoft.com/office/drawing/2014/main" id="{5F4E9559-C64A-4A29-A7A2-70674735F585}"/>
              </a:ext>
            </a:extLst>
          </p:cNvPr>
          <p:cNvGrpSpPr/>
          <p:nvPr/>
        </p:nvGrpSpPr>
        <p:grpSpPr>
          <a:xfrm>
            <a:off x="2141253" y="4995067"/>
            <a:ext cx="599400" cy="147240"/>
            <a:chOff x="2141253" y="4995067"/>
            <a:chExt cx="599400" cy="147240"/>
          </a:xfrm>
        </p:grpSpPr>
        <mc:AlternateContent xmlns:mc="http://schemas.openxmlformats.org/markup-compatibility/2006">
          <mc:Choice xmlns:p14="http://schemas.microsoft.com/office/powerpoint/2010/main" Requires="p14">
            <p:contentPart p14:bwMode="auto" r:id="rId113">
              <p14:nvContentPartPr>
                <p14:cNvPr id="36877" name="Freihand 36876">
                  <a:extLst>
                    <a:ext uri="{FF2B5EF4-FFF2-40B4-BE49-F238E27FC236}">
                      <a16:creationId xmlns:a16="http://schemas.microsoft.com/office/drawing/2014/main" id="{71770FCE-AC41-424D-B364-AF0736F2DB68}"/>
                    </a:ext>
                  </a:extLst>
                </p14:cNvPr>
                <p14:cNvContentPartPr/>
                <p14:nvPr/>
              </p14:nvContentPartPr>
              <p14:xfrm>
                <a:off x="2141253" y="5005867"/>
                <a:ext cx="92160" cy="114840"/>
              </p14:xfrm>
            </p:contentPart>
          </mc:Choice>
          <mc:Fallback>
            <p:pic>
              <p:nvPicPr>
                <p:cNvPr id="36877" name="Freihand 36876">
                  <a:extLst>
                    <a:ext uri="{FF2B5EF4-FFF2-40B4-BE49-F238E27FC236}">
                      <a16:creationId xmlns:a16="http://schemas.microsoft.com/office/drawing/2014/main" id="{71770FCE-AC41-424D-B364-AF0736F2DB68}"/>
                    </a:ext>
                  </a:extLst>
                </p:cNvPr>
                <p:cNvPicPr/>
                <p:nvPr/>
              </p:nvPicPr>
              <p:blipFill>
                <a:blip r:embed="rId114"/>
                <a:stretch>
                  <a:fillRect/>
                </a:stretch>
              </p:blipFill>
              <p:spPr>
                <a:xfrm>
                  <a:off x="2136933" y="5001547"/>
                  <a:ext cx="100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6878" name="Freihand 36877">
                  <a:extLst>
                    <a:ext uri="{FF2B5EF4-FFF2-40B4-BE49-F238E27FC236}">
                      <a16:creationId xmlns:a16="http://schemas.microsoft.com/office/drawing/2014/main" id="{62C3E0B2-9F1B-46B9-BB62-A187F8AA89BF}"/>
                    </a:ext>
                  </a:extLst>
                </p14:cNvPr>
                <p14:cNvContentPartPr/>
                <p14:nvPr/>
              </p14:nvContentPartPr>
              <p14:xfrm>
                <a:off x="2327373" y="5031787"/>
                <a:ext cx="14400" cy="110520"/>
              </p14:xfrm>
            </p:contentPart>
          </mc:Choice>
          <mc:Fallback>
            <p:pic>
              <p:nvPicPr>
                <p:cNvPr id="36878" name="Freihand 36877">
                  <a:extLst>
                    <a:ext uri="{FF2B5EF4-FFF2-40B4-BE49-F238E27FC236}">
                      <a16:creationId xmlns:a16="http://schemas.microsoft.com/office/drawing/2014/main" id="{62C3E0B2-9F1B-46B9-BB62-A187F8AA89BF}"/>
                    </a:ext>
                  </a:extLst>
                </p:cNvPr>
                <p:cNvPicPr/>
                <p:nvPr/>
              </p:nvPicPr>
              <p:blipFill>
                <a:blip r:embed="rId116"/>
                <a:stretch>
                  <a:fillRect/>
                </a:stretch>
              </p:blipFill>
              <p:spPr>
                <a:xfrm>
                  <a:off x="2323053" y="5027467"/>
                  <a:ext cx="23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6879" name="Freihand 36878">
                  <a:extLst>
                    <a:ext uri="{FF2B5EF4-FFF2-40B4-BE49-F238E27FC236}">
                      <a16:creationId xmlns:a16="http://schemas.microsoft.com/office/drawing/2014/main" id="{17BF0960-EC95-4EF9-9D14-55101EBC333E}"/>
                    </a:ext>
                  </a:extLst>
                </p14:cNvPr>
                <p14:cNvContentPartPr/>
                <p14:nvPr/>
              </p14:nvContentPartPr>
              <p14:xfrm>
                <a:off x="2310093" y="5072827"/>
                <a:ext cx="81000" cy="15840"/>
              </p14:xfrm>
            </p:contentPart>
          </mc:Choice>
          <mc:Fallback>
            <p:pic>
              <p:nvPicPr>
                <p:cNvPr id="36879" name="Freihand 36878">
                  <a:extLst>
                    <a:ext uri="{FF2B5EF4-FFF2-40B4-BE49-F238E27FC236}">
                      <a16:creationId xmlns:a16="http://schemas.microsoft.com/office/drawing/2014/main" id="{17BF0960-EC95-4EF9-9D14-55101EBC333E}"/>
                    </a:ext>
                  </a:extLst>
                </p:cNvPr>
                <p:cNvPicPr/>
                <p:nvPr/>
              </p:nvPicPr>
              <p:blipFill>
                <a:blip r:embed="rId118"/>
                <a:stretch>
                  <a:fillRect/>
                </a:stretch>
              </p:blipFill>
              <p:spPr>
                <a:xfrm>
                  <a:off x="2305773" y="5068507"/>
                  <a:ext cx="89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6880" name="Freihand 36879">
                  <a:extLst>
                    <a:ext uri="{FF2B5EF4-FFF2-40B4-BE49-F238E27FC236}">
                      <a16:creationId xmlns:a16="http://schemas.microsoft.com/office/drawing/2014/main" id="{E8A31E89-A84F-47B6-A9A0-FC51FB422D5D}"/>
                    </a:ext>
                  </a:extLst>
                </p14:cNvPr>
                <p14:cNvContentPartPr/>
                <p14:nvPr/>
              </p14:nvContentPartPr>
              <p14:xfrm>
                <a:off x="2452293" y="5040427"/>
                <a:ext cx="12960" cy="93960"/>
              </p14:xfrm>
            </p:contentPart>
          </mc:Choice>
          <mc:Fallback>
            <p:pic>
              <p:nvPicPr>
                <p:cNvPr id="36880" name="Freihand 36879">
                  <a:extLst>
                    <a:ext uri="{FF2B5EF4-FFF2-40B4-BE49-F238E27FC236}">
                      <a16:creationId xmlns:a16="http://schemas.microsoft.com/office/drawing/2014/main" id="{E8A31E89-A84F-47B6-A9A0-FC51FB422D5D}"/>
                    </a:ext>
                  </a:extLst>
                </p:cNvPr>
                <p:cNvPicPr/>
                <p:nvPr/>
              </p:nvPicPr>
              <p:blipFill>
                <a:blip r:embed="rId120"/>
                <a:stretch>
                  <a:fillRect/>
                </a:stretch>
              </p:blipFill>
              <p:spPr>
                <a:xfrm>
                  <a:off x="2447973" y="5036107"/>
                  <a:ext cx="21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6881" name="Freihand 36880">
                  <a:extLst>
                    <a:ext uri="{FF2B5EF4-FFF2-40B4-BE49-F238E27FC236}">
                      <a16:creationId xmlns:a16="http://schemas.microsoft.com/office/drawing/2014/main" id="{30BDE5ED-711E-45C4-9E73-C0581621A43D}"/>
                    </a:ext>
                  </a:extLst>
                </p14:cNvPr>
                <p14:cNvContentPartPr/>
                <p14:nvPr/>
              </p14:nvContentPartPr>
              <p14:xfrm>
                <a:off x="2537973" y="5052667"/>
                <a:ext cx="30240" cy="72000"/>
              </p14:xfrm>
            </p:contentPart>
          </mc:Choice>
          <mc:Fallback>
            <p:pic>
              <p:nvPicPr>
                <p:cNvPr id="36881" name="Freihand 36880">
                  <a:extLst>
                    <a:ext uri="{FF2B5EF4-FFF2-40B4-BE49-F238E27FC236}">
                      <a16:creationId xmlns:a16="http://schemas.microsoft.com/office/drawing/2014/main" id="{30BDE5ED-711E-45C4-9E73-C0581621A43D}"/>
                    </a:ext>
                  </a:extLst>
                </p:cNvPr>
                <p:cNvPicPr/>
                <p:nvPr/>
              </p:nvPicPr>
              <p:blipFill>
                <a:blip r:embed="rId122"/>
                <a:stretch>
                  <a:fillRect/>
                </a:stretch>
              </p:blipFill>
              <p:spPr>
                <a:xfrm>
                  <a:off x="2533653" y="5048347"/>
                  <a:ext cx="38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6882" name="Freihand 36881">
                  <a:extLst>
                    <a:ext uri="{FF2B5EF4-FFF2-40B4-BE49-F238E27FC236}">
                      <a16:creationId xmlns:a16="http://schemas.microsoft.com/office/drawing/2014/main" id="{6321C4B8-4773-46A4-AD3C-3872E46269F3}"/>
                    </a:ext>
                  </a:extLst>
                </p14:cNvPr>
                <p14:cNvContentPartPr/>
                <p14:nvPr/>
              </p14:nvContentPartPr>
              <p14:xfrm>
                <a:off x="2533293" y="5083627"/>
                <a:ext cx="69840" cy="10800"/>
              </p14:xfrm>
            </p:contentPart>
          </mc:Choice>
          <mc:Fallback>
            <p:pic>
              <p:nvPicPr>
                <p:cNvPr id="36882" name="Freihand 36881">
                  <a:extLst>
                    <a:ext uri="{FF2B5EF4-FFF2-40B4-BE49-F238E27FC236}">
                      <a16:creationId xmlns:a16="http://schemas.microsoft.com/office/drawing/2014/main" id="{6321C4B8-4773-46A4-AD3C-3872E46269F3}"/>
                    </a:ext>
                  </a:extLst>
                </p:cNvPr>
                <p:cNvPicPr/>
                <p:nvPr/>
              </p:nvPicPr>
              <p:blipFill>
                <a:blip r:embed="rId124"/>
                <a:stretch>
                  <a:fillRect/>
                </a:stretch>
              </p:blipFill>
              <p:spPr>
                <a:xfrm>
                  <a:off x="2528973" y="5079307"/>
                  <a:ext cx="78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6883" name="Freihand 36882">
                  <a:extLst>
                    <a:ext uri="{FF2B5EF4-FFF2-40B4-BE49-F238E27FC236}">
                      <a16:creationId xmlns:a16="http://schemas.microsoft.com/office/drawing/2014/main" id="{7AC17CB5-0629-4FF7-A0C6-026BAE72EDAC}"/>
                    </a:ext>
                  </a:extLst>
                </p14:cNvPr>
                <p14:cNvContentPartPr/>
                <p14:nvPr/>
              </p14:nvContentPartPr>
              <p14:xfrm>
                <a:off x="2648853" y="4995067"/>
                <a:ext cx="91800" cy="99720"/>
              </p14:xfrm>
            </p:contentPart>
          </mc:Choice>
          <mc:Fallback>
            <p:pic>
              <p:nvPicPr>
                <p:cNvPr id="36883" name="Freihand 36882">
                  <a:extLst>
                    <a:ext uri="{FF2B5EF4-FFF2-40B4-BE49-F238E27FC236}">
                      <a16:creationId xmlns:a16="http://schemas.microsoft.com/office/drawing/2014/main" id="{7AC17CB5-0629-4FF7-A0C6-026BAE72EDAC}"/>
                    </a:ext>
                  </a:extLst>
                </p:cNvPr>
                <p:cNvPicPr/>
                <p:nvPr/>
              </p:nvPicPr>
              <p:blipFill>
                <a:blip r:embed="rId126"/>
                <a:stretch>
                  <a:fillRect/>
                </a:stretch>
              </p:blipFill>
              <p:spPr>
                <a:xfrm>
                  <a:off x="2644533" y="4990747"/>
                  <a:ext cx="100440" cy="108360"/>
                </a:xfrm>
                <a:prstGeom prst="rect">
                  <a:avLst/>
                </a:prstGeom>
              </p:spPr>
            </p:pic>
          </mc:Fallback>
        </mc:AlternateContent>
      </p:grpSp>
      <p:grpSp>
        <p:nvGrpSpPr>
          <p:cNvPr id="36894" name="Gruppieren 36893">
            <a:extLst>
              <a:ext uri="{FF2B5EF4-FFF2-40B4-BE49-F238E27FC236}">
                <a16:creationId xmlns:a16="http://schemas.microsoft.com/office/drawing/2014/main" id="{B4396F90-CC1F-468C-82A9-5D5E19981052}"/>
              </a:ext>
            </a:extLst>
          </p:cNvPr>
          <p:cNvGrpSpPr/>
          <p:nvPr/>
        </p:nvGrpSpPr>
        <p:grpSpPr>
          <a:xfrm>
            <a:off x="1184013" y="5296387"/>
            <a:ext cx="138960" cy="235080"/>
            <a:chOff x="1184013" y="5296387"/>
            <a:chExt cx="138960" cy="235080"/>
          </a:xfrm>
        </p:grpSpPr>
        <mc:AlternateContent xmlns:mc="http://schemas.openxmlformats.org/markup-compatibility/2006">
          <mc:Choice xmlns:p14="http://schemas.microsoft.com/office/powerpoint/2010/main" Requires="p14">
            <p:contentPart p14:bwMode="auto" r:id="rId127">
              <p14:nvContentPartPr>
                <p14:cNvPr id="36885" name="Freihand 36884">
                  <a:extLst>
                    <a:ext uri="{FF2B5EF4-FFF2-40B4-BE49-F238E27FC236}">
                      <a16:creationId xmlns:a16="http://schemas.microsoft.com/office/drawing/2014/main" id="{ED51F908-987D-4A01-A130-BE9CCC52612A}"/>
                    </a:ext>
                  </a:extLst>
                </p14:cNvPr>
                <p14:cNvContentPartPr/>
                <p14:nvPr/>
              </p14:nvContentPartPr>
              <p14:xfrm>
                <a:off x="1184013" y="5296387"/>
                <a:ext cx="126000" cy="9360"/>
              </p14:xfrm>
            </p:contentPart>
          </mc:Choice>
          <mc:Fallback>
            <p:pic>
              <p:nvPicPr>
                <p:cNvPr id="36885" name="Freihand 36884">
                  <a:extLst>
                    <a:ext uri="{FF2B5EF4-FFF2-40B4-BE49-F238E27FC236}">
                      <a16:creationId xmlns:a16="http://schemas.microsoft.com/office/drawing/2014/main" id="{ED51F908-987D-4A01-A130-BE9CCC52612A}"/>
                    </a:ext>
                  </a:extLst>
                </p:cNvPr>
                <p:cNvPicPr/>
                <p:nvPr/>
              </p:nvPicPr>
              <p:blipFill>
                <a:blip r:embed="rId128"/>
                <a:stretch>
                  <a:fillRect/>
                </a:stretch>
              </p:blipFill>
              <p:spPr>
                <a:xfrm>
                  <a:off x="1179693" y="5292067"/>
                  <a:ext cx="134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6886" name="Freihand 36885">
                  <a:extLst>
                    <a:ext uri="{FF2B5EF4-FFF2-40B4-BE49-F238E27FC236}">
                      <a16:creationId xmlns:a16="http://schemas.microsoft.com/office/drawing/2014/main" id="{4A6B6416-2C80-45D2-A6E4-CE6F3AE2C3BB}"/>
                    </a:ext>
                  </a:extLst>
                </p14:cNvPr>
                <p14:cNvContentPartPr/>
                <p14:nvPr/>
              </p14:nvContentPartPr>
              <p14:xfrm>
                <a:off x="1217493" y="5325907"/>
                <a:ext cx="94320" cy="6120"/>
              </p14:xfrm>
            </p:contentPart>
          </mc:Choice>
          <mc:Fallback>
            <p:pic>
              <p:nvPicPr>
                <p:cNvPr id="36886" name="Freihand 36885">
                  <a:extLst>
                    <a:ext uri="{FF2B5EF4-FFF2-40B4-BE49-F238E27FC236}">
                      <a16:creationId xmlns:a16="http://schemas.microsoft.com/office/drawing/2014/main" id="{4A6B6416-2C80-45D2-A6E4-CE6F3AE2C3BB}"/>
                    </a:ext>
                  </a:extLst>
                </p:cNvPr>
                <p:cNvPicPr/>
                <p:nvPr/>
              </p:nvPicPr>
              <p:blipFill>
                <a:blip r:embed="rId130"/>
                <a:stretch>
                  <a:fillRect/>
                </a:stretch>
              </p:blipFill>
              <p:spPr>
                <a:xfrm>
                  <a:off x="1213173" y="5321587"/>
                  <a:ext cx="102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6887" name="Freihand 36886">
                  <a:extLst>
                    <a:ext uri="{FF2B5EF4-FFF2-40B4-BE49-F238E27FC236}">
                      <a16:creationId xmlns:a16="http://schemas.microsoft.com/office/drawing/2014/main" id="{80BF966D-F6FF-499F-9B16-1C69BDD63AA6}"/>
                    </a:ext>
                  </a:extLst>
                </p14:cNvPr>
                <p14:cNvContentPartPr/>
                <p14:nvPr/>
              </p14:nvContentPartPr>
              <p14:xfrm>
                <a:off x="1205253" y="5452987"/>
                <a:ext cx="72360" cy="78480"/>
              </p14:xfrm>
            </p:contentPart>
          </mc:Choice>
          <mc:Fallback>
            <p:pic>
              <p:nvPicPr>
                <p:cNvPr id="36887" name="Freihand 36886">
                  <a:extLst>
                    <a:ext uri="{FF2B5EF4-FFF2-40B4-BE49-F238E27FC236}">
                      <a16:creationId xmlns:a16="http://schemas.microsoft.com/office/drawing/2014/main" id="{80BF966D-F6FF-499F-9B16-1C69BDD63AA6}"/>
                    </a:ext>
                  </a:extLst>
                </p:cNvPr>
                <p:cNvPicPr/>
                <p:nvPr/>
              </p:nvPicPr>
              <p:blipFill>
                <a:blip r:embed="rId132"/>
                <a:stretch>
                  <a:fillRect/>
                </a:stretch>
              </p:blipFill>
              <p:spPr>
                <a:xfrm>
                  <a:off x="1200933" y="5448667"/>
                  <a:ext cx="81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6888" name="Freihand 36887">
                  <a:extLst>
                    <a:ext uri="{FF2B5EF4-FFF2-40B4-BE49-F238E27FC236}">
                      <a16:creationId xmlns:a16="http://schemas.microsoft.com/office/drawing/2014/main" id="{3A10D4DD-9D8C-4A6B-BFAE-4E93F71EE57E}"/>
                    </a:ext>
                  </a:extLst>
                </p14:cNvPr>
                <p14:cNvContentPartPr/>
                <p14:nvPr/>
              </p14:nvContentPartPr>
              <p14:xfrm>
                <a:off x="1209933" y="5402227"/>
                <a:ext cx="113040" cy="21240"/>
              </p14:xfrm>
            </p:contentPart>
          </mc:Choice>
          <mc:Fallback>
            <p:pic>
              <p:nvPicPr>
                <p:cNvPr id="36888" name="Freihand 36887">
                  <a:extLst>
                    <a:ext uri="{FF2B5EF4-FFF2-40B4-BE49-F238E27FC236}">
                      <a16:creationId xmlns:a16="http://schemas.microsoft.com/office/drawing/2014/main" id="{3A10D4DD-9D8C-4A6B-BFAE-4E93F71EE57E}"/>
                    </a:ext>
                  </a:extLst>
                </p:cNvPr>
                <p:cNvPicPr/>
                <p:nvPr/>
              </p:nvPicPr>
              <p:blipFill>
                <a:blip r:embed="rId134"/>
                <a:stretch>
                  <a:fillRect/>
                </a:stretch>
              </p:blipFill>
              <p:spPr>
                <a:xfrm>
                  <a:off x="1205613" y="5397907"/>
                  <a:ext cx="121680" cy="29880"/>
                </a:xfrm>
                <a:prstGeom prst="rect">
                  <a:avLst/>
                </a:prstGeom>
              </p:spPr>
            </p:pic>
          </mc:Fallback>
        </mc:AlternateContent>
      </p:grpSp>
      <p:grpSp>
        <p:nvGrpSpPr>
          <p:cNvPr id="36893" name="Gruppieren 36892">
            <a:extLst>
              <a:ext uri="{FF2B5EF4-FFF2-40B4-BE49-F238E27FC236}">
                <a16:creationId xmlns:a16="http://schemas.microsoft.com/office/drawing/2014/main" id="{8B42B425-870A-4FB1-B02D-34393F5ED7B1}"/>
              </a:ext>
            </a:extLst>
          </p:cNvPr>
          <p:cNvGrpSpPr/>
          <p:nvPr/>
        </p:nvGrpSpPr>
        <p:grpSpPr>
          <a:xfrm>
            <a:off x="1882413" y="5251747"/>
            <a:ext cx="807840" cy="561240"/>
            <a:chOff x="1882413" y="5251747"/>
            <a:chExt cx="807840" cy="561240"/>
          </a:xfrm>
        </p:grpSpPr>
        <mc:AlternateContent xmlns:mc="http://schemas.openxmlformats.org/markup-compatibility/2006">
          <mc:Choice xmlns:p14="http://schemas.microsoft.com/office/powerpoint/2010/main" Requires="p14">
            <p:contentPart p14:bwMode="auto" r:id="rId135">
              <p14:nvContentPartPr>
                <p14:cNvPr id="36889" name="Freihand 36888">
                  <a:extLst>
                    <a:ext uri="{FF2B5EF4-FFF2-40B4-BE49-F238E27FC236}">
                      <a16:creationId xmlns:a16="http://schemas.microsoft.com/office/drawing/2014/main" id="{9FA1BBFC-35B6-4716-9985-C7543FFD2AFA}"/>
                    </a:ext>
                  </a:extLst>
                </p14:cNvPr>
                <p14:cNvContentPartPr/>
                <p14:nvPr/>
              </p14:nvContentPartPr>
              <p14:xfrm>
                <a:off x="2162853" y="5251747"/>
                <a:ext cx="527400" cy="29160"/>
              </p14:xfrm>
            </p:contentPart>
          </mc:Choice>
          <mc:Fallback>
            <p:pic>
              <p:nvPicPr>
                <p:cNvPr id="36889" name="Freihand 36888">
                  <a:extLst>
                    <a:ext uri="{FF2B5EF4-FFF2-40B4-BE49-F238E27FC236}">
                      <a16:creationId xmlns:a16="http://schemas.microsoft.com/office/drawing/2014/main" id="{9FA1BBFC-35B6-4716-9985-C7543FFD2AFA}"/>
                    </a:ext>
                  </a:extLst>
                </p:cNvPr>
                <p:cNvPicPr/>
                <p:nvPr/>
              </p:nvPicPr>
              <p:blipFill>
                <a:blip r:embed="rId136"/>
                <a:stretch>
                  <a:fillRect/>
                </a:stretch>
              </p:blipFill>
              <p:spPr>
                <a:xfrm>
                  <a:off x="2158533" y="5247427"/>
                  <a:ext cx="536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6890" name="Freihand 36889">
                  <a:extLst>
                    <a:ext uri="{FF2B5EF4-FFF2-40B4-BE49-F238E27FC236}">
                      <a16:creationId xmlns:a16="http://schemas.microsoft.com/office/drawing/2014/main" id="{9EDF5211-1EF7-4D08-A614-803156E01602}"/>
                    </a:ext>
                  </a:extLst>
                </p14:cNvPr>
                <p14:cNvContentPartPr/>
                <p14:nvPr/>
              </p14:nvContentPartPr>
              <p14:xfrm>
                <a:off x="2372373" y="5410147"/>
                <a:ext cx="97560" cy="129600"/>
              </p14:xfrm>
            </p:contentPart>
          </mc:Choice>
          <mc:Fallback>
            <p:pic>
              <p:nvPicPr>
                <p:cNvPr id="36890" name="Freihand 36889">
                  <a:extLst>
                    <a:ext uri="{FF2B5EF4-FFF2-40B4-BE49-F238E27FC236}">
                      <a16:creationId xmlns:a16="http://schemas.microsoft.com/office/drawing/2014/main" id="{9EDF5211-1EF7-4D08-A614-803156E01602}"/>
                    </a:ext>
                  </a:extLst>
                </p:cNvPr>
                <p:cNvPicPr/>
                <p:nvPr/>
              </p:nvPicPr>
              <p:blipFill>
                <a:blip r:embed="rId138"/>
                <a:stretch>
                  <a:fillRect/>
                </a:stretch>
              </p:blipFill>
              <p:spPr>
                <a:xfrm>
                  <a:off x="2368053" y="5405827"/>
                  <a:ext cx="106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6891" name="Freihand 36890">
                  <a:extLst>
                    <a:ext uri="{FF2B5EF4-FFF2-40B4-BE49-F238E27FC236}">
                      <a16:creationId xmlns:a16="http://schemas.microsoft.com/office/drawing/2014/main" id="{633062D7-8EAA-44DB-8AE0-4ADF7561240A}"/>
                    </a:ext>
                  </a:extLst>
                </p14:cNvPr>
                <p14:cNvContentPartPr/>
                <p14:nvPr/>
              </p14:nvContentPartPr>
              <p14:xfrm>
                <a:off x="2407653" y="5378107"/>
                <a:ext cx="107640" cy="17640"/>
              </p14:xfrm>
            </p:contentPart>
          </mc:Choice>
          <mc:Fallback>
            <p:pic>
              <p:nvPicPr>
                <p:cNvPr id="36891" name="Freihand 36890">
                  <a:extLst>
                    <a:ext uri="{FF2B5EF4-FFF2-40B4-BE49-F238E27FC236}">
                      <a16:creationId xmlns:a16="http://schemas.microsoft.com/office/drawing/2014/main" id="{633062D7-8EAA-44DB-8AE0-4ADF7561240A}"/>
                    </a:ext>
                  </a:extLst>
                </p:cNvPr>
                <p:cNvPicPr/>
                <p:nvPr/>
              </p:nvPicPr>
              <p:blipFill>
                <a:blip r:embed="rId140"/>
                <a:stretch>
                  <a:fillRect/>
                </a:stretch>
              </p:blipFill>
              <p:spPr>
                <a:xfrm>
                  <a:off x="2403333" y="5373787"/>
                  <a:ext cx="116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6892" name="Freihand 36891">
                  <a:extLst>
                    <a:ext uri="{FF2B5EF4-FFF2-40B4-BE49-F238E27FC236}">
                      <a16:creationId xmlns:a16="http://schemas.microsoft.com/office/drawing/2014/main" id="{2BE0ADAE-C328-4875-9FBA-F0A97853B415}"/>
                    </a:ext>
                  </a:extLst>
                </p14:cNvPr>
                <p14:cNvContentPartPr/>
                <p14:nvPr/>
              </p14:nvContentPartPr>
              <p14:xfrm>
                <a:off x="1882413" y="5564227"/>
                <a:ext cx="289800" cy="248760"/>
              </p14:xfrm>
            </p:contentPart>
          </mc:Choice>
          <mc:Fallback>
            <p:pic>
              <p:nvPicPr>
                <p:cNvPr id="36892" name="Freihand 36891">
                  <a:extLst>
                    <a:ext uri="{FF2B5EF4-FFF2-40B4-BE49-F238E27FC236}">
                      <a16:creationId xmlns:a16="http://schemas.microsoft.com/office/drawing/2014/main" id="{2BE0ADAE-C328-4875-9FBA-F0A97853B415}"/>
                    </a:ext>
                  </a:extLst>
                </p:cNvPr>
                <p:cNvPicPr/>
                <p:nvPr/>
              </p:nvPicPr>
              <p:blipFill>
                <a:blip r:embed="rId142"/>
                <a:stretch>
                  <a:fillRect/>
                </a:stretch>
              </p:blipFill>
              <p:spPr>
                <a:xfrm>
                  <a:off x="1878093" y="5559907"/>
                  <a:ext cx="298440" cy="25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3">
            <p14:nvContentPartPr>
              <p14:cNvPr id="36899" name="Freihand 36898">
                <a:extLst>
                  <a:ext uri="{FF2B5EF4-FFF2-40B4-BE49-F238E27FC236}">
                    <a16:creationId xmlns:a16="http://schemas.microsoft.com/office/drawing/2014/main" id="{E3EA6ACF-8B68-4D54-8E47-76D617CB3EF4}"/>
                  </a:ext>
                </a:extLst>
              </p14:cNvPr>
              <p14:cNvContentPartPr/>
              <p14:nvPr/>
            </p14:nvContentPartPr>
            <p14:xfrm>
              <a:off x="5044653" y="3361027"/>
              <a:ext cx="142200" cy="131400"/>
            </p14:xfrm>
          </p:contentPart>
        </mc:Choice>
        <mc:Fallback>
          <p:pic>
            <p:nvPicPr>
              <p:cNvPr id="36899" name="Freihand 36898">
                <a:extLst>
                  <a:ext uri="{FF2B5EF4-FFF2-40B4-BE49-F238E27FC236}">
                    <a16:creationId xmlns:a16="http://schemas.microsoft.com/office/drawing/2014/main" id="{E3EA6ACF-8B68-4D54-8E47-76D617CB3EF4}"/>
                  </a:ext>
                </a:extLst>
              </p:cNvPr>
              <p:cNvPicPr/>
              <p:nvPr/>
            </p:nvPicPr>
            <p:blipFill>
              <a:blip r:embed="rId144"/>
              <a:stretch>
                <a:fillRect/>
              </a:stretch>
            </p:blipFill>
            <p:spPr>
              <a:xfrm>
                <a:off x="5040333" y="3356707"/>
                <a:ext cx="150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6902" name="Freihand 36901">
                <a:extLst>
                  <a:ext uri="{FF2B5EF4-FFF2-40B4-BE49-F238E27FC236}">
                    <a16:creationId xmlns:a16="http://schemas.microsoft.com/office/drawing/2014/main" id="{9BAE8D4D-5B35-4F9A-9682-0DE8A855D0D6}"/>
                  </a:ext>
                </a:extLst>
              </p14:cNvPr>
              <p14:cNvContentPartPr/>
              <p14:nvPr/>
            </p14:nvContentPartPr>
            <p14:xfrm>
              <a:off x="6933213" y="3235747"/>
              <a:ext cx="160920" cy="163080"/>
            </p14:xfrm>
          </p:contentPart>
        </mc:Choice>
        <mc:Fallback>
          <p:pic>
            <p:nvPicPr>
              <p:cNvPr id="36902" name="Freihand 36901">
                <a:extLst>
                  <a:ext uri="{FF2B5EF4-FFF2-40B4-BE49-F238E27FC236}">
                    <a16:creationId xmlns:a16="http://schemas.microsoft.com/office/drawing/2014/main" id="{9BAE8D4D-5B35-4F9A-9682-0DE8A855D0D6}"/>
                  </a:ext>
                </a:extLst>
              </p:cNvPr>
              <p:cNvPicPr/>
              <p:nvPr/>
            </p:nvPicPr>
            <p:blipFill>
              <a:blip r:embed="rId146"/>
              <a:stretch>
                <a:fillRect/>
              </a:stretch>
            </p:blipFill>
            <p:spPr>
              <a:xfrm>
                <a:off x="6928893" y="3231427"/>
                <a:ext cx="169560" cy="171720"/>
              </a:xfrm>
              <a:prstGeom prst="rect">
                <a:avLst/>
              </a:prstGeom>
            </p:spPr>
          </p:pic>
        </mc:Fallback>
      </mc:AlternateContent>
      <p:grpSp>
        <p:nvGrpSpPr>
          <p:cNvPr id="36906" name="Gruppieren 36905">
            <a:extLst>
              <a:ext uri="{FF2B5EF4-FFF2-40B4-BE49-F238E27FC236}">
                <a16:creationId xmlns:a16="http://schemas.microsoft.com/office/drawing/2014/main" id="{4EB9909A-B66E-4269-BAD0-1C18A01F54CB}"/>
              </a:ext>
            </a:extLst>
          </p:cNvPr>
          <p:cNvGrpSpPr/>
          <p:nvPr/>
        </p:nvGrpSpPr>
        <p:grpSpPr>
          <a:xfrm>
            <a:off x="5676813" y="2917507"/>
            <a:ext cx="896040" cy="482760"/>
            <a:chOff x="5676813" y="2917507"/>
            <a:chExt cx="896040" cy="482760"/>
          </a:xfrm>
        </p:grpSpPr>
        <mc:AlternateContent xmlns:mc="http://schemas.openxmlformats.org/markup-compatibility/2006">
          <mc:Choice xmlns:p14="http://schemas.microsoft.com/office/powerpoint/2010/main" Requires="p14">
            <p:contentPart p14:bwMode="auto" r:id="rId147">
              <p14:nvContentPartPr>
                <p14:cNvPr id="36900" name="Freihand 36899">
                  <a:extLst>
                    <a:ext uri="{FF2B5EF4-FFF2-40B4-BE49-F238E27FC236}">
                      <a16:creationId xmlns:a16="http://schemas.microsoft.com/office/drawing/2014/main" id="{2794A8F1-2597-4FF3-BF6D-596993923DAE}"/>
                    </a:ext>
                  </a:extLst>
                </p14:cNvPr>
                <p14:cNvContentPartPr/>
                <p14:nvPr/>
              </p14:nvContentPartPr>
              <p14:xfrm>
                <a:off x="5676813" y="3342307"/>
                <a:ext cx="802800" cy="57960"/>
              </p14:xfrm>
            </p:contentPart>
          </mc:Choice>
          <mc:Fallback>
            <p:pic>
              <p:nvPicPr>
                <p:cNvPr id="36900" name="Freihand 36899">
                  <a:extLst>
                    <a:ext uri="{FF2B5EF4-FFF2-40B4-BE49-F238E27FC236}">
                      <a16:creationId xmlns:a16="http://schemas.microsoft.com/office/drawing/2014/main" id="{2794A8F1-2597-4FF3-BF6D-596993923DAE}"/>
                    </a:ext>
                  </a:extLst>
                </p:cNvPr>
                <p:cNvPicPr/>
                <p:nvPr/>
              </p:nvPicPr>
              <p:blipFill>
                <a:blip r:embed="rId148"/>
                <a:stretch>
                  <a:fillRect/>
                </a:stretch>
              </p:blipFill>
              <p:spPr>
                <a:xfrm>
                  <a:off x="5672493" y="3337987"/>
                  <a:ext cx="811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6901" name="Freihand 36900">
                  <a:extLst>
                    <a:ext uri="{FF2B5EF4-FFF2-40B4-BE49-F238E27FC236}">
                      <a16:creationId xmlns:a16="http://schemas.microsoft.com/office/drawing/2014/main" id="{6405B0C2-AC9F-4300-A5C2-4E91AAFE3A45}"/>
                    </a:ext>
                  </a:extLst>
                </p14:cNvPr>
                <p14:cNvContentPartPr/>
                <p14:nvPr/>
              </p14:nvContentPartPr>
              <p14:xfrm>
                <a:off x="6463053" y="3273187"/>
                <a:ext cx="109800" cy="124200"/>
              </p14:xfrm>
            </p:contentPart>
          </mc:Choice>
          <mc:Fallback>
            <p:pic>
              <p:nvPicPr>
                <p:cNvPr id="36901" name="Freihand 36900">
                  <a:extLst>
                    <a:ext uri="{FF2B5EF4-FFF2-40B4-BE49-F238E27FC236}">
                      <a16:creationId xmlns:a16="http://schemas.microsoft.com/office/drawing/2014/main" id="{6405B0C2-AC9F-4300-A5C2-4E91AAFE3A45}"/>
                    </a:ext>
                  </a:extLst>
                </p:cNvPr>
                <p:cNvPicPr/>
                <p:nvPr/>
              </p:nvPicPr>
              <p:blipFill>
                <a:blip r:embed="rId150"/>
                <a:stretch>
                  <a:fillRect/>
                </a:stretch>
              </p:blipFill>
              <p:spPr>
                <a:xfrm>
                  <a:off x="6458733" y="3268867"/>
                  <a:ext cx="118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6904" name="Freihand 36903">
                  <a:extLst>
                    <a:ext uri="{FF2B5EF4-FFF2-40B4-BE49-F238E27FC236}">
                      <a16:creationId xmlns:a16="http://schemas.microsoft.com/office/drawing/2014/main" id="{852ADAE8-7D80-4D40-9D37-1937B1688229}"/>
                    </a:ext>
                  </a:extLst>
                </p14:cNvPr>
                <p14:cNvContentPartPr/>
                <p14:nvPr/>
              </p14:nvContentPartPr>
              <p14:xfrm>
                <a:off x="6013413" y="3031627"/>
                <a:ext cx="128520" cy="206280"/>
              </p14:xfrm>
            </p:contentPart>
          </mc:Choice>
          <mc:Fallback>
            <p:pic>
              <p:nvPicPr>
                <p:cNvPr id="36904" name="Freihand 36903">
                  <a:extLst>
                    <a:ext uri="{FF2B5EF4-FFF2-40B4-BE49-F238E27FC236}">
                      <a16:creationId xmlns:a16="http://schemas.microsoft.com/office/drawing/2014/main" id="{852ADAE8-7D80-4D40-9D37-1937B1688229}"/>
                    </a:ext>
                  </a:extLst>
                </p:cNvPr>
                <p:cNvPicPr/>
                <p:nvPr/>
              </p:nvPicPr>
              <p:blipFill>
                <a:blip r:embed="rId152"/>
                <a:stretch>
                  <a:fillRect/>
                </a:stretch>
              </p:blipFill>
              <p:spPr>
                <a:xfrm>
                  <a:off x="6009093" y="3027307"/>
                  <a:ext cx="1371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6905" name="Freihand 36904">
                  <a:extLst>
                    <a:ext uri="{FF2B5EF4-FFF2-40B4-BE49-F238E27FC236}">
                      <a16:creationId xmlns:a16="http://schemas.microsoft.com/office/drawing/2014/main" id="{87BD7EB0-08D3-4491-9B65-0CFDC17B660D}"/>
                    </a:ext>
                  </a:extLst>
                </p14:cNvPr>
                <p14:cNvContentPartPr/>
                <p14:nvPr/>
              </p14:nvContentPartPr>
              <p14:xfrm>
                <a:off x="5855373" y="2917507"/>
                <a:ext cx="463680" cy="482400"/>
              </p14:xfrm>
            </p:contentPart>
          </mc:Choice>
          <mc:Fallback>
            <p:pic>
              <p:nvPicPr>
                <p:cNvPr id="36905" name="Freihand 36904">
                  <a:extLst>
                    <a:ext uri="{FF2B5EF4-FFF2-40B4-BE49-F238E27FC236}">
                      <a16:creationId xmlns:a16="http://schemas.microsoft.com/office/drawing/2014/main" id="{87BD7EB0-08D3-4491-9B65-0CFDC17B660D}"/>
                    </a:ext>
                  </a:extLst>
                </p:cNvPr>
                <p:cNvPicPr/>
                <p:nvPr/>
              </p:nvPicPr>
              <p:blipFill>
                <a:blip r:embed="rId154"/>
                <a:stretch>
                  <a:fillRect/>
                </a:stretch>
              </p:blipFill>
              <p:spPr>
                <a:xfrm>
                  <a:off x="5851053" y="2913187"/>
                  <a:ext cx="472320" cy="491040"/>
                </a:xfrm>
                <a:prstGeom prst="rect">
                  <a:avLst/>
                </a:prstGeom>
              </p:spPr>
            </p:pic>
          </mc:Fallback>
        </mc:AlternateContent>
      </p:grpSp>
      <p:grpSp>
        <p:nvGrpSpPr>
          <p:cNvPr id="36918" name="Gruppieren 36917">
            <a:extLst>
              <a:ext uri="{FF2B5EF4-FFF2-40B4-BE49-F238E27FC236}">
                <a16:creationId xmlns:a16="http://schemas.microsoft.com/office/drawing/2014/main" id="{119A2714-E788-4522-9CA7-244B7CBAF1D5}"/>
              </a:ext>
            </a:extLst>
          </p:cNvPr>
          <p:cNvGrpSpPr/>
          <p:nvPr/>
        </p:nvGrpSpPr>
        <p:grpSpPr>
          <a:xfrm>
            <a:off x="7025373" y="5066707"/>
            <a:ext cx="942480" cy="168120"/>
            <a:chOff x="7025373" y="5066707"/>
            <a:chExt cx="942480" cy="168120"/>
          </a:xfrm>
        </p:grpSpPr>
        <mc:AlternateContent xmlns:mc="http://schemas.openxmlformats.org/markup-compatibility/2006">
          <mc:Choice xmlns:p14="http://schemas.microsoft.com/office/powerpoint/2010/main" Requires="p14">
            <p:contentPart p14:bwMode="auto" r:id="rId155">
              <p14:nvContentPartPr>
                <p14:cNvPr id="36897" name="Freihand 36896">
                  <a:extLst>
                    <a:ext uri="{FF2B5EF4-FFF2-40B4-BE49-F238E27FC236}">
                      <a16:creationId xmlns:a16="http://schemas.microsoft.com/office/drawing/2014/main" id="{E3C7ADE1-D4A3-4681-BAA3-F650B73CB187}"/>
                    </a:ext>
                  </a:extLst>
                </p14:cNvPr>
                <p14:cNvContentPartPr/>
                <p14:nvPr/>
              </p14:nvContentPartPr>
              <p14:xfrm>
                <a:off x="7025373" y="5066707"/>
                <a:ext cx="145440" cy="127080"/>
              </p14:xfrm>
            </p:contentPart>
          </mc:Choice>
          <mc:Fallback>
            <p:pic>
              <p:nvPicPr>
                <p:cNvPr id="36897" name="Freihand 36896">
                  <a:extLst>
                    <a:ext uri="{FF2B5EF4-FFF2-40B4-BE49-F238E27FC236}">
                      <a16:creationId xmlns:a16="http://schemas.microsoft.com/office/drawing/2014/main" id="{E3C7ADE1-D4A3-4681-BAA3-F650B73CB187}"/>
                    </a:ext>
                  </a:extLst>
                </p:cNvPr>
                <p:cNvPicPr/>
                <p:nvPr/>
              </p:nvPicPr>
              <p:blipFill>
                <a:blip r:embed="rId156"/>
                <a:stretch>
                  <a:fillRect/>
                </a:stretch>
              </p:blipFill>
              <p:spPr>
                <a:xfrm>
                  <a:off x="7021053" y="5062387"/>
                  <a:ext cx="154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6898" name="Freihand 36897">
                  <a:extLst>
                    <a:ext uri="{FF2B5EF4-FFF2-40B4-BE49-F238E27FC236}">
                      <a16:creationId xmlns:a16="http://schemas.microsoft.com/office/drawing/2014/main" id="{2CEC2CE3-78E5-42B1-AFC4-C6E524F4D9EB}"/>
                    </a:ext>
                  </a:extLst>
                </p14:cNvPr>
                <p14:cNvContentPartPr/>
                <p14:nvPr/>
              </p14:nvContentPartPr>
              <p14:xfrm>
                <a:off x="7772733" y="5076067"/>
                <a:ext cx="195120" cy="158760"/>
              </p14:xfrm>
            </p:contentPart>
          </mc:Choice>
          <mc:Fallback>
            <p:pic>
              <p:nvPicPr>
                <p:cNvPr id="36898" name="Freihand 36897">
                  <a:extLst>
                    <a:ext uri="{FF2B5EF4-FFF2-40B4-BE49-F238E27FC236}">
                      <a16:creationId xmlns:a16="http://schemas.microsoft.com/office/drawing/2014/main" id="{2CEC2CE3-78E5-42B1-AFC4-C6E524F4D9EB}"/>
                    </a:ext>
                  </a:extLst>
                </p:cNvPr>
                <p:cNvPicPr/>
                <p:nvPr/>
              </p:nvPicPr>
              <p:blipFill>
                <a:blip r:embed="rId158"/>
                <a:stretch>
                  <a:fillRect/>
                </a:stretch>
              </p:blipFill>
              <p:spPr>
                <a:xfrm>
                  <a:off x="7768413" y="5071747"/>
                  <a:ext cx="203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6910" name="Freihand 36909">
                  <a:extLst>
                    <a:ext uri="{FF2B5EF4-FFF2-40B4-BE49-F238E27FC236}">
                      <a16:creationId xmlns:a16="http://schemas.microsoft.com/office/drawing/2014/main" id="{867E0C82-0DAE-435D-8475-68900C6AA0E3}"/>
                    </a:ext>
                  </a:extLst>
                </p14:cNvPr>
                <p14:cNvContentPartPr/>
                <p14:nvPr/>
              </p14:nvContentPartPr>
              <p14:xfrm>
                <a:off x="7274853" y="5090107"/>
                <a:ext cx="13680" cy="107280"/>
              </p14:xfrm>
            </p:contentPart>
          </mc:Choice>
          <mc:Fallback>
            <p:pic>
              <p:nvPicPr>
                <p:cNvPr id="36910" name="Freihand 36909">
                  <a:extLst>
                    <a:ext uri="{FF2B5EF4-FFF2-40B4-BE49-F238E27FC236}">
                      <a16:creationId xmlns:a16="http://schemas.microsoft.com/office/drawing/2014/main" id="{867E0C82-0DAE-435D-8475-68900C6AA0E3}"/>
                    </a:ext>
                  </a:extLst>
                </p:cNvPr>
                <p:cNvPicPr/>
                <p:nvPr/>
              </p:nvPicPr>
              <p:blipFill>
                <a:blip r:embed="rId160"/>
                <a:stretch>
                  <a:fillRect/>
                </a:stretch>
              </p:blipFill>
              <p:spPr>
                <a:xfrm>
                  <a:off x="7270533" y="5085787"/>
                  <a:ext cx="22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6911" name="Freihand 36910">
                  <a:extLst>
                    <a:ext uri="{FF2B5EF4-FFF2-40B4-BE49-F238E27FC236}">
                      <a16:creationId xmlns:a16="http://schemas.microsoft.com/office/drawing/2014/main" id="{EF4C68E3-733E-44E9-8F19-26607C89E238}"/>
                    </a:ext>
                  </a:extLst>
                </p14:cNvPr>
                <p14:cNvContentPartPr/>
                <p14:nvPr/>
              </p14:nvContentPartPr>
              <p14:xfrm>
                <a:off x="7259013" y="5126107"/>
                <a:ext cx="68040" cy="17640"/>
              </p14:xfrm>
            </p:contentPart>
          </mc:Choice>
          <mc:Fallback>
            <p:pic>
              <p:nvPicPr>
                <p:cNvPr id="36911" name="Freihand 36910">
                  <a:extLst>
                    <a:ext uri="{FF2B5EF4-FFF2-40B4-BE49-F238E27FC236}">
                      <a16:creationId xmlns:a16="http://schemas.microsoft.com/office/drawing/2014/main" id="{EF4C68E3-733E-44E9-8F19-26607C89E238}"/>
                    </a:ext>
                  </a:extLst>
                </p:cNvPr>
                <p:cNvPicPr/>
                <p:nvPr/>
              </p:nvPicPr>
              <p:blipFill>
                <a:blip r:embed="rId162"/>
                <a:stretch>
                  <a:fillRect/>
                </a:stretch>
              </p:blipFill>
              <p:spPr>
                <a:xfrm>
                  <a:off x="7254693" y="5121787"/>
                  <a:ext cx="76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6912" name="Freihand 36911">
                  <a:extLst>
                    <a:ext uri="{FF2B5EF4-FFF2-40B4-BE49-F238E27FC236}">
                      <a16:creationId xmlns:a16="http://schemas.microsoft.com/office/drawing/2014/main" id="{1267FF82-BC4A-49AE-AFE9-E5339830CD5C}"/>
                    </a:ext>
                  </a:extLst>
                </p14:cNvPr>
                <p14:cNvContentPartPr/>
                <p14:nvPr/>
              </p14:nvContentPartPr>
              <p14:xfrm>
                <a:off x="7328853" y="5096587"/>
                <a:ext cx="69120" cy="93600"/>
              </p14:xfrm>
            </p:contentPart>
          </mc:Choice>
          <mc:Fallback>
            <p:pic>
              <p:nvPicPr>
                <p:cNvPr id="36912" name="Freihand 36911">
                  <a:extLst>
                    <a:ext uri="{FF2B5EF4-FFF2-40B4-BE49-F238E27FC236}">
                      <a16:creationId xmlns:a16="http://schemas.microsoft.com/office/drawing/2014/main" id="{1267FF82-BC4A-49AE-AFE9-E5339830CD5C}"/>
                    </a:ext>
                  </a:extLst>
                </p:cNvPr>
                <p:cNvPicPr/>
                <p:nvPr/>
              </p:nvPicPr>
              <p:blipFill>
                <a:blip r:embed="rId164"/>
                <a:stretch>
                  <a:fillRect/>
                </a:stretch>
              </p:blipFill>
              <p:spPr>
                <a:xfrm>
                  <a:off x="7324533" y="5092267"/>
                  <a:ext cx="77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6913" name="Freihand 36912">
                  <a:extLst>
                    <a:ext uri="{FF2B5EF4-FFF2-40B4-BE49-F238E27FC236}">
                      <a16:creationId xmlns:a16="http://schemas.microsoft.com/office/drawing/2014/main" id="{C9DB414C-6D99-44ED-94B9-C161BA90D016}"/>
                    </a:ext>
                  </a:extLst>
                </p14:cNvPr>
                <p14:cNvContentPartPr/>
                <p14:nvPr/>
              </p14:nvContentPartPr>
              <p14:xfrm>
                <a:off x="7512453" y="5129347"/>
                <a:ext cx="127800" cy="22680"/>
              </p14:xfrm>
            </p:contentPart>
          </mc:Choice>
          <mc:Fallback>
            <p:pic>
              <p:nvPicPr>
                <p:cNvPr id="36913" name="Freihand 36912">
                  <a:extLst>
                    <a:ext uri="{FF2B5EF4-FFF2-40B4-BE49-F238E27FC236}">
                      <a16:creationId xmlns:a16="http://schemas.microsoft.com/office/drawing/2014/main" id="{C9DB414C-6D99-44ED-94B9-C161BA90D016}"/>
                    </a:ext>
                  </a:extLst>
                </p:cNvPr>
                <p:cNvPicPr/>
                <p:nvPr/>
              </p:nvPicPr>
              <p:blipFill>
                <a:blip r:embed="rId166"/>
                <a:stretch>
                  <a:fillRect/>
                </a:stretch>
              </p:blipFill>
              <p:spPr>
                <a:xfrm>
                  <a:off x="7508133" y="5125027"/>
                  <a:ext cx="136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6914" name="Freihand 36913">
                  <a:extLst>
                    <a:ext uri="{FF2B5EF4-FFF2-40B4-BE49-F238E27FC236}">
                      <a16:creationId xmlns:a16="http://schemas.microsoft.com/office/drawing/2014/main" id="{5BC72FA1-3AB9-49DC-86F9-B56F433C20D0}"/>
                    </a:ext>
                  </a:extLst>
                </p14:cNvPr>
                <p14:cNvContentPartPr/>
                <p14:nvPr/>
              </p14:nvContentPartPr>
              <p14:xfrm>
                <a:off x="7531893" y="5169667"/>
                <a:ext cx="103320" cy="24840"/>
              </p14:xfrm>
            </p:contentPart>
          </mc:Choice>
          <mc:Fallback>
            <p:pic>
              <p:nvPicPr>
                <p:cNvPr id="36914" name="Freihand 36913">
                  <a:extLst>
                    <a:ext uri="{FF2B5EF4-FFF2-40B4-BE49-F238E27FC236}">
                      <a16:creationId xmlns:a16="http://schemas.microsoft.com/office/drawing/2014/main" id="{5BC72FA1-3AB9-49DC-86F9-B56F433C20D0}"/>
                    </a:ext>
                  </a:extLst>
                </p:cNvPr>
                <p:cNvPicPr/>
                <p:nvPr/>
              </p:nvPicPr>
              <p:blipFill>
                <a:blip r:embed="rId168"/>
                <a:stretch>
                  <a:fillRect/>
                </a:stretch>
              </p:blipFill>
              <p:spPr>
                <a:xfrm>
                  <a:off x="7527573" y="5165347"/>
                  <a:ext cx="111960" cy="33480"/>
                </a:xfrm>
                <a:prstGeom prst="rect">
                  <a:avLst/>
                </a:prstGeom>
              </p:spPr>
            </p:pic>
          </mc:Fallback>
        </mc:AlternateContent>
      </p:grpSp>
      <p:grpSp>
        <p:nvGrpSpPr>
          <p:cNvPr id="36917" name="Gruppieren 36916">
            <a:extLst>
              <a:ext uri="{FF2B5EF4-FFF2-40B4-BE49-F238E27FC236}">
                <a16:creationId xmlns:a16="http://schemas.microsoft.com/office/drawing/2014/main" id="{D1316691-64C9-41FB-B325-AB8E6E23ED84}"/>
              </a:ext>
            </a:extLst>
          </p:cNvPr>
          <p:cNvGrpSpPr/>
          <p:nvPr/>
        </p:nvGrpSpPr>
        <p:grpSpPr>
          <a:xfrm>
            <a:off x="4303773" y="5048347"/>
            <a:ext cx="1332720" cy="171000"/>
            <a:chOff x="4303773" y="5048347"/>
            <a:chExt cx="1332720" cy="171000"/>
          </a:xfrm>
        </p:grpSpPr>
        <mc:AlternateContent xmlns:mc="http://schemas.openxmlformats.org/markup-compatibility/2006">
          <mc:Choice xmlns:p14="http://schemas.microsoft.com/office/powerpoint/2010/main" Requires="p14">
            <p:contentPart p14:bwMode="auto" r:id="rId169">
              <p14:nvContentPartPr>
                <p14:cNvPr id="36895" name="Freihand 36894">
                  <a:extLst>
                    <a:ext uri="{FF2B5EF4-FFF2-40B4-BE49-F238E27FC236}">
                      <a16:creationId xmlns:a16="http://schemas.microsoft.com/office/drawing/2014/main" id="{68A02E1F-763D-4F4E-8624-B19C8894A8C4}"/>
                    </a:ext>
                  </a:extLst>
                </p14:cNvPr>
                <p14:cNvContentPartPr/>
                <p14:nvPr/>
              </p14:nvContentPartPr>
              <p14:xfrm>
                <a:off x="4303773" y="5060587"/>
                <a:ext cx="139320" cy="158760"/>
              </p14:xfrm>
            </p:contentPart>
          </mc:Choice>
          <mc:Fallback>
            <p:pic>
              <p:nvPicPr>
                <p:cNvPr id="36895" name="Freihand 36894">
                  <a:extLst>
                    <a:ext uri="{FF2B5EF4-FFF2-40B4-BE49-F238E27FC236}">
                      <a16:creationId xmlns:a16="http://schemas.microsoft.com/office/drawing/2014/main" id="{68A02E1F-763D-4F4E-8624-B19C8894A8C4}"/>
                    </a:ext>
                  </a:extLst>
                </p:cNvPr>
                <p:cNvPicPr/>
                <p:nvPr/>
              </p:nvPicPr>
              <p:blipFill>
                <a:blip r:embed="rId170"/>
                <a:stretch>
                  <a:fillRect/>
                </a:stretch>
              </p:blipFill>
              <p:spPr>
                <a:xfrm>
                  <a:off x="4299453" y="5056267"/>
                  <a:ext cx="147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6896" name="Freihand 36895">
                  <a:extLst>
                    <a:ext uri="{FF2B5EF4-FFF2-40B4-BE49-F238E27FC236}">
                      <a16:creationId xmlns:a16="http://schemas.microsoft.com/office/drawing/2014/main" id="{605A82F6-40AC-401E-A6CA-EBA14ACE5363}"/>
                    </a:ext>
                  </a:extLst>
                </p14:cNvPr>
                <p14:cNvContentPartPr/>
                <p14:nvPr/>
              </p14:nvContentPartPr>
              <p14:xfrm>
                <a:off x="5075253" y="5048347"/>
                <a:ext cx="181800" cy="147600"/>
              </p14:xfrm>
            </p:contentPart>
          </mc:Choice>
          <mc:Fallback>
            <p:pic>
              <p:nvPicPr>
                <p:cNvPr id="36896" name="Freihand 36895">
                  <a:extLst>
                    <a:ext uri="{FF2B5EF4-FFF2-40B4-BE49-F238E27FC236}">
                      <a16:creationId xmlns:a16="http://schemas.microsoft.com/office/drawing/2014/main" id="{605A82F6-40AC-401E-A6CA-EBA14ACE5363}"/>
                    </a:ext>
                  </a:extLst>
                </p:cNvPr>
                <p:cNvPicPr/>
                <p:nvPr/>
              </p:nvPicPr>
              <p:blipFill>
                <a:blip r:embed="rId172"/>
                <a:stretch>
                  <a:fillRect/>
                </a:stretch>
              </p:blipFill>
              <p:spPr>
                <a:xfrm>
                  <a:off x="5070933" y="5044027"/>
                  <a:ext cx="190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6907" name="Freihand 36906">
                  <a:extLst>
                    <a:ext uri="{FF2B5EF4-FFF2-40B4-BE49-F238E27FC236}">
                      <a16:creationId xmlns:a16="http://schemas.microsoft.com/office/drawing/2014/main" id="{74F56FF2-999E-403D-9C19-666E71A5E15E}"/>
                    </a:ext>
                  </a:extLst>
                </p14:cNvPr>
                <p14:cNvContentPartPr/>
                <p14:nvPr/>
              </p14:nvContentPartPr>
              <p14:xfrm>
                <a:off x="5442453" y="5076427"/>
                <a:ext cx="10440" cy="92520"/>
              </p14:xfrm>
            </p:contentPart>
          </mc:Choice>
          <mc:Fallback>
            <p:pic>
              <p:nvPicPr>
                <p:cNvPr id="36907" name="Freihand 36906">
                  <a:extLst>
                    <a:ext uri="{FF2B5EF4-FFF2-40B4-BE49-F238E27FC236}">
                      <a16:creationId xmlns:a16="http://schemas.microsoft.com/office/drawing/2014/main" id="{74F56FF2-999E-403D-9C19-666E71A5E15E}"/>
                    </a:ext>
                  </a:extLst>
                </p:cNvPr>
                <p:cNvPicPr/>
                <p:nvPr/>
              </p:nvPicPr>
              <p:blipFill>
                <a:blip r:embed="rId174"/>
                <a:stretch>
                  <a:fillRect/>
                </a:stretch>
              </p:blipFill>
              <p:spPr>
                <a:xfrm>
                  <a:off x="5438133" y="5072107"/>
                  <a:ext cx="19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6908" name="Freihand 36907">
                  <a:extLst>
                    <a:ext uri="{FF2B5EF4-FFF2-40B4-BE49-F238E27FC236}">
                      <a16:creationId xmlns:a16="http://schemas.microsoft.com/office/drawing/2014/main" id="{18D1570C-B4D9-4065-A1A5-A139F13B44C7}"/>
                    </a:ext>
                  </a:extLst>
                </p14:cNvPr>
                <p14:cNvContentPartPr/>
                <p14:nvPr/>
              </p14:nvContentPartPr>
              <p14:xfrm>
                <a:off x="5419413" y="5100547"/>
                <a:ext cx="100800" cy="30240"/>
              </p14:xfrm>
            </p:contentPart>
          </mc:Choice>
          <mc:Fallback>
            <p:pic>
              <p:nvPicPr>
                <p:cNvPr id="36908" name="Freihand 36907">
                  <a:extLst>
                    <a:ext uri="{FF2B5EF4-FFF2-40B4-BE49-F238E27FC236}">
                      <a16:creationId xmlns:a16="http://schemas.microsoft.com/office/drawing/2014/main" id="{18D1570C-B4D9-4065-A1A5-A139F13B44C7}"/>
                    </a:ext>
                  </a:extLst>
                </p:cNvPr>
                <p:cNvPicPr/>
                <p:nvPr/>
              </p:nvPicPr>
              <p:blipFill>
                <a:blip r:embed="rId176"/>
                <a:stretch>
                  <a:fillRect/>
                </a:stretch>
              </p:blipFill>
              <p:spPr>
                <a:xfrm>
                  <a:off x="5415093" y="5096227"/>
                  <a:ext cx="1094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6909" name="Freihand 36908">
                  <a:extLst>
                    <a:ext uri="{FF2B5EF4-FFF2-40B4-BE49-F238E27FC236}">
                      <a16:creationId xmlns:a16="http://schemas.microsoft.com/office/drawing/2014/main" id="{E12AF294-121E-4A0C-AB09-A841C3C76E02}"/>
                    </a:ext>
                  </a:extLst>
                </p14:cNvPr>
                <p14:cNvContentPartPr/>
                <p14:nvPr/>
              </p14:nvContentPartPr>
              <p14:xfrm>
                <a:off x="5550093" y="5057347"/>
                <a:ext cx="86400" cy="88200"/>
              </p14:xfrm>
            </p:contentPart>
          </mc:Choice>
          <mc:Fallback>
            <p:pic>
              <p:nvPicPr>
                <p:cNvPr id="36909" name="Freihand 36908">
                  <a:extLst>
                    <a:ext uri="{FF2B5EF4-FFF2-40B4-BE49-F238E27FC236}">
                      <a16:creationId xmlns:a16="http://schemas.microsoft.com/office/drawing/2014/main" id="{E12AF294-121E-4A0C-AB09-A841C3C76E02}"/>
                    </a:ext>
                  </a:extLst>
                </p:cNvPr>
                <p:cNvPicPr/>
                <p:nvPr/>
              </p:nvPicPr>
              <p:blipFill>
                <a:blip r:embed="rId178"/>
                <a:stretch>
                  <a:fillRect/>
                </a:stretch>
              </p:blipFill>
              <p:spPr>
                <a:xfrm>
                  <a:off x="5545773" y="5053027"/>
                  <a:ext cx="95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6915" name="Freihand 36914">
                  <a:extLst>
                    <a:ext uri="{FF2B5EF4-FFF2-40B4-BE49-F238E27FC236}">
                      <a16:creationId xmlns:a16="http://schemas.microsoft.com/office/drawing/2014/main" id="{3F3E82B0-0969-44CA-9865-D2A214C6DF88}"/>
                    </a:ext>
                  </a:extLst>
                </p14:cNvPr>
                <p14:cNvContentPartPr/>
                <p14:nvPr/>
              </p14:nvContentPartPr>
              <p14:xfrm>
                <a:off x="4715613" y="5102347"/>
                <a:ext cx="161280" cy="27720"/>
              </p14:xfrm>
            </p:contentPart>
          </mc:Choice>
          <mc:Fallback>
            <p:pic>
              <p:nvPicPr>
                <p:cNvPr id="36915" name="Freihand 36914">
                  <a:extLst>
                    <a:ext uri="{FF2B5EF4-FFF2-40B4-BE49-F238E27FC236}">
                      <a16:creationId xmlns:a16="http://schemas.microsoft.com/office/drawing/2014/main" id="{3F3E82B0-0969-44CA-9865-D2A214C6DF88}"/>
                    </a:ext>
                  </a:extLst>
                </p:cNvPr>
                <p:cNvPicPr/>
                <p:nvPr/>
              </p:nvPicPr>
              <p:blipFill>
                <a:blip r:embed="rId180"/>
                <a:stretch>
                  <a:fillRect/>
                </a:stretch>
              </p:blipFill>
              <p:spPr>
                <a:xfrm>
                  <a:off x="4711293" y="5098027"/>
                  <a:ext cx="1699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6916" name="Freihand 36915">
                  <a:extLst>
                    <a:ext uri="{FF2B5EF4-FFF2-40B4-BE49-F238E27FC236}">
                      <a16:creationId xmlns:a16="http://schemas.microsoft.com/office/drawing/2014/main" id="{31924264-DCF6-4183-B45C-8DB04B6FC857}"/>
                    </a:ext>
                  </a:extLst>
                </p14:cNvPr>
                <p14:cNvContentPartPr/>
                <p14:nvPr/>
              </p14:nvContentPartPr>
              <p14:xfrm>
                <a:off x="4748373" y="5143747"/>
                <a:ext cx="167760" cy="31320"/>
              </p14:xfrm>
            </p:contentPart>
          </mc:Choice>
          <mc:Fallback>
            <p:pic>
              <p:nvPicPr>
                <p:cNvPr id="36916" name="Freihand 36915">
                  <a:extLst>
                    <a:ext uri="{FF2B5EF4-FFF2-40B4-BE49-F238E27FC236}">
                      <a16:creationId xmlns:a16="http://schemas.microsoft.com/office/drawing/2014/main" id="{31924264-DCF6-4183-B45C-8DB04B6FC857}"/>
                    </a:ext>
                  </a:extLst>
                </p:cNvPr>
                <p:cNvPicPr/>
                <p:nvPr/>
              </p:nvPicPr>
              <p:blipFill>
                <a:blip r:embed="rId182"/>
                <a:stretch>
                  <a:fillRect/>
                </a:stretch>
              </p:blipFill>
              <p:spPr>
                <a:xfrm>
                  <a:off x="4744053" y="5139427"/>
                  <a:ext cx="176400" cy="3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3">
            <p14:nvContentPartPr>
              <p14:cNvPr id="36919" name="Freihand 36918">
                <a:extLst>
                  <a:ext uri="{FF2B5EF4-FFF2-40B4-BE49-F238E27FC236}">
                    <a16:creationId xmlns:a16="http://schemas.microsoft.com/office/drawing/2014/main" id="{F0B16494-9E68-4D15-845C-7DEB82BCE36D}"/>
                  </a:ext>
                </a:extLst>
              </p14:cNvPr>
              <p14:cNvContentPartPr/>
              <p14:nvPr/>
            </p14:nvContentPartPr>
            <p14:xfrm>
              <a:off x="5003973" y="5390347"/>
              <a:ext cx="412560" cy="163080"/>
            </p14:xfrm>
          </p:contentPart>
        </mc:Choice>
        <mc:Fallback>
          <p:pic>
            <p:nvPicPr>
              <p:cNvPr id="36919" name="Freihand 36918">
                <a:extLst>
                  <a:ext uri="{FF2B5EF4-FFF2-40B4-BE49-F238E27FC236}">
                    <a16:creationId xmlns:a16="http://schemas.microsoft.com/office/drawing/2014/main" id="{F0B16494-9E68-4D15-845C-7DEB82BCE36D}"/>
                  </a:ext>
                </a:extLst>
              </p:cNvPr>
              <p:cNvPicPr/>
              <p:nvPr/>
            </p:nvPicPr>
            <p:blipFill>
              <a:blip r:embed="rId184"/>
              <a:stretch>
                <a:fillRect/>
              </a:stretch>
            </p:blipFill>
            <p:spPr>
              <a:xfrm>
                <a:off x="4999653" y="5386027"/>
                <a:ext cx="421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6920" name="Freihand 36919">
                <a:extLst>
                  <a:ext uri="{FF2B5EF4-FFF2-40B4-BE49-F238E27FC236}">
                    <a16:creationId xmlns:a16="http://schemas.microsoft.com/office/drawing/2014/main" id="{8EABB349-4FC9-4FDA-9760-C820A513D9F4}"/>
                  </a:ext>
                </a:extLst>
              </p14:cNvPr>
              <p14:cNvContentPartPr/>
              <p14:nvPr/>
            </p14:nvContentPartPr>
            <p14:xfrm>
              <a:off x="7040493" y="5438227"/>
              <a:ext cx="381240" cy="161640"/>
            </p14:xfrm>
          </p:contentPart>
        </mc:Choice>
        <mc:Fallback>
          <p:pic>
            <p:nvPicPr>
              <p:cNvPr id="36920" name="Freihand 36919">
                <a:extLst>
                  <a:ext uri="{FF2B5EF4-FFF2-40B4-BE49-F238E27FC236}">
                    <a16:creationId xmlns:a16="http://schemas.microsoft.com/office/drawing/2014/main" id="{8EABB349-4FC9-4FDA-9760-C820A513D9F4}"/>
                  </a:ext>
                </a:extLst>
              </p:cNvPr>
              <p:cNvPicPr/>
              <p:nvPr/>
            </p:nvPicPr>
            <p:blipFill>
              <a:blip r:embed="rId186"/>
              <a:stretch>
                <a:fillRect/>
              </a:stretch>
            </p:blipFill>
            <p:spPr>
              <a:xfrm>
                <a:off x="7036173" y="5433907"/>
                <a:ext cx="389880" cy="170280"/>
              </a:xfrm>
              <a:prstGeom prst="rect">
                <a:avLst/>
              </a:prstGeom>
            </p:spPr>
          </p:pic>
        </mc:Fallback>
      </mc:AlternateContent>
      <p:grpSp>
        <p:nvGrpSpPr>
          <p:cNvPr id="262219" name="Gruppieren 262218">
            <a:extLst>
              <a:ext uri="{FF2B5EF4-FFF2-40B4-BE49-F238E27FC236}">
                <a16:creationId xmlns:a16="http://schemas.microsoft.com/office/drawing/2014/main" id="{10C4B0E7-A0CD-4E58-B2DA-8EFD4017C5D7}"/>
              </a:ext>
            </a:extLst>
          </p:cNvPr>
          <p:cNvGrpSpPr/>
          <p:nvPr/>
        </p:nvGrpSpPr>
        <p:grpSpPr>
          <a:xfrm>
            <a:off x="2693853" y="5967787"/>
            <a:ext cx="746280" cy="321840"/>
            <a:chOff x="2693853" y="5967787"/>
            <a:chExt cx="746280" cy="321840"/>
          </a:xfrm>
        </p:grpSpPr>
        <mc:AlternateContent xmlns:mc="http://schemas.openxmlformats.org/markup-compatibility/2006">
          <mc:Choice xmlns:p14="http://schemas.microsoft.com/office/powerpoint/2010/main" Requires="p14">
            <p:contentPart p14:bwMode="auto" r:id="rId187">
              <p14:nvContentPartPr>
                <p14:cNvPr id="36921" name="Freihand 36920">
                  <a:extLst>
                    <a:ext uri="{FF2B5EF4-FFF2-40B4-BE49-F238E27FC236}">
                      <a16:creationId xmlns:a16="http://schemas.microsoft.com/office/drawing/2014/main" id="{569F237B-17A3-47CA-8CFB-E5AE62F77767}"/>
                    </a:ext>
                  </a:extLst>
                </p14:cNvPr>
                <p14:cNvContentPartPr/>
                <p14:nvPr/>
              </p14:nvContentPartPr>
              <p14:xfrm>
                <a:off x="2693853" y="6007747"/>
                <a:ext cx="313920" cy="281880"/>
              </p14:xfrm>
            </p:contentPart>
          </mc:Choice>
          <mc:Fallback>
            <p:pic>
              <p:nvPicPr>
                <p:cNvPr id="36921" name="Freihand 36920">
                  <a:extLst>
                    <a:ext uri="{FF2B5EF4-FFF2-40B4-BE49-F238E27FC236}">
                      <a16:creationId xmlns:a16="http://schemas.microsoft.com/office/drawing/2014/main" id="{569F237B-17A3-47CA-8CFB-E5AE62F77767}"/>
                    </a:ext>
                  </a:extLst>
                </p:cNvPr>
                <p:cNvPicPr/>
                <p:nvPr/>
              </p:nvPicPr>
              <p:blipFill>
                <a:blip r:embed="rId188"/>
                <a:stretch>
                  <a:fillRect/>
                </a:stretch>
              </p:blipFill>
              <p:spPr>
                <a:xfrm>
                  <a:off x="2689533" y="6003427"/>
                  <a:ext cx="3225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6922" name="Freihand 36921">
                  <a:extLst>
                    <a:ext uri="{FF2B5EF4-FFF2-40B4-BE49-F238E27FC236}">
                      <a16:creationId xmlns:a16="http://schemas.microsoft.com/office/drawing/2014/main" id="{07184CDD-533F-4A2F-916A-350C5B01F8B3}"/>
                    </a:ext>
                  </a:extLst>
                </p14:cNvPr>
                <p14:cNvContentPartPr/>
                <p14:nvPr/>
              </p14:nvContentPartPr>
              <p14:xfrm>
                <a:off x="2862693" y="6078667"/>
                <a:ext cx="194760" cy="77400"/>
              </p14:xfrm>
            </p:contentPart>
          </mc:Choice>
          <mc:Fallback>
            <p:pic>
              <p:nvPicPr>
                <p:cNvPr id="36922" name="Freihand 36921">
                  <a:extLst>
                    <a:ext uri="{FF2B5EF4-FFF2-40B4-BE49-F238E27FC236}">
                      <a16:creationId xmlns:a16="http://schemas.microsoft.com/office/drawing/2014/main" id="{07184CDD-533F-4A2F-916A-350C5B01F8B3}"/>
                    </a:ext>
                  </a:extLst>
                </p:cNvPr>
                <p:cNvPicPr/>
                <p:nvPr/>
              </p:nvPicPr>
              <p:blipFill>
                <a:blip r:embed="rId190"/>
                <a:stretch>
                  <a:fillRect/>
                </a:stretch>
              </p:blipFill>
              <p:spPr>
                <a:xfrm>
                  <a:off x="2858373" y="6074347"/>
                  <a:ext cx="203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6923" name="Freihand 36922">
                  <a:extLst>
                    <a:ext uri="{FF2B5EF4-FFF2-40B4-BE49-F238E27FC236}">
                      <a16:creationId xmlns:a16="http://schemas.microsoft.com/office/drawing/2014/main" id="{841E281A-204C-429B-9277-2671348CA24F}"/>
                    </a:ext>
                  </a:extLst>
                </p14:cNvPr>
                <p14:cNvContentPartPr/>
                <p14:nvPr/>
              </p14:nvContentPartPr>
              <p14:xfrm>
                <a:off x="3077613" y="5967787"/>
                <a:ext cx="210600" cy="246240"/>
              </p14:xfrm>
            </p:contentPart>
          </mc:Choice>
          <mc:Fallback>
            <p:pic>
              <p:nvPicPr>
                <p:cNvPr id="36923" name="Freihand 36922">
                  <a:extLst>
                    <a:ext uri="{FF2B5EF4-FFF2-40B4-BE49-F238E27FC236}">
                      <a16:creationId xmlns:a16="http://schemas.microsoft.com/office/drawing/2014/main" id="{841E281A-204C-429B-9277-2671348CA24F}"/>
                    </a:ext>
                  </a:extLst>
                </p:cNvPr>
                <p:cNvPicPr/>
                <p:nvPr/>
              </p:nvPicPr>
              <p:blipFill>
                <a:blip r:embed="rId192"/>
                <a:stretch>
                  <a:fillRect/>
                </a:stretch>
              </p:blipFill>
              <p:spPr>
                <a:xfrm>
                  <a:off x="3073293" y="5963467"/>
                  <a:ext cx="219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6924" name="Freihand 36923">
                  <a:extLst>
                    <a:ext uri="{FF2B5EF4-FFF2-40B4-BE49-F238E27FC236}">
                      <a16:creationId xmlns:a16="http://schemas.microsoft.com/office/drawing/2014/main" id="{E7F9D967-EFF8-4D03-BE70-E7E477005B8F}"/>
                    </a:ext>
                  </a:extLst>
                </p14:cNvPr>
                <p14:cNvContentPartPr/>
                <p14:nvPr/>
              </p14:nvContentPartPr>
              <p14:xfrm>
                <a:off x="3307653" y="6055987"/>
                <a:ext cx="132480" cy="126720"/>
              </p14:xfrm>
            </p:contentPart>
          </mc:Choice>
          <mc:Fallback>
            <p:pic>
              <p:nvPicPr>
                <p:cNvPr id="36924" name="Freihand 36923">
                  <a:extLst>
                    <a:ext uri="{FF2B5EF4-FFF2-40B4-BE49-F238E27FC236}">
                      <a16:creationId xmlns:a16="http://schemas.microsoft.com/office/drawing/2014/main" id="{E7F9D967-EFF8-4D03-BE70-E7E477005B8F}"/>
                    </a:ext>
                  </a:extLst>
                </p:cNvPr>
                <p:cNvPicPr/>
                <p:nvPr/>
              </p:nvPicPr>
              <p:blipFill>
                <a:blip r:embed="rId194"/>
                <a:stretch>
                  <a:fillRect/>
                </a:stretch>
              </p:blipFill>
              <p:spPr>
                <a:xfrm>
                  <a:off x="3303333" y="6051667"/>
                  <a:ext cx="141120" cy="13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5">
            <p14:nvContentPartPr>
              <p14:cNvPr id="36925" name="Freihand 36924">
                <a:extLst>
                  <a:ext uri="{FF2B5EF4-FFF2-40B4-BE49-F238E27FC236}">
                    <a16:creationId xmlns:a16="http://schemas.microsoft.com/office/drawing/2014/main" id="{E47EC7E2-04BA-468C-B766-D898C3FD4E77}"/>
                  </a:ext>
                </a:extLst>
              </p14:cNvPr>
              <p14:cNvContentPartPr/>
              <p14:nvPr/>
            </p14:nvContentPartPr>
            <p14:xfrm>
              <a:off x="3863493" y="5906587"/>
              <a:ext cx="247680" cy="254160"/>
            </p14:xfrm>
          </p:contentPart>
        </mc:Choice>
        <mc:Fallback>
          <p:pic>
            <p:nvPicPr>
              <p:cNvPr id="36925" name="Freihand 36924">
                <a:extLst>
                  <a:ext uri="{FF2B5EF4-FFF2-40B4-BE49-F238E27FC236}">
                    <a16:creationId xmlns:a16="http://schemas.microsoft.com/office/drawing/2014/main" id="{E47EC7E2-04BA-468C-B766-D898C3FD4E77}"/>
                  </a:ext>
                </a:extLst>
              </p:cNvPr>
              <p:cNvPicPr/>
              <p:nvPr/>
            </p:nvPicPr>
            <p:blipFill>
              <a:blip r:embed="rId196"/>
              <a:stretch>
                <a:fillRect/>
              </a:stretch>
            </p:blipFill>
            <p:spPr>
              <a:xfrm>
                <a:off x="3859173" y="5902267"/>
                <a:ext cx="2563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6926" name="Freihand 36925">
                <a:extLst>
                  <a:ext uri="{FF2B5EF4-FFF2-40B4-BE49-F238E27FC236}">
                    <a16:creationId xmlns:a16="http://schemas.microsoft.com/office/drawing/2014/main" id="{B15E579B-1EB6-4BD0-8F12-54EAAFA1A5C1}"/>
                  </a:ext>
                </a:extLst>
              </p14:cNvPr>
              <p14:cNvContentPartPr/>
              <p14:nvPr/>
            </p14:nvContentPartPr>
            <p14:xfrm>
              <a:off x="3979773" y="6086227"/>
              <a:ext cx="73800" cy="51120"/>
            </p14:xfrm>
          </p:contentPart>
        </mc:Choice>
        <mc:Fallback>
          <p:pic>
            <p:nvPicPr>
              <p:cNvPr id="36926" name="Freihand 36925">
                <a:extLst>
                  <a:ext uri="{FF2B5EF4-FFF2-40B4-BE49-F238E27FC236}">
                    <a16:creationId xmlns:a16="http://schemas.microsoft.com/office/drawing/2014/main" id="{B15E579B-1EB6-4BD0-8F12-54EAAFA1A5C1}"/>
                  </a:ext>
                </a:extLst>
              </p:cNvPr>
              <p:cNvPicPr/>
              <p:nvPr/>
            </p:nvPicPr>
            <p:blipFill>
              <a:blip r:embed="rId198"/>
              <a:stretch>
                <a:fillRect/>
              </a:stretch>
            </p:blipFill>
            <p:spPr>
              <a:xfrm>
                <a:off x="3975453" y="6081907"/>
                <a:ext cx="82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6927" name="Freihand 36926">
                <a:extLst>
                  <a:ext uri="{FF2B5EF4-FFF2-40B4-BE49-F238E27FC236}">
                    <a16:creationId xmlns:a16="http://schemas.microsoft.com/office/drawing/2014/main" id="{DEF4B096-5B07-432E-83CC-D52216EAA018}"/>
                  </a:ext>
                </a:extLst>
              </p14:cNvPr>
              <p14:cNvContentPartPr/>
              <p14:nvPr/>
            </p14:nvContentPartPr>
            <p14:xfrm>
              <a:off x="4138173" y="6066787"/>
              <a:ext cx="260280" cy="70560"/>
            </p14:xfrm>
          </p:contentPart>
        </mc:Choice>
        <mc:Fallback>
          <p:pic>
            <p:nvPicPr>
              <p:cNvPr id="36927" name="Freihand 36926">
                <a:extLst>
                  <a:ext uri="{FF2B5EF4-FFF2-40B4-BE49-F238E27FC236}">
                    <a16:creationId xmlns:a16="http://schemas.microsoft.com/office/drawing/2014/main" id="{DEF4B096-5B07-432E-83CC-D52216EAA018}"/>
                  </a:ext>
                </a:extLst>
              </p:cNvPr>
              <p:cNvPicPr/>
              <p:nvPr/>
            </p:nvPicPr>
            <p:blipFill>
              <a:blip r:embed="rId200"/>
              <a:stretch>
                <a:fillRect/>
              </a:stretch>
            </p:blipFill>
            <p:spPr>
              <a:xfrm>
                <a:off x="4133853" y="6062467"/>
                <a:ext cx="268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62208" name="Freihand 262207">
                <a:extLst>
                  <a:ext uri="{FF2B5EF4-FFF2-40B4-BE49-F238E27FC236}">
                    <a16:creationId xmlns:a16="http://schemas.microsoft.com/office/drawing/2014/main" id="{EB247E62-F296-404C-BF96-F80E577A9621}"/>
                  </a:ext>
                </a:extLst>
              </p14:cNvPr>
              <p14:cNvContentPartPr/>
              <p14:nvPr/>
            </p14:nvContentPartPr>
            <p14:xfrm>
              <a:off x="4484853" y="5954107"/>
              <a:ext cx="315000" cy="183240"/>
            </p14:xfrm>
          </p:contentPart>
        </mc:Choice>
        <mc:Fallback>
          <p:pic>
            <p:nvPicPr>
              <p:cNvPr id="262208" name="Freihand 262207">
                <a:extLst>
                  <a:ext uri="{FF2B5EF4-FFF2-40B4-BE49-F238E27FC236}">
                    <a16:creationId xmlns:a16="http://schemas.microsoft.com/office/drawing/2014/main" id="{EB247E62-F296-404C-BF96-F80E577A9621}"/>
                  </a:ext>
                </a:extLst>
              </p:cNvPr>
              <p:cNvPicPr/>
              <p:nvPr/>
            </p:nvPicPr>
            <p:blipFill>
              <a:blip r:embed="rId202"/>
              <a:stretch>
                <a:fillRect/>
              </a:stretch>
            </p:blipFill>
            <p:spPr>
              <a:xfrm>
                <a:off x="4480533" y="5949787"/>
                <a:ext cx="323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62209" name="Freihand 262208">
                <a:extLst>
                  <a:ext uri="{FF2B5EF4-FFF2-40B4-BE49-F238E27FC236}">
                    <a16:creationId xmlns:a16="http://schemas.microsoft.com/office/drawing/2014/main" id="{3F2F11F5-6F56-4F29-9BE0-7248AF25508F}"/>
                  </a:ext>
                </a:extLst>
              </p14:cNvPr>
              <p14:cNvContentPartPr/>
              <p14:nvPr/>
            </p14:nvContentPartPr>
            <p14:xfrm>
              <a:off x="5131773" y="6022147"/>
              <a:ext cx="361800" cy="109080"/>
            </p14:xfrm>
          </p:contentPart>
        </mc:Choice>
        <mc:Fallback>
          <p:pic>
            <p:nvPicPr>
              <p:cNvPr id="262209" name="Freihand 262208">
                <a:extLst>
                  <a:ext uri="{FF2B5EF4-FFF2-40B4-BE49-F238E27FC236}">
                    <a16:creationId xmlns:a16="http://schemas.microsoft.com/office/drawing/2014/main" id="{3F2F11F5-6F56-4F29-9BE0-7248AF25508F}"/>
                  </a:ext>
                </a:extLst>
              </p:cNvPr>
              <p:cNvPicPr/>
              <p:nvPr/>
            </p:nvPicPr>
            <p:blipFill>
              <a:blip r:embed="rId204"/>
              <a:stretch>
                <a:fillRect/>
              </a:stretch>
            </p:blipFill>
            <p:spPr>
              <a:xfrm>
                <a:off x="5127453" y="6017827"/>
                <a:ext cx="370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62210" name="Freihand 262209">
                <a:extLst>
                  <a:ext uri="{FF2B5EF4-FFF2-40B4-BE49-F238E27FC236}">
                    <a16:creationId xmlns:a16="http://schemas.microsoft.com/office/drawing/2014/main" id="{2070FC4B-C85A-4BA3-BE1E-50A0FB9A370D}"/>
                  </a:ext>
                </a:extLst>
              </p14:cNvPr>
              <p14:cNvContentPartPr/>
              <p14:nvPr/>
            </p14:nvContentPartPr>
            <p14:xfrm>
              <a:off x="5560893" y="6009187"/>
              <a:ext cx="106200" cy="108720"/>
            </p14:xfrm>
          </p:contentPart>
        </mc:Choice>
        <mc:Fallback>
          <p:pic>
            <p:nvPicPr>
              <p:cNvPr id="262210" name="Freihand 262209">
                <a:extLst>
                  <a:ext uri="{FF2B5EF4-FFF2-40B4-BE49-F238E27FC236}">
                    <a16:creationId xmlns:a16="http://schemas.microsoft.com/office/drawing/2014/main" id="{2070FC4B-C85A-4BA3-BE1E-50A0FB9A370D}"/>
                  </a:ext>
                </a:extLst>
              </p:cNvPr>
              <p:cNvPicPr/>
              <p:nvPr/>
            </p:nvPicPr>
            <p:blipFill>
              <a:blip r:embed="rId206"/>
              <a:stretch>
                <a:fillRect/>
              </a:stretch>
            </p:blipFill>
            <p:spPr>
              <a:xfrm>
                <a:off x="5556573" y="6004867"/>
                <a:ext cx="114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62211" name="Freihand 262210">
                <a:extLst>
                  <a:ext uri="{FF2B5EF4-FFF2-40B4-BE49-F238E27FC236}">
                    <a16:creationId xmlns:a16="http://schemas.microsoft.com/office/drawing/2014/main" id="{A00F10F8-6D23-4942-8E11-15BEC32A5F95}"/>
                  </a:ext>
                </a:extLst>
              </p14:cNvPr>
              <p14:cNvContentPartPr/>
              <p14:nvPr/>
            </p14:nvContentPartPr>
            <p14:xfrm>
              <a:off x="5685093" y="5984707"/>
              <a:ext cx="117000" cy="118080"/>
            </p14:xfrm>
          </p:contentPart>
        </mc:Choice>
        <mc:Fallback>
          <p:pic>
            <p:nvPicPr>
              <p:cNvPr id="262211" name="Freihand 262210">
                <a:extLst>
                  <a:ext uri="{FF2B5EF4-FFF2-40B4-BE49-F238E27FC236}">
                    <a16:creationId xmlns:a16="http://schemas.microsoft.com/office/drawing/2014/main" id="{A00F10F8-6D23-4942-8E11-15BEC32A5F95}"/>
                  </a:ext>
                </a:extLst>
              </p:cNvPr>
              <p:cNvPicPr/>
              <p:nvPr/>
            </p:nvPicPr>
            <p:blipFill>
              <a:blip r:embed="rId208"/>
              <a:stretch>
                <a:fillRect/>
              </a:stretch>
            </p:blipFill>
            <p:spPr>
              <a:xfrm>
                <a:off x="5680773" y="5980387"/>
                <a:ext cx="125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62212" name="Freihand 262211">
                <a:extLst>
                  <a:ext uri="{FF2B5EF4-FFF2-40B4-BE49-F238E27FC236}">
                    <a16:creationId xmlns:a16="http://schemas.microsoft.com/office/drawing/2014/main" id="{ACD60883-D7D6-4FAB-8332-7BAF5A930C9C}"/>
                  </a:ext>
                </a:extLst>
              </p14:cNvPr>
              <p14:cNvContentPartPr/>
              <p14:nvPr/>
            </p14:nvContentPartPr>
            <p14:xfrm>
              <a:off x="5819373" y="6003427"/>
              <a:ext cx="191520" cy="59760"/>
            </p14:xfrm>
          </p:contentPart>
        </mc:Choice>
        <mc:Fallback>
          <p:pic>
            <p:nvPicPr>
              <p:cNvPr id="262212" name="Freihand 262211">
                <a:extLst>
                  <a:ext uri="{FF2B5EF4-FFF2-40B4-BE49-F238E27FC236}">
                    <a16:creationId xmlns:a16="http://schemas.microsoft.com/office/drawing/2014/main" id="{ACD60883-D7D6-4FAB-8332-7BAF5A930C9C}"/>
                  </a:ext>
                </a:extLst>
              </p:cNvPr>
              <p:cNvPicPr/>
              <p:nvPr/>
            </p:nvPicPr>
            <p:blipFill>
              <a:blip r:embed="rId210"/>
              <a:stretch>
                <a:fillRect/>
              </a:stretch>
            </p:blipFill>
            <p:spPr>
              <a:xfrm>
                <a:off x="5815053" y="5999107"/>
                <a:ext cx="200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62213" name="Freihand 262212">
                <a:extLst>
                  <a:ext uri="{FF2B5EF4-FFF2-40B4-BE49-F238E27FC236}">
                    <a16:creationId xmlns:a16="http://schemas.microsoft.com/office/drawing/2014/main" id="{B61910FD-0F14-47E4-9200-32E29C7595BC}"/>
                  </a:ext>
                </a:extLst>
              </p14:cNvPr>
              <p14:cNvContentPartPr/>
              <p14:nvPr/>
            </p14:nvContentPartPr>
            <p14:xfrm>
              <a:off x="5522373" y="5865547"/>
              <a:ext cx="162360" cy="44280"/>
            </p14:xfrm>
          </p:contentPart>
        </mc:Choice>
        <mc:Fallback>
          <p:pic>
            <p:nvPicPr>
              <p:cNvPr id="262213" name="Freihand 262212">
                <a:extLst>
                  <a:ext uri="{FF2B5EF4-FFF2-40B4-BE49-F238E27FC236}">
                    <a16:creationId xmlns:a16="http://schemas.microsoft.com/office/drawing/2014/main" id="{B61910FD-0F14-47E4-9200-32E29C7595BC}"/>
                  </a:ext>
                </a:extLst>
              </p:cNvPr>
              <p:cNvPicPr/>
              <p:nvPr/>
            </p:nvPicPr>
            <p:blipFill>
              <a:blip r:embed="rId212"/>
              <a:stretch>
                <a:fillRect/>
              </a:stretch>
            </p:blipFill>
            <p:spPr>
              <a:xfrm>
                <a:off x="5518053" y="5861227"/>
                <a:ext cx="171000" cy="52920"/>
              </a:xfrm>
              <a:prstGeom prst="rect">
                <a:avLst/>
              </a:prstGeom>
            </p:spPr>
          </p:pic>
        </mc:Fallback>
      </mc:AlternateContent>
      <p:grpSp>
        <p:nvGrpSpPr>
          <p:cNvPr id="262234" name="Gruppieren 262233">
            <a:extLst>
              <a:ext uri="{FF2B5EF4-FFF2-40B4-BE49-F238E27FC236}">
                <a16:creationId xmlns:a16="http://schemas.microsoft.com/office/drawing/2014/main" id="{DFDA22A6-5001-488C-AADF-A615296E60D7}"/>
              </a:ext>
            </a:extLst>
          </p:cNvPr>
          <p:cNvGrpSpPr/>
          <p:nvPr/>
        </p:nvGrpSpPr>
        <p:grpSpPr>
          <a:xfrm>
            <a:off x="6302133" y="5806507"/>
            <a:ext cx="1931760" cy="514080"/>
            <a:chOff x="6302133" y="5806507"/>
            <a:chExt cx="1931760" cy="514080"/>
          </a:xfrm>
        </p:grpSpPr>
        <mc:AlternateContent xmlns:mc="http://schemas.openxmlformats.org/markup-compatibility/2006">
          <mc:Choice xmlns:p14="http://schemas.microsoft.com/office/powerpoint/2010/main" Requires="p14">
            <p:contentPart p14:bwMode="auto" r:id="rId213">
              <p14:nvContentPartPr>
                <p14:cNvPr id="262214" name="Freihand 262213">
                  <a:extLst>
                    <a:ext uri="{FF2B5EF4-FFF2-40B4-BE49-F238E27FC236}">
                      <a16:creationId xmlns:a16="http://schemas.microsoft.com/office/drawing/2014/main" id="{A46F8604-AC7A-446B-912F-2BB68AD47AD4}"/>
                    </a:ext>
                  </a:extLst>
                </p14:cNvPr>
                <p14:cNvContentPartPr/>
                <p14:nvPr/>
              </p14:nvContentPartPr>
              <p14:xfrm>
                <a:off x="6302133" y="5982187"/>
                <a:ext cx="135720" cy="77040"/>
              </p14:xfrm>
            </p:contentPart>
          </mc:Choice>
          <mc:Fallback>
            <p:pic>
              <p:nvPicPr>
                <p:cNvPr id="262214" name="Freihand 262213">
                  <a:extLst>
                    <a:ext uri="{FF2B5EF4-FFF2-40B4-BE49-F238E27FC236}">
                      <a16:creationId xmlns:a16="http://schemas.microsoft.com/office/drawing/2014/main" id="{A46F8604-AC7A-446B-912F-2BB68AD47AD4}"/>
                    </a:ext>
                  </a:extLst>
                </p:cNvPr>
                <p:cNvPicPr/>
                <p:nvPr/>
              </p:nvPicPr>
              <p:blipFill>
                <a:blip r:embed="rId214"/>
                <a:stretch>
                  <a:fillRect/>
                </a:stretch>
              </p:blipFill>
              <p:spPr>
                <a:xfrm>
                  <a:off x="6297813" y="5977867"/>
                  <a:ext cx="144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62215" name="Freihand 262214">
                  <a:extLst>
                    <a:ext uri="{FF2B5EF4-FFF2-40B4-BE49-F238E27FC236}">
                      <a16:creationId xmlns:a16="http://schemas.microsoft.com/office/drawing/2014/main" id="{E66E3A3D-DD5E-4DEC-99BB-5F39C7997EC8}"/>
                    </a:ext>
                  </a:extLst>
                </p14:cNvPr>
                <p14:cNvContentPartPr/>
                <p14:nvPr/>
              </p14:nvContentPartPr>
              <p14:xfrm>
                <a:off x="6474573" y="5893627"/>
                <a:ext cx="116640" cy="151200"/>
              </p14:xfrm>
            </p:contentPart>
          </mc:Choice>
          <mc:Fallback>
            <p:pic>
              <p:nvPicPr>
                <p:cNvPr id="262215" name="Freihand 262214">
                  <a:extLst>
                    <a:ext uri="{FF2B5EF4-FFF2-40B4-BE49-F238E27FC236}">
                      <a16:creationId xmlns:a16="http://schemas.microsoft.com/office/drawing/2014/main" id="{E66E3A3D-DD5E-4DEC-99BB-5F39C7997EC8}"/>
                    </a:ext>
                  </a:extLst>
                </p:cNvPr>
                <p:cNvPicPr/>
                <p:nvPr/>
              </p:nvPicPr>
              <p:blipFill>
                <a:blip r:embed="rId216"/>
                <a:stretch>
                  <a:fillRect/>
                </a:stretch>
              </p:blipFill>
              <p:spPr>
                <a:xfrm>
                  <a:off x="6470253" y="5889307"/>
                  <a:ext cx="125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62220" name="Freihand 262219">
                  <a:extLst>
                    <a:ext uri="{FF2B5EF4-FFF2-40B4-BE49-F238E27FC236}">
                      <a16:creationId xmlns:a16="http://schemas.microsoft.com/office/drawing/2014/main" id="{929352D4-057C-4DD4-8388-A19E8922EF39}"/>
                    </a:ext>
                  </a:extLst>
                </p14:cNvPr>
                <p14:cNvContentPartPr/>
                <p14:nvPr/>
              </p14:nvContentPartPr>
              <p14:xfrm>
                <a:off x="6613893" y="5969587"/>
                <a:ext cx="248400" cy="201600"/>
              </p14:xfrm>
            </p:contentPart>
          </mc:Choice>
          <mc:Fallback>
            <p:pic>
              <p:nvPicPr>
                <p:cNvPr id="262220" name="Freihand 262219">
                  <a:extLst>
                    <a:ext uri="{FF2B5EF4-FFF2-40B4-BE49-F238E27FC236}">
                      <a16:creationId xmlns:a16="http://schemas.microsoft.com/office/drawing/2014/main" id="{929352D4-057C-4DD4-8388-A19E8922EF39}"/>
                    </a:ext>
                  </a:extLst>
                </p:cNvPr>
                <p:cNvPicPr/>
                <p:nvPr/>
              </p:nvPicPr>
              <p:blipFill>
                <a:blip r:embed="rId218"/>
                <a:stretch>
                  <a:fillRect/>
                </a:stretch>
              </p:blipFill>
              <p:spPr>
                <a:xfrm>
                  <a:off x="6609573" y="5965267"/>
                  <a:ext cx="2570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62221" name="Freihand 262220">
                  <a:extLst>
                    <a:ext uri="{FF2B5EF4-FFF2-40B4-BE49-F238E27FC236}">
                      <a16:creationId xmlns:a16="http://schemas.microsoft.com/office/drawing/2014/main" id="{322441CB-8C1D-4055-BB87-EAE8DDBC414A}"/>
                    </a:ext>
                  </a:extLst>
                </p14:cNvPr>
                <p14:cNvContentPartPr/>
                <p14:nvPr/>
              </p14:nvContentPartPr>
              <p14:xfrm>
                <a:off x="6894693" y="5945107"/>
                <a:ext cx="102240" cy="72360"/>
              </p14:xfrm>
            </p:contentPart>
          </mc:Choice>
          <mc:Fallback>
            <p:pic>
              <p:nvPicPr>
                <p:cNvPr id="262221" name="Freihand 262220">
                  <a:extLst>
                    <a:ext uri="{FF2B5EF4-FFF2-40B4-BE49-F238E27FC236}">
                      <a16:creationId xmlns:a16="http://schemas.microsoft.com/office/drawing/2014/main" id="{322441CB-8C1D-4055-BB87-EAE8DDBC414A}"/>
                    </a:ext>
                  </a:extLst>
                </p:cNvPr>
                <p:cNvPicPr/>
                <p:nvPr/>
              </p:nvPicPr>
              <p:blipFill>
                <a:blip r:embed="rId220"/>
                <a:stretch>
                  <a:fillRect/>
                </a:stretch>
              </p:blipFill>
              <p:spPr>
                <a:xfrm>
                  <a:off x="6890373" y="5940787"/>
                  <a:ext cx="110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62222" name="Freihand 262221">
                  <a:extLst>
                    <a:ext uri="{FF2B5EF4-FFF2-40B4-BE49-F238E27FC236}">
                      <a16:creationId xmlns:a16="http://schemas.microsoft.com/office/drawing/2014/main" id="{5F36B396-48EC-4387-8B86-D1CA38B1B560}"/>
                    </a:ext>
                  </a:extLst>
                </p14:cNvPr>
                <p14:cNvContentPartPr/>
                <p14:nvPr/>
              </p14:nvContentPartPr>
              <p14:xfrm>
                <a:off x="7008093" y="5932507"/>
                <a:ext cx="120600" cy="69480"/>
              </p14:xfrm>
            </p:contentPart>
          </mc:Choice>
          <mc:Fallback>
            <p:pic>
              <p:nvPicPr>
                <p:cNvPr id="262222" name="Freihand 262221">
                  <a:extLst>
                    <a:ext uri="{FF2B5EF4-FFF2-40B4-BE49-F238E27FC236}">
                      <a16:creationId xmlns:a16="http://schemas.microsoft.com/office/drawing/2014/main" id="{5F36B396-48EC-4387-8B86-D1CA38B1B560}"/>
                    </a:ext>
                  </a:extLst>
                </p:cNvPr>
                <p:cNvPicPr/>
                <p:nvPr/>
              </p:nvPicPr>
              <p:blipFill>
                <a:blip r:embed="rId222"/>
                <a:stretch>
                  <a:fillRect/>
                </a:stretch>
              </p:blipFill>
              <p:spPr>
                <a:xfrm>
                  <a:off x="7003773" y="5928187"/>
                  <a:ext cx="129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62223" name="Freihand 262222">
                  <a:extLst>
                    <a:ext uri="{FF2B5EF4-FFF2-40B4-BE49-F238E27FC236}">
                      <a16:creationId xmlns:a16="http://schemas.microsoft.com/office/drawing/2014/main" id="{8D1B1747-743A-40E6-9A4F-254D644FEE08}"/>
                    </a:ext>
                  </a:extLst>
                </p14:cNvPr>
                <p14:cNvContentPartPr/>
                <p14:nvPr/>
              </p14:nvContentPartPr>
              <p14:xfrm>
                <a:off x="7124373" y="5808667"/>
                <a:ext cx="61920" cy="166680"/>
              </p14:xfrm>
            </p:contentPart>
          </mc:Choice>
          <mc:Fallback>
            <p:pic>
              <p:nvPicPr>
                <p:cNvPr id="262223" name="Freihand 262222">
                  <a:extLst>
                    <a:ext uri="{FF2B5EF4-FFF2-40B4-BE49-F238E27FC236}">
                      <a16:creationId xmlns:a16="http://schemas.microsoft.com/office/drawing/2014/main" id="{8D1B1747-743A-40E6-9A4F-254D644FEE08}"/>
                    </a:ext>
                  </a:extLst>
                </p:cNvPr>
                <p:cNvPicPr/>
                <p:nvPr/>
              </p:nvPicPr>
              <p:blipFill>
                <a:blip r:embed="rId224"/>
                <a:stretch>
                  <a:fillRect/>
                </a:stretch>
              </p:blipFill>
              <p:spPr>
                <a:xfrm>
                  <a:off x="7120053" y="5804347"/>
                  <a:ext cx="70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62224" name="Freihand 262223">
                  <a:extLst>
                    <a:ext uri="{FF2B5EF4-FFF2-40B4-BE49-F238E27FC236}">
                      <a16:creationId xmlns:a16="http://schemas.microsoft.com/office/drawing/2014/main" id="{3E61B468-9E98-4D17-89FC-6D9EAED9D8B7}"/>
                    </a:ext>
                  </a:extLst>
                </p14:cNvPr>
                <p14:cNvContentPartPr/>
                <p14:nvPr/>
              </p14:nvContentPartPr>
              <p14:xfrm>
                <a:off x="7291773" y="5806507"/>
                <a:ext cx="29160" cy="165240"/>
              </p14:xfrm>
            </p:contentPart>
          </mc:Choice>
          <mc:Fallback>
            <p:pic>
              <p:nvPicPr>
                <p:cNvPr id="262224" name="Freihand 262223">
                  <a:extLst>
                    <a:ext uri="{FF2B5EF4-FFF2-40B4-BE49-F238E27FC236}">
                      <a16:creationId xmlns:a16="http://schemas.microsoft.com/office/drawing/2014/main" id="{3E61B468-9E98-4D17-89FC-6D9EAED9D8B7}"/>
                    </a:ext>
                  </a:extLst>
                </p:cNvPr>
                <p:cNvPicPr/>
                <p:nvPr/>
              </p:nvPicPr>
              <p:blipFill>
                <a:blip r:embed="rId226"/>
                <a:stretch>
                  <a:fillRect/>
                </a:stretch>
              </p:blipFill>
              <p:spPr>
                <a:xfrm>
                  <a:off x="7287453" y="5802187"/>
                  <a:ext cx="37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62225" name="Freihand 262224">
                  <a:extLst>
                    <a:ext uri="{FF2B5EF4-FFF2-40B4-BE49-F238E27FC236}">
                      <a16:creationId xmlns:a16="http://schemas.microsoft.com/office/drawing/2014/main" id="{0965D510-96F0-4A62-B514-6AA16C99125C}"/>
                    </a:ext>
                  </a:extLst>
                </p14:cNvPr>
                <p14:cNvContentPartPr/>
                <p14:nvPr/>
              </p14:nvContentPartPr>
              <p14:xfrm>
                <a:off x="7356213" y="5900827"/>
                <a:ext cx="99720" cy="66600"/>
              </p14:xfrm>
            </p:contentPart>
          </mc:Choice>
          <mc:Fallback>
            <p:pic>
              <p:nvPicPr>
                <p:cNvPr id="262225" name="Freihand 262224">
                  <a:extLst>
                    <a:ext uri="{FF2B5EF4-FFF2-40B4-BE49-F238E27FC236}">
                      <a16:creationId xmlns:a16="http://schemas.microsoft.com/office/drawing/2014/main" id="{0965D510-96F0-4A62-B514-6AA16C99125C}"/>
                    </a:ext>
                  </a:extLst>
                </p:cNvPr>
                <p:cNvPicPr/>
                <p:nvPr/>
              </p:nvPicPr>
              <p:blipFill>
                <a:blip r:embed="rId228"/>
                <a:stretch>
                  <a:fillRect/>
                </a:stretch>
              </p:blipFill>
              <p:spPr>
                <a:xfrm>
                  <a:off x="7351893" y="5896507"/>
                  <a:ext cx="108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62226" name="Freihand 262225">
                  <a:extLst>
                    <a:ext uri="{FF2B5EF4-FFF2-40B4-BE49-F238E27FC236}">
                      <a16:creationId xmlns:a16="http://schemas.microsoft.com/office/drawing/2014/main" id="{88430976-592E-4B63-9128-45FB58E53A8C}"/>
                    </a:ext>
                  </a:extLst>
                </p14:cNvPr>
                <p14:cNvContentPartPr/>
                <p14:nvPr/>
              </p14:nvContentPartPr>
              <p14:xfrm>
                <a:off x="7468173" y="5890027"/>
                <a:ext cx="156240" cy="76680"/>
              </p14:xfrm>
            </p:contentPart>
          </mc:Choice>
          <mc:Fallback>
            <p:pic>
              <p:nvPicPr>
                <p:cNvPr id="262226" name="Freihand 262225">
                  <a:extLst>
                    <a:ext uri="{FF2B5EF4-FFF2-40B4-BE49-F238E27FC236}">
                      <a16:creationId xmlns:a16="http://schemas.microsoft.com/office/drawing/2014/main" id="{88430976-592E-4B63-9128-45FB58E53A8C}"/>
                    </a:ext>
                  </a:extLst>
                </p:cNvPr>
                <p:cNvPicPr/>
                <p:nvPr/>
              </p:nvPicPr>
              <p:blipFill>
                <a:blip r:embed="rId230"/>
                <a:stretch>
                  <a:fillRect/>
                </a:stretch>
              </p:blipFill>
              <p:spPr>
                <a:xfrm>
                  <a:off x="7463853" y="5885707"/>
                  <a:ext cx="164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62227" name="Freihand 262226">
                  <a:extLst>
                    <a:ext uri="{FF2B5EF4-FFF2-40B4-BE49-F238E27FC236}">
                      <a16:creationId xmlns:a16="http://schemas.microsoft.com/office/drawing/2014/main" id="{C8F63856-D173-476B-8F4E-9FEB95798B7F}"/>
                    </a:ext>
                  </a:extLst>
                </p14:cNvPr>
                <p14:cNvContentPartPr/>
                <p14:nvPr/>
              </p14:nvContentPartPr>
              <p14:xfrm>
                <a:off x="7612893" y="5850787"/>
                <a:ext cx="100800" cy="99360"/>
              </p14:xfrm>
            </p:contentPart>
          </mc:Choice>
          <mc:Fallback>
            <p:pic>
              <p:nvPicPr>
                <p:cNvPr id="262227" name="Freihand 262226">
                  <a:extLst>
                    <a:ext uri="{FF2B5EF4-FFF2-40B4-BE49-F238E27FC236}">
                      <a16:creationId xmlns:a16="http://schemas.microsoft.com/office/drawing/2014/main" id="{C8F63856-D173-476B-8F4E-9FEB95798B7F}"/>
                    </a:ext>
                  </a:extLst>
                </p:cNvPr>
                <p:cNvPicPr/>
                <p:nvPr/>
              </p:nvPicPr>
              <p:blipFill>
                <a:blip r:embed="rId232"/>
                <a:stretch>
                  <a:fillRect/>
                </a:stretch>
              </p:blipFill>
              <p:spPr>
                <a:xfrm>
                  <a:off x="7608573" y="5846467"/>
                  <a:ext cx="109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62228" name="Freihand 262227">
                  <a:extLst>
                    <a:ext uri="{FF2B5EF4-FFF2-40B4-BE49-F238E27FC236}">
                      <a16:creationId xmlns:a16="http://schemas.microsoft.com/office/drawing/2014/main" id="{D2F4B6A7-3205-4755-8897-598F1F9A31B1}"/>
                    </a:ext>
                  </a:extLst>
                </p14:cNvPr>
                <p14:cNvContentPartPr/>
                <p14:nvPr/>
              </p14:nvContentPartPr>
              <p14:xfrm>
                <a:off x="7745733" y="5843227"/>
                <a:ext cx="229680" cy="100440"/>
              </p14:xfrm>
            </p:contentPart>
          </mc:Choice>
          <mc:Fallback>
            <p:pic>
              <p:nvPicPr>
                <p:cNvPr id="262228" name="Freihand 262227">
                  <a:extLst>
                    <a:ext uri="{FF2B5EF4-FFF2-40B4-BE49-F238E27FC236}">
                      <a16:creationId xmlns:a16="http://schemas.microsoft.com/office/drawing/2014/main" id="{D2F4B6A7-3205-4755-8897-598F1F9A31B1}"/>
                    </a:ext>
                  </a:extLst>
                </p:cNvPr>
                <p:cNvPicPr/>
                <p:nvPr/>
              </p:nvPicPr>
              <p:blipFill>
                <a:blip r:embed="rId234"/>
                <a:stretch>
                  <a:fillRect/>
                </a:stretch>
              </p:blipFill>
              <p:spPr>
                <a:xfrm>
                  <a:off x="7741413" y="5838907"/>
                  <a:ext cx="238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62229" name="Freihand 262228">
                  <a:extLst>
                    <a:ext uri="{FF2B5EF4-FFF2-40B4-BE49-F238E27FC236}">
                      <a16:creationId xmlns:a16="http://schemas.microsoft.com/office/drawing/2014/main" id="{E6655D2F-43EF-46CE-A570-19D7C2BE535A}"/>
                    </a:ext>
                  </a:extLst>
                </p14:cNvPr>
                <p14:cNvContentPartPr/>
                <p14:nvPr/>
              </p14:nvContentPartPr>
              <p14:xfrm>
                <a:off x="7585173" y="6162907"/>
                <a:ext cx="126360" cy="148680"/>
              </p14:xfrm>
            </p:contentPart>
          </mc:Choice>
          <mc:Fallback>
            <p:pic>
              <p:nvPicPr>
                <p:cNvPr id="262229" name="Freihand 262228">
                  <a:extLst>
                    <a:ext uri="{FF2B5EF4-FFF2-40B4-BE49-F238E27FC236}">
                      <a16:creationId xmlns:a16="http://schemas.microsoft.com/office/drawing/2014/main" id="{E6655D2F-43EF-46CE-A570-19D7C2BE535A}"/>
                    </a:ext>
                  </a:extLst>
                </p:cNvPr>
                <p:cNvPicPr/>
                <p:nvPr/>
              </p:nvPicPr>
              <p:blipFill>
                <a:blip r:embed="rId236"/>
                <a:stretch>
                  <a:fillRect/>
                </a:stretch>
              </p:blipFill>
              <p:spPr>
                <a:xfrm>
                  <a:off x="7580853" y="6158587"/>
                  <a:ext cx="135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62230" name="Freihand 262229">
                  <a:extLst>
                    <a:ext uri="{FF2B5EF4-FFF2-40B4-BE49-F238E27FC236}">
                      <a16:creationId xmlns:a16="http://schemas.microsoft.com/office/drawing/2014/main" id="{3A0A748C-4CA6-4AB9-9193-69A85797F76E}"/>
                    </a:ext>
                  </a:extLst>
                </p14:cNvPr>
                <p14:cNvContentPartPr/>
                <p14:nvPr/>
              </p14:nvContentPartPr>
              <p14:xfrm>
                <a:off x="7763013" y="6170107"/>
                <a:ext cx="298080" cy="107640"/>
              </p14:xfrm>
            </p:contentPart>
          </mc:Choice>
          <mc:Fallback>
            <p:pic>
              <p:nvPicPr>
                <p:cNvPr id="262230" name="Freihand 262229">
                  <a:extLst>
                    <a:ext uri="{FF2B5EF4-FFF2-40B4-BE49-F238E27FC236}">
                      <a16:creationId xmlns:a16="http://schemas.microsoft.com/office/drawing/2014/main" id="{3A0A748C-4CA6-4AB9-9193-69A85797F76E}"/>
                    </a:ext>
                  </a:extLst>
                </p:cNvPr>
                <p:cNvPicPr/>
                <p:nvPr/>
              </p:nvPicPr>
              <p:blipFill>
                <a:blip r:embed="rId238"/>
                <a:stretch>
                  <a:fillRect/>
                </a:stretch>
              </p:blipFill>
              <p:spPr>
                <a:xfrm>
                  <a:off x="7758693" y="6165787"/>
                  <a:ext cx="306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62231" name="Freihand 262230">
                  <a:extLst>
                    <a:ext uri="{FF2B5EF4-FFF2-40B4-BE49-F238E27FC236}">
                      <a16:creationId xmlns:a16="http://schemas.microsoft.com/office/drawing/2014/main" id="{6F33EB97-7AE6-4F3D-8539-E34FE734EA61}"/>
                    </a:ext>
                  </a:extLst>
                </p14:cNvPr>
                <p14:cNvContentPartPr/>
                <p14:nvPr/>
              </p14:nvContentPartPr>
              <p14:xfrm>
                <a:off x="8027253" y="6218707"/>
                <a:ext cx="68040" cy="50400"/>
              </p14:xfrm>
            </p:contentPart>
          </mc:Choice>
          <mc:Fallback>
            <p:pic>
              <p:nvPicPr>
                <p:cNvPr id="262231" name="Freihand 262230">
                  <a:extLst>
                    <a:ext uri="{FF2B5EF4-FFF2-40B4-BE49-F238E27FC236}">
                      <a16:creationId xmlns:a16="http://schemas.microsoft.com/office/drawing/2014/main" id="{6F33EB97-7AE6-4F3D-8539-E34FE734EA61}"/>
                    </a:ext>
                  </a:extLst>
                </p:cNvPr>
                <p:cNvPicPr/>
                <p:nvPr/>
              </p:nvPicPr>
              <p:blipFill>
                <a:blip r:embed="rId240"/>
                <a:stretch>
                  <a:fillRect/>
                </a:stretch>
              </p:blipFill>
              <p:spPr>
                <a:xfrm>
                  <a:off x="8022933" y="6214387"/>
                  <a:ext cx="766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62232" name="Freihand 262231">
                  <a:extLst>
                    <a:ext uri="{FF2B5EF4-FFF2-40B4-BE49-F238E27FC236}">
                      <a16:creationId xmlns:a16="http://schemas.microsoft.com/office/drawing/2014/main" id="{FC8BB72C-EA06-4BAD-89DF-41F11C9B949D}"/>
                    </a:ext>
                  </a:extLst>
                </p14:cNvPr>
                <p14:cNvContentPartPr/>
                <p14:nvPr/>
              </p14:nvContentPartPr>
              <p14:xfrm>
                <a:off x="7993773" y="6071827"/>
                <a:ext cx="360" cy="360"/>
              </p14:xfrm>
            </p:contentPart>
          </mc:Choice>
          <mc:Fallback>
            <p:pic>
              <p:nvPicPr>
                <p:cNvPr id="262232" name="Freihand 262231">
                  <a:extLst>
                    <a:ext uri="{FF2B5EF4-FFF2-40B4-BE49-F238E27FC236}">
                      <a16:creationId xmlns:a16="http://schemas.microsoft.com/office/drawing/2014/main" id="{FC8BB72C-EA06-4BAD-89DF-41F11C9B949D}"/>
                    </a:ext>
                  </a:extLst>
                </p:cNvPr>
                <p:cNvPicPr/>
                <p:nvPr/>
              </p:nvPicPr>
              <p:blipFill>
                <a:blip r:embed="rId242"/>
                <a:stretch>
                  <a:fillRect/>
                </a:stretch>
              </p:blipFill>
              <p:spPr>
                <a:xfrm>
                  <a:off x="7989453" y="6067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62233" name="Freihand 262232">
                  <a:extLst>
                    <a:ext uri="{FF2B5EF4-FFF2-40B4-BE49-F238E27FC236}">
                      <a16:creationId xmlns:a16="http://schemas.microsoft.com/office/drawing/2014/main" id="{7557EC8F-4DA3-441D-A093-3549505B0D1E}"/>
                    </a:ext>
                  </a:extLst>
                </p14:cNvPr>
                <p14:cNvContentPartPr/>
                <p14:nvPr/>
              </p14:nvContentPartPr>
              <p14:xfrm>
                <a:off x="8173413" y="5966707"/>
                <a:ext cx="60480" cy="353880"/>
              </p14:xfrm>
            </p:contentPart>
          </mc:Choice>
          <mc:Fallback>
            <p:pic>
              <p:nvPicPr>
                <p:cNvPr id="262233" name="Freihand 262232">
                  <a:extLst>
                    <a:ext uri="{FF2B5EF4-FFF2-40B4-BE49-F238E27FC236}">
                      <a16:creationId xmlns:a16="http://schemas.microsoft.com/office/drawing/2014/main" id="{7557EC8F-4DA3-441D-A093-3549505B0D1E}"/>
                    </a:ext>
                  </a:extLst>
                </p:cNvPr>
                <p:cNvPicPr/>
                <p:nvPr/>
              </p:nvPicPr>
              <p:blipFill>
                <a:blip r:embed="rId244"/>
                <a:stretch>
                  <a:fillRect/>
                </a:stretch>
              </p:blipFill>
              <p:spPr>
                <a:xfrm>
                  <a:off x="8169093" y="5962387"/>
                  <a:ext cx="69120" cy="362520"/>
                </a:xfrm>
                <a:prstGeom prst="rect">
                  <a:avLst/>
                </a:prstGeom>
              </p:spPr>
            </p:pic>
          </mc:Fallback>
        </mc:AlternateContent>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Wintersemester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91E7CEAE-116C-4456-BCBE-EC09688E9705}"/>
              </a:ext>
            </a:extLst>
          </p:cNvPr>
          <p:cNvSpPr txBox="1"/>
          <p:nvPr/>
        </p:nvSpPr>
        <p:spPr>
          <a:xfrm>
            <a:off x="7205135" y="118533"/>
            <a:ext cx="4097866" cy="1447456"/>
          </a:xfrm>
          <a:prstGeom prst="rect">
            <a:avLst/>
          </a:prstGeom>
          <a:noFill/>
        </p:spPr>
        <p:txBody>
          <a:bodyPr wrap="square">
            <a:spAutoFit/>
          </a:bodyPr>
          <a:lstStyle/>
          <a:p>
            <a:pPr marL="0" indent="0" eaLnBrk="1" hangingPunct="1">
              <a:buSzPct val="100000"/>
              <a:defRPr/>
            </a:pPr>
            <a:r>
              <a:rPr lang="de-DE" sz="800" dirty="0">
                <a:solidFill>
                  <a:srgbClr val="000000"/>
                </a:solidFill>
              </a:rPr>
              <a:t>Ausgangslage: P hat Güter im Gegenwert von 5GE produziert</a:t>
            </a:r>
          </a:p>
          <a:p>
            <a:pPr eaLnBrk="1" hangingPunct="1">
              <a:buSzPct val="100000"/>
              <a:buFontTx/>
              <a:buAutoNum type="arabicPeriod"/>
              <a:defRPr/>
            </a:pPr>
            <a:endParaRPr lang="de-DE" sz="800" dirty="0">
              <a:solidFill>
                <a:srgbClr val="000000"/>
              </a:solidFill>
            </a:endParaRPr>
          </a:p>
          <a:p>
            <a:pPr eaLnBrk="1" hangingPunct="1">
              <a:buSzPct val="100000"/>
              <a:buFontTx/>
              <a:buAutoNum type="arabicPeriod"/>
              <a:defRPr/>
            </a:pPr>
            <a:r>
              <a:rPr lang="de-DE" sz="800" dirty="0">
                <a:solidFill>
                  <a:srgbClr val="000000"/>
                </a:solidFill>
              </a:rPr>
              <a:t>Für den Eigenverbrauch benötigt P 2GE</a:t>
            </a:r>
          </a:p>
          <a:p>
            <a:pPr eaLnBrk="1" hangingPunct="1">
              <a:buSzPct val="100000"/>
              <a:buFontTx/>
              <a:buAutoNum type="arabicPeriod"/>
              <a:defRPr/>
            </a:pPr>
            <a:r>
              <a:rPr lang="de-DE" sz="800" dirty="0">
                <a:solidFill>
                  <a:srgbClr val="000000"/>
                </a:solidFill>
              </a:rPr>
              <a:t>Für den Erwerb von Handelserzeugnissen verwendet P 1GE</a:t>
            </a:r>
          </a:p>
          <a:p>
            <a:pPr eaLnBrk="1" hangingPunct="1">
              <a:buSzPct val="100000"/>
              <a:buFontTx/>
              <a:buAutoNum type="arabicPeriod"/>
              <a:defRPr/>
            </a:pPr>
            <a:r>
              <a:rPr lang="de-DE" sz="800" dirty="0">
                <a:solidFill>
                  <a:srgbClr val="000000"/>
                </a:solidFill>
              </a:rPr>
              <a:t>An Pacht entrichtet P 2GE</a:t>
            </a:r>
          </a:p>
          <a:p>
            <a:pPr eaLnBrk="1" hangingPunct="1">
              <a:buSzPct val="100000"/>
              <a:buFontTx/>
              <a:buAutoNum type="arabicPeriod"/>
              <a:defRPr/>
            </a:pPr>
            <a:r>
              <a:rPr lang="de-DE" sz="800" dirty="0">
                <a:solidFill>
                  <a:srgbClr val="000000"/>
                </a:solidFill>
              </a:rPr>
              <a:t>E gibt 1 GE für Nahrungsmittel aus</a:t>
            </a:r>
          </a:p>
          <a:p>
            <a:pPr eaLnBrk="1" hangingPunct="1">
              <a:buSzPct val="100000"/>
              <a:buFontTx/>
              <a:buAutoNum type="arabicPeriod"/>
              <a:defRPr/>
            </a:pPr>
            <a:r>
              <a:rPr lang="de-DE" sz="800" dirty="0">
                <a:solidFill>
                  <a:srgbClr val="000000"/>
                </a:solidFill>
              </a:rPr>
              <a:t>H gibt 2 GE für Nahrungsmittel aus</a:t>
            </a:r>
          </a:p>
          <a:p>
            <a:pPr eaLnBrk="1" hangingPunct="1">
              <a:buSzPct val="100000"/>
              <a:buFontTx/>
              <a:buAutoNum type="arabicPeriod"/>
              <a:defRPr/>
            </a:pPr>
            <a:r>
              <a:rPr lang="de-DE" sz="800" dirty="0">
                <a:solidFill>
                  <a:srgbClr val="FF0000"/>
                </a:solidFill>
              </a:rPr>
              <a:t>E kauft für eine GE bei H ein</a:t>
            </a:r>
          </a:p>
          <a:p>
            <a:pPr eaLnBrk="1" hangingPunct="1">
              <a:buSzPct val="100000"/>
              <a:defRPr/>
            </a:pPr>
            <a:endParaRPr lang="de-DE" sz="800" dirty="0">
              <a:solidFill>
                <a:srgbClr val="000000"/>
              </a:solidFill>
            </a:endParaRPr>
          </a:p>
          <a:p>
            <a:pPr eaLnBrk="1" hangingPunct="1">
              <a:buSzPct val="100000"/>
              <a:defRPr/>
            </a:pPr>
            <a:r>
              <a:rPr lang="de-DE" sz="800" dirty="0">
                <a:solidFill>
                  <a:srgbClr val="000000"/>
                </a:solidFill>
              </a:rPr>
              <a:t>Stellen Sie die Verflechtungen in Konten-, Matrix und Kreislaufform</a:t>
            </a:r>
          </a:p>
          <a:p>
            <a:pPr eaLnBrk="1" hangingPunct="1">
              <a:buSzPct val="100000"/>
              <a:defRPr/>
            </a:pPr>
            <a:r>
              <a:rPr lang="de-DE" sz="800" dirty="0">
                <a:solidFill>
                  <a:srgbClr val="000000"/>
                </a:solidFill>
              </a:rPr>
              <a:t>dar. Welche Annahme ist dabei zu treffen? </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39D92B0-C211-4DB3-AE48-89742280E916}"/>
                  </a:ext>
                </a:extLst>
              </p14:cNvPr>
              <p14:cNvContentPartPr/>
              <p14:nvPr/>
            </p14:nvContentPartPr>
            <p14:xfrm>
              <a:off x="2729853" y="3255907"/>
              <a:ext cx="185040" cy="228600"/>
            </p14:xfrm>
          </p:contentPart>
        </mc:Choice>
        <mc:Fallback>
          <p:pic>
            <p:nvPicPr>
              <p:cNvPr id="2" name="Freihand 1">
                <a:extLst>
                  <a:ext uri="{FF2B5EF4-FFF2-40B4-BE49-F238E27FC236}">
                    <a16:creationId xmlns:a16="http://schemas.microsoft.com/office/drawing/2014/main" id="{E39D92B0-C211-4DB3-AE48-89742280E916}"/>
                  </a:ext>
                </a:extLst>
              </p:cNvPr>
              <p:cNvPicPr/>
              <p:nvPr/>
            </p:nvPicPr>
            <p:blipFill>
              <a:blip r:embed="rId4"/>
              <a:stretch>
                <a:fillRect/>
              </a:stretch>
            </p:blipFill>
            <p:spPr>
              <a:xfrm>
                <a:off x="2725533" y="3251587"/>
                <a:ext cx="1936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51C2FC8-F947-488F-ADD0-1730FCF4927C}"/>
                  </a:ext>
                </a:extLst>
              </p14:cNvPr>
              <p14:cNvContentPartPr/>
              <p14:nvPr/>
            </p14:nvContentPartPr>
            <p14:xfrm>
              <a:off x="4304853" y="4285147"/>
              <a:ext cx="205560" cy="200160"/>
            </p14:xfrm>
          </p:contentPart>
        </mc:Choice>
        <mc:Fallback>
          <p:pic>
            <p:nvPicPr>
              <p:cNvPr id="3" name="Freihand 2">
                <a:extLst>
                  <a:ext uri="{FF2B5EF4-FFF2-40B4-BE49-F238E27FC236}">
                    <a16:creationId xmlns:a16="http://schemas.microsoft.com/office/drawing/2014/main" id="{B51C2FC8-F947-488F-ADD0-1730FCF4927C}"/>
                  </a:ext>
                </a:extLst>
              </p:cNvPr>
              <p:cNvPicPr/>
              <p:nvPr/>
            </p:nvPicPr>
            <p:blipFill>
              <a:blip r:embed="rId6"/>
              <a:stretch>
                <a:fillRect/>
              </a:stretch>
            </p:blipFill>
            <p:spPr>
              <a:xfrm>
                <a:off x="4300533" y="4280827"/>
                <a:ext cx="214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BDF6E06-8954-4B95-9150-A898A97EA106}"/>
                  </a:ext>
                </a:extLst>
              </p14:cNvPr>
              <p14:cNvContentPartPr/>
              <p14:nvPr/>
            </p14:nvContentPartPr>
            <p14:xfrm>
              <a:off x="5702373" y="5185867"/>
              <a:ext cx="295560" cy="191160"/>
            </p14:xfrm>
          </p:contentPart>
        </mc:Choice>
        <mc:Fallback>
          <p:pic>
            <p:nvPicPr>
              <p:cNvPr id="4" name="Freihand 3">
                <a:extLst>
                  <a:ext uri="{FF2B5EF4-FFF2-40B4-BE49-F238E27FC236}">
                    <a16:creationId xmlns:a16="http://schemas.microsoft.com/office/drawing/2014/main" id="{ABDF6E06-8954-4B95-9150-A898A97EA106}"/>
                  </a:ext>
                </a:extLst>
              </p:cNvPr>
              <p:cNvPicPr/>
              <p:nvPr/>
            </p:nvPicPr>
            <p:blipFill>
              <a:blip r:embed="rId8"/>
              <a:stretch>
                <a:fillRect/>
              </a:stretch>
            </p:blipFill>
            <p:spPr>
              <a:xfrm>
                <a:off x="5698053" y="5181547"/>
                <a:ext cx="304200" cy="199800"/>
              </a:xfrm>
              <a:prstGeom prst="rect">
                <a:avLst/>
              </a:prstGeom>
            </p:spPr>
          </p:pic>
        </mc:Fallback>
      </mc:AlternateContent>
      <p:grpSp>
        <p:nvGrpSpPr>
          <p:cNvPr id="8" name="Gruppieren 7">
            <a:extLst>
              <a:ext uri="{FF2B5EF4-FFF2-40B4-BE49-F238E27FC236}">
                <a16:creationId xmlns:a16="http://schemas.microsoft.com/office/drawing/2014/main" id="{CAD566AA-8542-450E-A704-B0E146AB4339}"/>
              </a:ext>
            </a:extLst>
          </p:cNvPr>
          <p:cNvGrpSpPr/>
          <p:nvPr/>
        </p:nvGrpSpPr>
        <p:grpSpPr>
          <a:xfrm>
            <a:off x="1964133" y="2752267"/>
            <a:ext cx="171360" cy="120600"/>
            <a:chOff x="1964133" y="2752267"/>
            <a:chExt cx="171360" cy="12060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443C31BC-328E-443A-9360-FD8D876C6D09}"/>
                    </a:ext>
                  </a:extLst>
                </p14:cNvPr>
                <p14:cNvContentPartPr/>
                <p14:nvPr/>
              </p14:nvContentPartPr>
              <p14:xfrm>
                <a:off x="1964133" y="2806267"/>
                <a:ext cx="95400" cy="20160"/>
              </p14:xfrm>
            </p:contentPart>
          </mc:Choice>
          <mc:Fallback>
            <p:pic>
              <p:nvPicPr>
                <p:cNvPr id="6" name="Freihand 5">
                  <a:extLst>
                    <a:ext uri="{FF2B5EF4-FFF2-40B4-BE49-F238E27FC236}">
                      <a16:creationId xmlns:a16="http://schemas.microsoft.com/office/drawing/2014/main" id="{443C31BC-328E-443A-9360-FD8D876C6D09}"/>
                    </a:ext>
                  </a:extLst>
                </p:cNvPr>
                <p:cNvPicPr/>
                <p:nvPr/>
              </p:nvPicPr>
              <p:blipFill>
                <a:blip r:embed="rId10"/>
                <a:stretch>
                  <a:fillRect/>
                </a:stretch>
              </p:blipFill>
              <p:spPr>
                <a:xfrm>
                  <a:off x="1959813" y="2801947"/>
                  <a:ext cx="104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5A3ADBB5-9F65-4881-A664-F1C232AD1E00}"/>
                    </a:ext>
                  </a:extLst>
                </p14:cNvPr>
                <p14:cNvContentPartPr/>
                <p14:nvPr/>
              </p14:nvContentPartPr>
              <p14:xfrm>
                <a:off x="2049453" y="2752267"/>
                <a:ext cx="86040" cy="120600"/>
              </p14:xfrm>
            </p:contentPart>
          </mc:Choice>
          <mc:Fallback>
            <p:pic>
              <p:nvPicPr>
                <p:cNvPr id="7" name="Freihand 6">
                  <a:extLst>
                    <a:ext uri="{FF2B5EF4-FFF2-40B4-BE49-F238E27FC236}">
                      <a16:creationId xmlns:a16="http://schemas.microsoft.com/office/drawing/2014/main" id="{5A3ADBB5-9F65-4881-A664-F1C232AD1E00}"/>
                    </a:ext>
                  </a:extLst>
                </p:cNvPr>
                <p:cNvPicPr/>
                <p:nvPr/>
              </p:nvPicPr>
              <p:blipFill>
                <a:blip r:embed="rId12"/>
                <a:stretch>
                  <a:fillRect/>
                </a:stretch>
              </p:blipFill>
              <p:spPr>
                <a:xfrm>
                  <a:off x="2045133" y="2747947"/>
                  <a:ext cx="94680" cy="129240"/>
                </a:xfrm>
                <a:prstGeom prst="rect">
                  <a:avLst/>
                </a:prstGeom>
              </p:spPr>
            </p:pic>
          </mc:Fallback>
        </mc:AlternateContent>
      </p:grpSp>
      <p:grpSp>
        <p:nvGrpSpPr>
          <p:cNvPr id="11" name="Gruppieren 10">
            <a:extLst>
              <a:ext uri="{FF2B5EF4-FFF2-40B4-BE49-F238E27FC236}">
                <a16:creationId xmlns:a16="http://schemas.microsoft.com/office/drawing/2014/main" id="{D5BD7411-584B-4359-B17F-8CCF905A90A0}"/>
              </a:ext>
            </a:extLst>
          </p:cNvPr>
          <p:cNvGrpSpPr/>
          <p:nvPr/>
        </p:nvGrpSpPr>
        <p:grpSpPr>
          <a:xfrm>
            <a:off x="1017333" y="2848747"/>
            <a:ext cx="124920" cy="131760"/>
            <a:chOff x="1017333" y="2848747"/>
            <a:chExt cx="124920" cy="131760"/>
          </a:xfrm>
        </p:grpSpPr>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5B23D54F-A5BB-4AA5-B80E-E3BADD6E6859}"/>
                    </a:ext>
                  </a:extLst>
                </p14:cNvPr>
                <p14:cNvContentPartPr/>
                <p14:nvPr/>
              </p14:nvContentPartPr>
              <p14:xfrm>
                <a:off x="1058013" y="2848747"/>
                <a:ext cx="6840" cy="85680"/>
              </p14:xfrm>
            </p:contentPart>
          </mc:Choice>
          <mc:Fallback>
            <p:pic>
              <p:nvPicPr>
                <p:cNvPr id="9" name="Freihand 8">
                  <a:extLst>
                    <a:ext uri="{FF2B5EF4-FFF2-40B4-BE49-F238E27FC236}">
                      <a16:creationId xmlns:a16="http://schemas.microsoft.com/office/drawing/2014/main" id="{5B23D54F-A5BB-4AA5-B80E-E3BADD6E6859}"/>
                    </a:ext>
                  </a:extLst>
                </p:cNvPr>
                <p:cNvPicPr/>
                <p:nvPr/>
              </p:nvPicPr>
              <p:blipFill>
                <a:blip r:embed="rId14"/>
                <a:stretch>
                  <a:fillRect/>
                </a:stretch>
              </p:blipFill>
              <p:spPr>
                <a:xfrm>
                  <a:off x="1053693" y="2844427"/>
                  <a:ext cx="15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6D8999B5-2B6B-46B3-9D6F-32A854348C8E}"/>
                    </a:ext>
                  </a:extLst>
                </p14:cNvPr>
                <p14:cNvContentPartPr/>
                <p14:nvPr/>
              </p14:nvContentPartPr>
              <p14:xfrm>
                <a:off x="1017333" y="2904187"/>
                <a:ext cx="124920" cy="76320"/>
              </p14:xfrm>
            </p:contentPart>
          </mc:Choice>
          <mc:Fallback>
            <p:pic>
              <p:nvPicPr>
                <p:cNvPr id="10" name="Freihand 9">
                  <a:extLst>
                    <a:ext uri="{FF2B5EF4-FFF2-40B4-BE49-F238E27FC236}">
                      <a16:creationId xmlns:a16="http://schemas.microsoft.com/office/drawing/2014/main" id="{6D8999B5-2B6B-46B3-9D6F-32A854348C8E}"/>
                    </a:ext>
                  </a:extLst>
                </p:cNvPr>
                <p:cNvPicPr/>
                <p:nvPr/>
              </p:nvPicPr>
              <p:blipFill>
                <a:blip r:embed="rId16"/>
                <a:stretch>
                  <a:fillRect/>
                </a:stretch>
              </p:blipFill>
              <p:spPr>
                <a:xfrm>
                  <a:off x="1013013" y="2899867"/>
                  <a:ext cx="133560" cy="84960"/>
                </a:xfrm>
                <a:prstGeom prst="rect">
                  <a:avLst/>
                </a:prstGeom>
              </p:spPr>
            </p:pic>
          </mc:Fallback>
        </mc:AlternateContent>
      </p:grpSp>
      <p:grpSp>
        <p:nvGrpSpPr>
          <p:cNvPr id="15" name="Gruppieren 14">
            <a:extLst>
              <a:ext uri="{FF2B5EF4-FFF2-40B4-BE49-F238E27FC236}">
                <a16:creationId xmlns:a16="http://schemas.microsoft.com/office/drawing/2014/main" id="{0091211E-9355-49FB-A6CD-1A737505FA6A}"/>
              </a:ext>
            </a:extLst>
          </p:cNvPr>
          <p:cNvGrpSpPr/>
          <p:nvPr/>
        </p:nvGrpSpPr>
        <p:grpSpPr>
          <a:xfrm>
            <a:off x="3011013" y="3090307"/>
            <a:ext cx="222120" cy="217800"/>
            <a:chOff x="3011013" y="3090307"/>
            <a:chExt cx="222120" cy="21780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2E780446-0263-4FA0-8925-6E2488E216CC}"/>
                    </a:ext>
                  </a:extLst>
                </p14:cNvPr>
                <p14:cNvContentPartPr/>
                <p14:nvPr/>
              </p14:nvContentPartPr>
              <p14:xfrm>
                <a:off x="3079053" y="3152947"/>
                <a:ext cx="67680" cy="99720"/>
              </p14:xfrm>
            </p:contentPart>
          </mc:Choice>
          <mc:Fallback>
            <p:pic>
              <p:nvPicPr>
                <p:cNvPr id="13" name="Freihand 12">
                  <a:extLst>
                    <a:ext uri="{FF2B5EF4-FFF2-40B4-BE49-F238E27FC236}">
                      <a16:creationId xmlns:a16="http://schemas.microsoft.com/office/drawing/2014/main" id="{2E780446-0263-4FA0-8925-6E2488E216CC}"/>
                    </a:ext>
                  </a:extLst>
                </p:cNvPr>
                <p:cNvPicPr/>
                <p:nvPr/>
              </p:nvPicPr>
              <p:blipFill>
                <a:blip r:embed="rId18"/>
                <a:stretch>
                  <a:fillRect/>
                </a:stretch>
              </p:blipFill>
              <p:spPr>
                <a:xfrm>
                  <a:off x="3074733" y="3148627"/>
                  <a:ext cx="76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19249173-69E3-448D-A72F-E6F5294D7CBB}"/>
                    </a:ext>
                  </a:extLst>
                </p14:cNvPr>
                <p14:cNvContentPartPr/>
                <p14:nvPr/>
              </p14:nvContentPartPr>
              <p14:xfrm>
                <a:off x="3011013" y="3090307"/>
                <a:ext cx="222120" cy="217800"/>
              </p14:xfrm>
            </p:contentPart>
          </mc:Choice>
          <mc:Fallback>
            <p:pic>
              <p:nvPicPr>
                <p:cNvPr id="14" name="Freihand 13">
                  <a:extLst>
                    <a:ext uri="{FF2B5EF4-FFF2-40B4-BE49-F238E27FC236}">
                      <a16:creationId xmlns:a16="http://schemas.microsoft.com/office/drawing/2014/main" id="{19249173-69E3-448D-A72F-E6F5294D7CBB}"/>
                    </a:ext>
                  </a:extLst>
                </p:cNvPr>
                <p:cNvPicPr/>
                <p:nvPr/>
              </p:nvPicPr>
              <p:blipFill>
                <a:blip r:embed="rId20"/>
                <a:stretch>
                  <a:fillRect/>
                </a:stretch>
              </p:blipFill>
              <p:spPr>
                <a:xfrm>
                  <a:off x="3006693" y="3085987"/>
                  <a:ext cx="230760" cy="226440"/>
                </a:xfrm>
                <a:prstGeom prst="rect">
                  <a:avLst/>
                </a:prstGeom>
              </p:spPr>
            </p:pic>
          </mc:Fallback>
        </mc:AlternateContent>
      </p:grpSp>
      <p:grpSp>
        <p:nvGrpSpPr>
          <p:cNvPr id="18" name="Gruppieren 17">
            <a:extLst>
              <a:ext uri="{FF2B5EF4-FFF2-40B4-BE49-F238E27FC236}">
                <a16:creationId xmlns:a16="http://schemas.microsoft.com/office/drawing/2014/main" id="{0DC5F1B6-15EB-4F69-AF76-FCC2C5129BD8}"/>
              </a:ext>
            </a:extLst>
          </p:cNvPr>
          <p:cNvGrpSpPr/>
          <p:nvPr/>
        </p:nvGrpSpPr>
        <p:grpSpPr>
          <a:xfrm>
            <a:off x="5732973" y="3063667"/>
            <a:ext cx="619920" cy="452160"/>
            <a:chOff x="5732973" y="3063667"/>
            <a:chExt cx="619920" cy="452160"/>
          </a:xfrm>
        </p:grpSpPr>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A50C62E6-8ADC-4C79-BA93-1B05858EF4C8}"/>
                    </a:ext>
                  </a:extLst>
                </p14:cNvPr>
                <p14:cNvContentPartPr/>
                <p14:nvPr/>
              </p14:nvContentPartPr>
              <p14:xfrm>
                <a:off x="5732973" y="3333307"/>
                <a:ext cx="173520" cy="182520"/>
              </p14:xfrm>
            </p:contentPart>
          </mc:Choice>
          <mc:Fallback>
            <p:pic>
              <p:nvPicPr>
                <p:cNvPr id="12" name="Freihand 11">
                  <a:extLst>
                    <a:ext uri="{FF2B5EF4-FFF2-40B4-BE49-F238E27FC236}">
                      <a16:creationId xmlns:a16="http://schemas.microsoft.com/office/drawing/2014/main" id="{A50C62E6-8ADC-4C79-BA93-1B05858EF4C8}"/>
                    </a:ext>
                  </a:extLst>
                </p:cNvPr>
                <p:cNvPicPr/>
                <p:nvPr/>
              </p:nvPicPr>
              <p:blipFill>
                <a:blip r:embed="rId22"/>
                <a:stretch>
                  <a:fillRect/>
                </a:stretch>
              </p:blipFill>
              <p:spPr>
                <a:xfrm>
                  <a:off x="5728653" y="3328987"/>
                  <a:ext cx="1821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99A63D3D-B351-466B-B8EF-95BF71BE1B48}"/>
                    </a:ext>
                  </a:extLst>
                </p14:cNvPr>
                <p14:cNvContentPartPr/>
                <p14:nvPr/>
              </p14:nvContentPartPr>
              <p14:xfrm>
                <a:off x="6223293" y="3109747"/>
                <a:ext cx="91080" cy="103320"/>
              </p14:xfrm>
            </p:contentPart>
          </mc:Choice>
          <mc:Fallback>
            <p:pic>
              <p:nvPicPr>
                <p:cNvPr id="16" name="Freihand 15">
                  <a:extLst>
                    <a:ext uri="{FF2B5EF4-FFF2-40B4-BE49-F238E27FC236}">
                      <a16:creationId xmlns:a16="http://schemas.microsoft.com/office/drawing/2014/main" id="{99A63D3D-B351-466B-B8EF-95BF71BE1B48}"/>
                    </a:ext>
                  </a:extLst>
                </p:cNvPr>
                <p:cNvPicPr/>
                <p:nvPr/>
              </p:nvPicPr>
              <p:blipFill>
                <a:blip r:embed="rId24"/>
                <a:stretch>
                  <a:fillRect/>
                </a:stretch>
              </p:blipFill>
              <p:spPr>
                <a:xfrm>
                  <a:off x="6218973" y="3105427"/>
                  <a:ext cx="99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F055CCFE-F043-4079-938E-19FA2F028473}"/>
                    </a:ext>
                  </a:extLst>
                </p14:cNvPr>
                <p14:cNvContentPartPr/>
                <p14:nvPr/>
              </p14:nvContentPartPr>
              <p14:xfrm>
                <a:off x="6098733" y="3063667"/>
                <a:ext cx="254160" cy="239040"/>
              </p14:xfrm>
            </p:contentPart>
          </mc:Choice>
          <mc:Fallback>
            <p:pic>
              <p:nvPicPr>
                <p:cNvPr id="17" name="Freihand 16">
                  <a:extLst>
                    <a:ext uri="{FF2B5EF4-FFF2-40B4-BE49-F238E27FC236}">
                      <a16:creationId xmlns:a16="http://schemas.microsoft.com/office/drawing/2014/main" id="{F055CCFE-F043-4079-938E-19FA2F028473}"/>
                    </a:ext>
                  </a:extLst>
                </p:cNvPr>
                <p:cNvPicPr/>
                <p:nvPr/>
              </p:nvPicPr>
              <p:blipFill>
                <a:blip r:embed="rId26"/>
                <a:stretch>
                  <a:fillRect/>
                </a:stretch>
              </p:blipFill>
              <p:spPr>
                <a:xfrm>
                  <a:off x="6094413" y="3059347"/>
                  <a:ext cx="262800" cy="247680"/>
                </a:xfrm>
                <a:prstGeom prst="rect">
                  <a:avLst/>
                </a:prstGeom>
              </p:spPr>
            </p:pic>
          </mc:Fallback>
        </mc:AlternateContent>
      </p:grpSp>
      <p:grpSp>
        <p:nvGrpSpPr>
          <p:cNvPr id="23" name="Gruppieren 22">
            <a:extLst>
              <a:ext uri="{FF2B5EF4-FFF2-40B4-BE49-F238E27FC236}">
                <a16:creationId xmlns:a16="http://schemas.microsoft.com/office/drawing/2014/main" id="{74AB896B-2791-4B4E-8F8A-E018D477833D}"/>
              </a:ext>
            </a:extLst>
          </p:cNvPr>
          <p:cNvGrpSpPr/>
          <p:nvPr/>
        </p:nvGrpSpPr>
        <p:grpSpPr>
          <a:xfrm>
            <a:off x="4264173" y="3106507"/>
            <a:ext cx="559440" cy="363600"/>
            <a:chOff x="4264173" y="3106507"/>
            <a:chExt cx="559440" cy="363600"/>
          </a:xfrm>
        </p:grpSpPr>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62DD82FF-1489-44D1-97EC-C9D348734141}"/>
                    </a:ext>
                  </a:extLst>
                </p14:cNvPr>
                <p14:cNvContentPartPr/>
                <p14:nvPr/>
              </p14:nvContentPartPr>
              <p14:xfrm>
                <a:off x="4264173" y="3312067"/>
                <a:ext cx="160920" cy="158040"/>
              </p14:xfrm>
            </p:contentPart>
          </mc:Choice>
          <mc:Fallback>
            <p:pic>
              <p:nvPicPr>
                <p:cNvPr id="19" name="Freihand 18">
                  <a:extLst>
                    <a:ext uri="{FF2B5EF4-FFF2-40B4-BE49-F238E27FC236}">
                      <a16:creationId xmlns:a16="http://schemas.microsoft.com/office/drawing/2014/main" id="{62DD82FF-1489-44D1-97EC-C9D348734141}"/>
                    </a:ext>
                  </a:extLst>
                </p:cNvPr>
                <p:cNvPicPr/>
                <p:nvPr/>
              </p:nvPicPr>
              <p:blipFill>
                <a:blip r:embed="rId28"/>
                <a:stretch>
                  <a:fillRect/>
                </a:stretch>
              </p:blipFill>
              <p:spPr>
                <a:xfrm>
                  <a:off x="4259853" y="3307747"/>
                  <a:ext cx="169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42C7EC59-FB79-4A4E-BEE5-9F4D5960A1A8}"/>
                    </a:ext>
                  </a:extLst>
                </p14:cNvPr>
                <p14:cNvContentPartPr/>
                <p14:nvPr/>
              </p14:nvContentPartPr>
              <p14:xfrm>
                <a:off x="4622373" y="3165187"/>
                <a:ext cx="100440" cy="128520"/>
              </p14:xfrm>
            </p:contentPart>
          </mc:Choice>
          <mc:Fallback>
            <p:pic>
              <p:nvPicPr>
                <p:cNvPr id="20" name="Freihand 19">
                  <a:extLst>
                    <a:ext uri="{FF2B5EF4-FFF2-40B4-BE49-F238E27FC236}">
                      <a16:creationId xmlns:a16="http://schemas.microsoft.com/office/drawing/2014/main" id="{42C7EC59-FB79-4A4E-BEE5-9F4D5960A1A8}"/>
                    </a:ext>
                  </a:extLst>
                </p:cNvPr>
                <p:cNvPicPr/>
                <p:nvPr/>
              </p:nvPicPr>
              <p:blipFill>
                <a:blip r:embed="rId30"/>
                <a:stretch>
                  <a:fillRect/>
                </a:stretch>
              </p:blipFill>
              <p:spPr>
                <a:xfrm>
                  <a:off x="4618053" y="3160867"/>
                  <a:ext cx="109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D248BFC9-A123-45B5-9F05-A2006D7B1B74}"/>
                    </a:ext>
                  </a:extLst>
                </p14:cNvPr>
                <p14:cNvContentPartPr/>
                <p14:nvPr/>
              </p14:nvContentPartPr>
              <p14:xfrm>
                <a:off x="4512933" y="3106507"/>
                <a:ext cx="310680" cy="254520"/>
              </p14:xfrm>
            </p:contentPart>
          </mc:Choice>
          <mc:Fallback>
            <p:pic>
              <p:nvPicPr>
                <p:cNvPr id="22" name="Freihand 21">
                  <a:extLst>
                    <a:ext uri="{FF2B5EF4-FFF2-40B4-BE49-F238E27FC236}">
                      <a16:creationId xmlns:a16="http://schemas.microsoft.com/office/drawing/2014/main" id="{D248BFC9-A123-45B5-9F05-A2006D7B1B74}"/>
                    </a:ext>
                  </a:extLst>
                </p:cNvPr>
                <p:cNvPicPr/>
                <p:nvPr/>
              </p:nvPicPr>
              <p:blipFill>
                <a:blip r:embed="rId32"/>
                <a:stretch>
                  <a:fillRect/>
                </a:stretch>
              </p:blipFill>
              <p:spPr>
                <a:xfrm>
                  <a:off x="4508613" y="3102187"/>
                  <a:ext cx="319320" cy="263160"/>
                </a:xfrm>
                <a:prstGeom prst="rect">
                  <a:avLst/>
                </a:prstGeom>
              </p:spPr>
            </p:pic>
          </mc:Fallback>
        </mc:AlternateContent>
      </p:grpSp>
      <p:grpSp>
        <p:nvGrpSpPr>
          <p:cNvPr id="28" name="Gruppieren 27">
            <a:extLst>
              <a:ext uri="{FF2B5EF4-FFF2-40B4-BE49-F238E27FC236}">
                <a16:creationId xmlns:a16="http://schemas.microsoft.com/office/drawing/2014/main" id="{5EE72502-E9A7-4F1D-9367-D96874DA2F90}"/>
              </a:ext>
            </a:extLst>
          </p:cNvPr>
          <p:cNvGrpSpPr/>
          <p:nvPr/>
        </p:nvGrpSpPr>
        <p:grpSpPr>
          <a:xfrm>
            <a:off x="2690973" y="4028107"/>
            <a:ext cx="535680" cy="417600"/>
            <a:chOff x="2690973" y="4028107"/>
            <a:chExt cx="535680" cy="417600"/>
          </a:xfrm>
        </p:grpSpPr>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D26BC1B2-E0AA-4BEC-A843-D4015732992C}"/>
                    </a:ext>
                  </a:extLst>
                </p14:cNvPr>
                <p14:cNvContentPartPr/>
                <p14:nvPr/>
              </p14:nvContentPartPr>
              <p14:xfrm>
                <a:off x="2690973" y="4277947"/>
                <a:ext cx="159840" cy="167760"/>
              </p14:xfrm>
            </p:contentPart>
          </mc:Choice>
          <mc:Fallback>
            <p:pic>
              <p:nvPicPr>
                <p:cNvPr id="24" name="Freihand 23">
                  <a:extLst>
                    <a:ext uri="{FF2B5EF4-FFF2-40B4-BE49-F238E27FC236}">
                      <a16:creationId xmlns:a16="http://schemas.microsoft.com/office/drawing/2014/main" id="{D26BC1B2-E0AA-4BEC-A843-D4015732992C}"/>
                    </a:ext>
                  </a:extLst>
                </p:cNvPr>
                <p:cNvPicPr/>
                <p:nvPr/>
              </p:nvPicPr>
              <p:blipFill>
                <a:blip r:embed="rId34"/>
                <a:stretch>
                  <a:fillRect/>
                </a:stretch>
              </p:blipFill>
              <p:spPr>
                <a:xfrm>
                  <a:off x="2686653" y="4273627"/>
                  <a:ext cx="168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A0265C0B-2EA4-43F1-AE68-03FC3C6B9584}"/>
                    </a:ext>
                  </a:extLst>
                </p14:cNvPr>
                <p14:cNvContentPartPr/>
                <p14:nvPr/>
              </p14:nvContentPartPr>
              <p14:xfrm>
                <a:off x="3052773" y="4076347"/>
                <a:ext cx="70200" cy="145800"/>
              </p14:xfrm>
            </p:contentPart>
          </mc:Choice>
          <mc:Fallback>
            <p:pic>
              <p:nvPicPr>
                <p:cNvPr id="25" name="Freihand 24">
                  <a:extLst>
                    <a:ext uri="{FF2B5EF4-FFF2-40B4-BE49-F238E27FC236}">
                      <a16:creationId xmlns:a16="http://schemas.microsoft.com/office/drawing/2014/main" id="{A0265C0B-2EA4-43F1-AE68-03FC3C6B9584}"/>
                    </a:ext>
                  </a:extLst>
                </p:cNvPr>
                <p:cNvPicPr/>
                <p:nvPr/>
              </p:nvPicPr>
              <p:blipFill>
                <a:blip r:embed="rId36"/>
                <a:stretch>
                  <a:fillRect/>
                </a:stretch>
              </p:blipFill>
              <p:spPr>
                <a:xfrm>
                  <a:off x="3048453" y="4072027"/>
                  <a:ext cx="78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5163690F-3BD3-46E7-AE21-832F4729D726}"/>
                    </a:ext>
                  </a:extLst>
                </p14:cNvPr>
                <p14:cNvContentPartPr/>
                <p14:nvPr/>
              </p14:nvContentPartPr>
              <p14:xfrm>
                <a:off x="3083013" y="4165267"/>
                <a:ext cx="47520" cy="80640"/>
              </p14:xfrm>
            </p:contentPart>
          </mc:Choice>
          <mc:Fallback>
            <p:pic>
              <p:nvPicPr>
                <p:cNvPr id="26" name="Freihand 25">
                  <a:extLst>
                    <a:ext uri="{FF2B5EF4-FFF2-40B4-BE49-F238E27FC236}">
                      <a16:creationId xmlns:a16="http://schemas.microsoft.com/office/drawing/2014/main" id="{5163690F-3BD3-46E7-AE21-832F4729D726}"/>
                    </a:ext>
                  </a:extLst>
                </p:cNvPr>
                <p:cNvPicPr/>
                <p:nvPr/>
              </p:nvPicPr>
              <p:blipFill>
                <a:blip r:embed="rId38"/>
                <a:stretch>
                  <a:fillRect/>
                </a:stretch>
              </p:blipFill>
              <p:spPr>
                <a:xfrm>
                  <a:off x="3078693" y="4160947"/>
                  <a:ext cx="56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347780A7-E10C-433B-AA68-F2B97E274DD7}"/>
                    </a:ext>
                  </a:extLst>
                </p14:cNvPr>
                <p14:cNvContentPartPr/>
                <p14:nvPr/>
              </p14:nvContentPartPr>
              <p14:xfrm>
                <a:off x="2940093" y="4028107"/>
                <a:ext cx="286560" cy="286560"/>
              </p14:xfrm>
            </p:contentPart>
          </mc:Choice>
          <mc:Fallback>
            <p:pic>
              <p:nvPicPr>
                <p:cNvPr id="27" name="Freihand 26">
                  <a:extLst>
                    <a:ext uri="{FF2B5EF4-FFF2-40B4-BE49-F238E27FC236}">
                      <a16:creationId xmlns:a16="http://schemas.microsoft.com/office/drawing/2014/main" id="{347780A7-E10C-433B-AA68-F2B97E274DD7}"/>
                    </a:ext>
                  </a:extLst>
                </p:cNvPr>
                <p:cNvPicPr/>
                <p:nvPr/>
              </p:nvPicPr>
              <p:blipFill>
                <a:blip r:embed="rId40"/>
                <a:stretch>
                  <a:fillRect/>
                </a:stretch>
              </p:blipFill>
              <p:spPr>
                <a:xfrm>
                  <a:off x="2935773" y="4023787"/>
                  <a:ext cx="295200" cy="295200"/>
                </a:xfrm>
                <a:prstGeom prst="rect">
                  <a:avLst/>
                </a:prstGeom>
              </p:spPr>
            </p:pic>
          </mc:Fallback>
        </mc:AlternateContent>
      </p:grpSp>
      <p:grpSp>
        <p:nvGrpSpPr>
          <p:cNvPr id="33" name="Gruppieren 32">
            <a:extLst>
              <a:ext uri="{FF2B5EF4-FFF2-40B4-BE49-F238E27FC236}">
                <a16:creationId xmlns:a16="http://schemas.microsoft.com/office/drawing/2014/main" id="{0BA983D5-2CD5-4246-AFCF-D5081D1A24FF}"/>
              </a:ext>
            </a:extLst>
          </p:cNvPr>
          <p:cNvGrpSpPr/>
          <p:nvPr/>
        </p:nvGrpSpPr>
        <p:grpSpPr>
          <a:xfrm>
            <a:off x="2679453" y="4873387"/>
            <a:ext cx="590760" cy="497160"/>
            <a:chOff x="2679453" y="4873387"/>
            <a:chExt cx="590760" cy="497160"/>
          </a:xfrm>
        </p:grpSpPr>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B3ADB135-A7B7-48C9-BD0C-6B17F46FFB07}"/>
                    </a:ext>
                  </a:extLst>
                </p14:cNvPr>
                <p14:cNvContentPartPr/>
                <p14:nvPr/>
              </p14:nvContentPartPr>
              <p14:xfrm>
                <a:off x="2679453" y="5194867"/>
                <a:ext cx="139680" cy="175680"/>
              </p14:xfrm>
            </p:contentPart>
          </mc:Choice>
          <mc:Fallback>
            <p:pic>
              <p:nvPicPr>
                <p:cNvPr id="29" name="Freihand 28">
                  <a:extLst>
                    <a:ext uri="{FF2B5EF4-FFF2-40B4-BE49-F238E27FC236}">
                      <a16:creationId xmlns:a16="http://schemas.microsoft.com/office/drawing/2014/main" id="{B3ADB135-A7B7-48C9-BD0C-6B17F46FFB07}"/>
                    </a:ext>
                  </a:extLst>
                </p:cNvPr>
                <p:cNvPicPr/>
                <p:nvPr/>
              </p:nvPicPr>
              <p:blipFill>
                <a:blip r:embed="rId42"/>
                <a:stretch>
                  <a:fillRect/>
                </a:stretch>
              </p:blipFill>
              <p:spPr>
                <a:xfrm>
                  <a:off x="2675133" y="5190547"/>
                  <a:ext cx="148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64C64A35-558C-4EF7-8D42-825895AB373B}"/>
                    </a:ext>
                  </a:extLst>
                </p14:cNvPr>
                <p14:cNvContentPartPr/>
                <p14:nvPr/>
              </p14:nvContentPartPr>
              <p14:xfrm>
                <a:off x="3043053" y="4976347"/>
                <a:ext cx="105120" cy="152640"/>
              </p14:xfrm>
            </p:contentPart>
          </mc:Choice>
          <mc:Fallback>
            <p:pic>
              <p:nvPicPr>
                <p:cNvPr id="30" name="Freihand 29">
                  <a:extLst>
                    <a:ext uri="{FF2B5EF4-FFF2-40B4-BE49-F238E27FC236}">
                      <a16:creationId xmlns:a16="http://schemas.microsoft.com/office/drawing/2014/main" id="{64C64A35-558C-4EF7-8D42-825895AB373B}"/>
                    </a:ext>
                  </a:extLst>
                </p:cNvPr>
                <p:cNvPicPr/>
                <p:nvPr/>
              </p:nvPicPr>
              <p:blipFill>
                <a:blip r:embed="rId44"/>
                <a:stretch>
                  <a:fillRect/>
                </a:stretch>
              </p:blipFill>
              <p:spPr>
                <a:xfrm>
                  <a:off x="3038733" y="4972027"/>
                  <a:ext cx="113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1D6E4798-018F-4A06-AC70-61270B2E3A75}"/>
                    </a:ext>
                  </a:extLst>
                </p14:cNvPr>
                <p14:cNvContentPartPr/>
                <p14:nvPr/>
              </p14:nvContentPartPr>
              <p14:xfrm>
                <a:off x="3043053" y="4944667"/>
                <a:ext cx="105120" cy="37800"/>
              </p14:xfrm>
            </p:contentPart>
          </mc:Choice>
          <mc:Fallback>
            <p:pic>
              <p:nvPicPr>
                <p:cNvPr id="31" name="Freihand 30">
                  <a:extLst>
                    <a:ext uri="{FF2B5EF4-FFF2-40B4-BE49-F238E27FC236}">
                      <a16:creationId xmlns:a16="http://schemas.microsoft.com/office/drawing/2014/main" id="{1D6E4798-018F-4A06-AC70-61270B2E3A75}"/>
                    </a:ext>
                  </a:extLst>
                </p:cNvPr>
                <p:cNvPicPr/>
                <p:nvPr/>
              </p:nvPicPr>
              <p:blipFill>
                <a:blip r:embed="rId46"/>
                <a:stretch>
                  <a:fillRect/>
                </a:stretch>
              </p:blipFill>
              <p:spPr>
                <a:xfrm>
                  <a:off x="3038733" y="4940347"/>
                  <a:ext cx="113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698CB0AF-B7FB-47C3-9F75-B57345E5340E}"/>
                    </a:ext>
                  </a:extLst>
                </p14:cNvPr>
                <p14:cNvContentPartPr/>
                <p14:nvPr/>
              </p14:nvContentPartPr>
              <p14:xfrm>
                <a:off x="2949093" y="4873387"/>
                <a:ext cx="321120" cy="336960"/>
              </p14:xfrm>
            </p:contentPart>
          </mc:Choice>
          <mc:Fallback>
            <p:pic>
              <p:nvPicPr>
                <p:cNvPr id="32" name="Freihand 31">
                  <a:extLst>
                    <a:ext uri="{FF2B5EF4-FFF2-40B4-BE49-F238E27FC236}">
                      <a16:creationId xmlns:a16="http://schemas.microsoft.com/office/drawing/2014/main" id="{698CB0AF-B7FB-47C3-9F75-B57345E5340E}"/>
                    </a:ext>
                  </a:extLst>
                </p:cNvPr>
                <p:cNvPicPr/>
                <p:nvPr/>
              </p:nvPicPr>
              <p:blipFill>
                <a:blip r:embed="rId48"/>
                <a:stretch>
                  <a:fillRect/>
                </a:stretch>
              </p:blipFill>
              <p:spPr>
                <a:xfrm>
                  <a:off x="2944773" y="4869067"/>
                  <a:ext cx="329760" cy="34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54325634-8A44-4C99-8832-76F065367F0E}"/>
                  </a:ext>
                </a:extLst>
              </p14:cNvPr>
              <p14:cNvContentPartPr/>
              <p14:nvPr/>
            </p14:nvContentPartPr>
            <p14:xfrm>
              <a:off x="5671773" y="4228267"/>
              <a:ext cx="207000" cy="208080"/>
            </p14:xfrm>
          </p:contentPart>
        </mc:Choice>
        <mc:Fallback>
          <p:pic>
            <p:nvPicPr>
              <p:cNvPr id="34" name="Freihand 33">
                <a:extLst>
                  <a:ext uri="{FF2B5EF4-FFF2-40B4-BE49-F238E27FC236}">
                    <a16:creationId xmlns:a16="http://schemas.microsoft.com/office/drawing/2014/main" id="{54325634-8A44-4C99-8832-76F065367F0E}"/>
                  </a:ext>
                </a:extLst>
              </p:cNvPr>
              <p:cNvPicPr/>
              <p:nvPr/>
            </p:nvPicPr>
            <p:blipFill>
              <a:blip r:embed="rId50"/>
              <a:stretch>
                <a:fillRect/>
              </a:stretch>
            </p:blipFill>
            <p:spPr>
              <a:xfrm>
                <a:off x="5667453" y="4223947"/>
                <a:ext cx="2156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0099A0D9-D27C-4A12-8824-E1E4B0C8D84E}"/>
                  </a:ext>
                </a:extLst>
              </p14:cNvPr>
              <p14:cNvContentPartPr/>
              <p14:nvPr/>
            </p14:nvContentPartPr>
            <p14:xfrm>
              <a:off x="6136533" y="4105507"/>
              <a:ext cx="105120" cy="137880"/>
            </p14:xfrm>
          </p:contentPart>
        </mc:Choice>
        <mc:Fallback>
          <p:pic>
            <p:nvPicPr>
              <p:cNvPr id="35" name="Freihand 34">
                <a:extLst>
                  <a:ext uri="{FF2B5EF4-FFF2-40B4-BE49-F238E27FC236}">
                    <a16:creationId xmlns:a16="http://schemas.microsoft.com/office/drawing/2014/main" id="{0099A0D9-D27C-4A12-8824-E1E4B0C8D84E}"/>
                  </a:ext>
                </a:extLst>
              </p:cNvPr>
              <p:cNvPicPr/>
              <p:nvPr/>
            </p:nvPicPr>
            <p:blipFill>
              <a:blip r:embed="rId52"/>
              <a:stretch>
                <a:fillRect/>
              </a:stretch>
            </p:blipFill>
            <p:spPr>
              <a:xfrm>
                <a:off x="6132213" y="4101187"/>
                <a:ext cx="113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3BD9FE18-E845-429D-96E8-15478311A9EF}"/>
                  </a:ext>
                </a:extLst>
              </p14:cNvPr>
              <p14:cNvContentPartPr/>
              <p14:nvPr/>
            </p14:nvContentPartPr>
            <p14:xfrm>
              <a:off x="4238253" y="5178667"/>
              <a:ext cx="246240" cy="241560"/>
            </p14:xfrm>
          </p:contentPart>
        </mc:Choice>
        <mc:Fallback>
          <p:pic>
            <p:nvPicPr>
              <p:cNvPr id="36" name="Freihand 35">
                <a:extLst>
                  <a:ext uri="{FF2B5EF4-FFF2-40B4-BE49-F238E27FC236}">
                    <a16:creationId xmlns:a16="http://schemas.microsoft.com/office/drawing/2014/main" id="{3BD9FE18-E845-429D-96E8-15478311A9EF}"/>
                  </a:ext>
                </a:extLst>
              </p:cNvPr>
              <p:cNvPicPr/>
              <p:nvPr/>
            </p:nvPicPr>
            <p:blipFill>
              <a:blip r:embed="rId54"/>
              <a:stretch>
                <a:fillRect/>
              </a:stretch>
            </p:blipFill>
            <p:spPr>
              <a:xfrm>
                <a:off x="4233933" y="5174347"/>
                <a:ext cx="254880" cy="250200"/>
              </a:xfrm>
              <a:prstGeom prst="rect">
                <a:avLst/>
              </a:prstGeom>
            </p:spPr>
          </p:pic>
        </mc:Fallback>
      </mc:AlternateContent>
      <p:grpSp>
        <p:nvGrpSpPr>
          <p:cNvPr id="39" name="Gruppieren 38">
            <a:extLst>
              <a:ext uri="{FF2B5EF4-FFF2-40B4-BE49-F238E27FC236}">
                <a16:creationId xmlns:a16="http://schemas.microsoft.com/office/drawing/2014/main" id="{23926138-CB45-44B3-ACD0-5AAAC836A28E}"/>
              </a:ext>
            </a:extLst>
          </p:cNvPr>
          <p:cNvGrpSpPr/>
          <p:nvPr/>
        </p:nvGrpSpPr>
        <p:grpSpPr>
          <a:xfrm>
            <a:off x="6858333" y="2394427"/>
            <a:ext cx="312840" cy="254880"/>
            <a:chOff x="6858333" y="2394427"/>
            <a:chExt cx="312840" cy="254880"/>
          </a:xfrm>
        </p:grpSpPr>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6A499298-C71A-4875-8622-6CD5DEB4CD58}"/>
                    </a:ext>
                  </a:extLst>
                </p14:cNvPr>
                <p14:cNvContentPartPr/>
                <p14:nvPr/>
              </p14:nvContentPartPr>
              <p14:xfrm>
                <a:off x="6926733" y="2394427"/>
                <a:ext cx="244440" cy="9360"/>
              </p14:xfrm>
            </p:contentPart>
          </mc:Choice>
          <mc:Fallback>
            <p:pic>
              <p:nvPicPr>
                <p:cNvPr id="37" name="Freihand 36">
                  <a:extLst>
                    <a:ext uri="{FF2B5EF4-FFF2-40B4-BE49-F238E27FC236}">
                      <a16:creationId xmlns:a16="http://schemas.microsoft.com/office/drawing/2014/main" id="{6A499298-C71A-4875-8622-6CD5DEB4CD58}"/>
                    </a:ext>
                  </a:extLst>
                </p:cNvPr>
                <p:cNvPicPr/>
                <p:nvPr/>
              </p:nvPicPr>
              <p:blipFill>
                <a:blip r:embed="rId56"/>
                <a:stretch>
                  <a:fillRect/>
                </a:stretch>
              </p:blipFill>
              <p:spPr>
                <a:xfrm>
                  <a:off x="6922413" y="2390107"/>
                  <a:ext cx="253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305B5412-7BB1-4BAB-A47D-2CEFFA43605A}"/>
                    </a:ext>
                  </a:extLst>
                </p14:cNvPr>
                <p14:cNvContentPartPr/>
                <p14:nvPr/>
              </p14:nvContentPartPr>
              <p14:xfrm>
                <a:off x="6858333" y="2421427"/>
                <a:ext cx="306720" cy="227880"/>
              </p14:xfrm>
            </p:contentPart>
          </mc:Choice>
          <mc:Fallback>
            <p:pic>
              <p:nvPicPr>
                <p:cNvPr id="38" name="Freihand 37">
                  <a:extLst>
                    <a:ext uri="{FF2B5EF4-FFF2-40B4-BE49-F238E27FC236}">
                      <a16:creationId xmlns:a16="http://schemas.microsoft.com/office/drawing/2014/main" id="{305B5412-7BB1-4BAB-A47D-2CEFFA43605A}"/>
                    </a:ext>
                  </a:extLst>
                </p:cNvPr>
                <p:cNvPicPr/>
                <p:nvPr/>
              </p:nvPicPr>
              <p:blipFill>
                <a:blip r:embed="rId58"/>
                <a:stretch>
                  <a:fillRect/>
                </a:stretch>
              </p:blipFill>
              <p:spPr>
                <a:xfrm>
                  <a:off x="6854013" y="2417107"/>
                  <a:ext cx="315360" cy="236520"/>
                </a:xfrm>
                <a:prstGeom prst="rect">
                  <a:avLst/>
                </a:prstGeom>
              </p:spPr>
            </p:pic>
          </mc:Fallback>
        </mc:AlternateContent>
      </p:grpSp>
      <p:grpSp>
        <p:nvGrpSpPr>
          <p:cNvPr id="42" name="Gruppieren 41">
            <a:extLst>
              <a:ext uri="{FF2B5EF4-FFF2-40B4-BE49-F238E27FC236}">
                <a16:creationId xmlns:a16="http://schemas.microsoft.com/office/drawing/2014/main" id="{8602B279-0081-44B1-989B-A82E719A0923}"/>
              </a:ext>
            </a:extLst>
          </p:cNvPr>
          <p:cNvGrpSpPr/>
          <p:nvPr/>
        </p:nvGrpSpPr>
        <p:grpSpPr>
          <a:xfrm>
            <a:off x="1130733" y="5964187"/>
            <a:ext cx="294840" cy="286920"/>
            <a:chOff x="1130733" y="5964187"/>
            <a:chExt cx="294840" cy="286920"/>
          </a:xfrm>
        </p:grpSpPr>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CDF0CE7E-EDE6-4E71-A61C-A854E1F03319}"/>
                    </a:ext>
                  </a:extLst>
                </p14:cNvPr>
                <p14:cNvContentPartPr/>
                <p14:nvPr/>
              </p14:nvContentPartPr>
              <p14:xfrm>
                <a:off x="1154853" y="5964187"/>
                <a:ext cx="245520" cy="14400"/>
              </p14:xfrm>
            </p:contentPart>
          </mc:Choice>
          <mc:Fallback>
            <p:pic>
              <p:nvPicPr>
                <p:cNvPr id="40" name="Freihand 39">
                  <a:extLst>
                    <a:ext uri="{FF2B5EF4-FFF2-40B4-BE49-F238E27FC236}">
                      <a16:creationId xmlns:a16="http://schemas.microsoft.com/office/drawing/2014/main" id="{CDF0CE7E-EDE6-4E71-A61C-A854E1F03319}"/>
                    </a:ext>
                  </a:extLst>
                </p:cNvPr>
                <p:cNvPicPr/>
                <p:nvPr/>
              </p:nvPicPr>
              <p:blipFill>
                <a:blip r:embed="rId60"/>
                <a:stretch>
                  <a:fillRect/>
                </a:stretch>
              </p:blipFill>
              <p:spPr>
                <a:xfrm>
                  <a:off x="1150533" y="5959867"/>
                  <a:ext cx="254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DA68663E-6FAA-4096-9B8D-AF7940A4C877}"/>
                    </a:ext>
                  </a:extLst>
                </p14:cNvPr>
                <p14:cNvContentPartPr/>
                <p14:nvPr/>
              </p14:nvContentPartPr>
              <p14:xfrm>
                <a:off x="1130733" y="5986867"/>
                <a:ext cx="294840" cy="264240"/>
              </p14:xfrm>
            </p:contentPart>
          </mc:Choice>
          <mc:Fallback>
            <p:pic>
              <p:nvPicPr>
                <p:cNvPr id="41" name="Freihand 40">
                  <a:extLst>
                    <a:ext uri="{FF2B5EF4-FFF2-40B4-BE49-F238E27FC236}">
                      <a16:creationId xmlns:a16="http://schemas.microsoft.com/office/drawing/2014/main" id="{DA68663E-6FAA-4096-9B8D-AF7940A4C877}"/>
                    </a:ext>
                  </a:extLst>
                </p:cNvPr>
                <p:cNvPicPr/>
                <p:nvPr/>
              </p:nvPicPr>
              <p:blipFill>
                <a:blip r:embed="rId62"/>
                <a:stretch>
                  <a:fillRect/>
                </a:stretch>
              </p:blipFill>
              <p:spPr>
                <a:xfrm>
                  <a:off x="1126413" y="5982547"/>
                  <a:ext cx="303480" cy="27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7A574616-71D7-4DFB-A580-FFB4CE4157AC}"/>
                  </a:ext>
                </a:extLst>
              </p14:cNvPr>
              <p14:cNvContentPartPr/>
              <p14:nvPr/>
            </p14:nvContentPartPr>
            <p14:xfrm>
              <a:off x="2141253" y="5787787"/>
              <a:ext cx="39240" cy="547200"/>
            </p14:xfrm>
          </p:contentPart>
        </mc:Choice>
        <mc:Fallback>
          <p:pic>
            <p:nvPicPr>
              <p:cNvPr id="43" name="Freihand 42">
                <a:extLst>
                  <a:ext uri="{FF2B5EF4-FFF2-40B4-BE49-F238E27FC236}">
                    <a16:creationId xmlns:a16="http://schemas.microsoft.com/office/drawing/2014/main" id="{7A574616-71D7-4DFB-A580-FFB4CE4157AC}"/>
                  </a:ext>
                </a:extLst>
              </p:cNvPr>
              <p:cNvPicPr/>
              <p:nvPr/>
            </p:nvPicPr>
            <p:blipFill>
              <a:blip r:embed="rId64"/>
              <a:stretch>
                <a:fillRect/>
              </a:stretch>
            </p:blipFill>
            <p:spPr>
              <a:xfrm>
                <a:off x="2136933" y="5783467"/>
                <a:ext cx="4788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BDC1C68A-7FF7-4C7D-A2FD-3CF61D7C865D}"/>
                  </a:ext>
                </a:extLst>
              </p14:cNvPr>
              <p14:cNvContentPartPr/>
              <p14:nvPr/>
            </p14:nvContentPartPr>
            <p14:xfrm>
              <a:off x="3656853" y="5779867"/>
              <a:ext cx="24120" cy="436680"/>
            </p14:xfrm>
          </p:contentPart>
        </mc:Choice>
        <mc:Fallback>
          <p:pic>
            <p:nvPicPr>
              <p:cNvPr id="44" name="Freihand 43">
                <a:extLst>
                  <a:ext uri="{FF2B5EF4-FFF2-40B4-BE49-F238E27FC236}">
                    <a16:creationId xmlns:a16="http://schemas.microsoft.com/office/drawing/2014/main" id="{BDC1C68A-7FF7-4C7D-A2FD-3CF61D7C865D}"/>
                  </a:ext>
                </a:extLst>
              </p:cNvPr>
              <p:cNvPicPr/>
              <p:nvPr/>
            </p:nvPicPr>
            <p:blipFill>
              <a:blip r:embed="rId66"/>
              <a:stretch>
                <a:fillRect/>
              </a:stretch>
            </p:blipFill>
            <p:spPr>
              <a:xfrm>
                <a:off x="3652533" y="5775547"/>
                <a:ext cx="3276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38F00709-3818-47F1-B02E-86BFCADCB16D}"/>
                  </a:ext>
                </a:extLst>
              </p14:cNvPr>
              <p14:cNvContentPartPr/>
              <p14:nvPr/>
            </p14:nvContentPartPr>
            <p14:xfrm>
              <a:off x="5179293" y="5749267"/>
              <a:ext cx="9000" cy="365760"/>
            </p14:xfrm>
          </p:contentPart>
        </mc:Choice>
        <mc:Fallback>
          <p:pic>
            <p:nvPicPr>
              <p:cNvPr id="45" name="Freihand 44">
                <a:extLst>
                  <a:ext uri="{FF2B5EF4-FFF2-40B4-BE49-F238E27FC236}">
                    <a16:creationId xmlns:a16="http://schemas.microsoft.com/office/drawing/2014/main" id="{38F00709-3818-47F1-B02E-86BFCADCB16D}"/>
                  </a:ext>
                </a:extLst>
              </p:cNvPr>
              <p:cNvPicPr/>
              <p:nvPr/>
            </p:nvPicPr>
            <p:blipFill>
              <a:blip r:embed="rId68"/>
              <a:stretch>
                <a:fillRect/>
              </a:stretch>
            </p:blipFill>
            <p:spPr>
              <a:xfrm>
                <a:off x="5174973" y="5744947"/>
                <a:ext cx="1764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C7083EAF-67C3-4839-B676-7AC76BC5D8BE}"/>
                  </a:ext>
                </a:extLst>
              </p14:cNvPr>
              <p14:cNvContentPartPr/>
              <p14:nvPr/>
            </p14:nvContentPartPr>
            <p14:xfrm>
              <a:off x="6594093" y="3853147"/>
              <a:ext cx="618480" cy="48960"/>
            </p14:xfrm>
          </p:contentPart>
        </mc:Choice>
        <mc:Fallback>
          <p:pic>
            <p:nvPicPr>
              <p:cNvPr id="46" name="Freihand 45">
                <a:extLst>
                  <a:ext uri="{FF2B5EF4-FFF2-40B4-BE49-F238E27FC236}">
                    <a16:creationId xmlns:a16="http://schemas.microsoft.com/office/drawing/2014/main" id="{C7083EAF-67C3-4839-B676-7AC76BC5D8BE}"/>
                  </a:ext>
                </a:extLst>
              </p:cNvPr>
              <p:cNvPicPr/>
              <p:nvPr/>
            </p:nvPicPr>
            <p:blipFill>
              <a:blip r:embed="rId70"/>
              <a:stretch>
                <a:fillRect/>
              </a:stretch>
            </p:blipFill>
            <p:spPr>
              <a:xfrm>
                <a:off x="6589773" y="3848827"/>
                <a:ext cx="6271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A971E870-1988-47C5-BD53-0A7AF4D5A36C}"/>
                  </a:ext>
                </a:extLst>
              </p14:cNvPr>
              <p14:cNvContentPartPr/>
              <p14:nvPr/>
            </p14:nvContentPartPr>
            <p14:xfrm>
              <a:off x="6627213" y="4759627"/>
              <a:ext cx="824400" cy="35640"/>
            </p14:xfrm>
          </p:contentPart>
        </mc:Choice>
        <mc:Fallback>
          <p:pic>
            <p:nvPicPr>
              <p:cNvPr id="47" name="Freihand 46">
                <a:extLst>
                  <a:ext uri="{FF2B5EF4-FFF2-40B4-BE49-F238E27FC236}">
                    <a16:creationId xmlns:a16="http://schemas.microsoft.com/office/drawing/2014/main" id="{A971E870-1988-47C5-BD53-0A7AF4D5A36C}"/>
                  </a:ext>
                </a:extLst>
              </p:cNvPr>
              <p:cNvPicPr/>
              <p:nvPr/>
            </p:nvPicPr>
            <p:blipFill>
              <a:blip r:embed="rId72"/>
              <a:stretch>
                <a:fillRect/>
              </a:stretch>
            </p:blipFill>
            <p:spPr>
              <a:xfrm>
                <a:off x="6622893" y="4755307"/>
                <a:ext cx="833040" cy="44280"/>
              </a:xfrm>
              <a:prstGeom prst="rect">
                <a:avLst/>
              </a:prstGeom>
            </p:spPr>
          </p:pic>
        </mc:Fallback>
      </mc:AlternateContent>
      <p:grpSp>
        <p:nvGrpSpPr>
          <p:cNvPr id="264320" name="Gruppieren 264319">
            <a:extLst>
              <a:ext uri="{FF2B5EF4-FFF2-40B4-BE49-F238E27FC236}">
                <a16:creationId xmlns:a16="http://schemas.microsoft.com/office/drawing/2014/main" id="{1EC0FD7F-FC1A-4B49-B8C6-8AE2530D2B1E}"/>
              </a:ext>
            </a:extLst>
          </p:cNvPr>
          <p:cNvGrpSpPr/>
          <p:nvPr/>
        </p:nvGrpSpPr>
        <p:grpSpPr>
          <a:xfrm>
            <a:off x="2389293" y="5970307"/>
            <a:ext cx="1099800" cy="310320"/>
            <a:chOff x="2389293" y="5970307"/>
            <a:chExt cx="1099800" cy="310320"/>
          </a:xfrm>
        </p:grpSpPr>
        <mc:AlternateContent xmlns:mc="http://schemas.openxmlformats.org/markup-compatibility/2006">
          <mc:Choice xmlns:p14="http://schemas.microsoft.com/office/powerpoint/2010/main" Requires="p14">
            <p:contentPart p14:bwMode="auto" r:id="rId73">
              <p14:nvContentPartPr>
                <p14:cNvPr id="53" name="Freihand 52">
                  <a:extLst>
                    <a:ext uri="{FF2B5EF4-FFF2-40B4-BE49-F238E27FC236}">
                      <a16:creationId xmlns:a16="http://schemas.microsoft.com/office/drawing/2014/main" id="{F6FA2C55-5394-4953-BFD3-F14B02932E63}"/>
                    </a:ext>
                  </a:extLst>
                </p14:cNvPr>
                <p14:cNvContentPartPr/>
                <p14:nvPr/>
              </p14:nvContentPartPr>
              <p14:xfrm>
                <a:off x="2389293" y="6030787"/>
                <a:ext cx="135360" cy="168120"/>
              </p14:xfrm>
            </p:contentPart>
          </mc:Choice>
          <mc:Fallback>
            <p:pic>
              <p:nvPicPr>
                <p:cNvPr id="53" name="Freihand 52">
                  <a:extLst>
                    <a:ext uri="{FF2B5EF4-FFF2-40B4-BE49-F238E27FC236}">
                      <a16:creationId xmlns:a16="http://schemas.microsoft.com/office/drawing/2014/main" id="{F6FA2C55-5394-4953-BFD3-F14B02932E63}"/>
                    </a:ext>
                  </a:extLst>
                </p:cNvPr>
                <p:cNvPicPr/>
                <p:nvPr/>
              </p:nvPicPr>
              <p:blipFill>
                <a:blip r:embed="rId74"/>
                <a:stretch>
                  <a:fillRect/>
                </a:stretch>
              </p:blipFill>
              <p:spPr>
                <a:xfrm>
                  <a:off x="2384973" y="6026467"/>
                  <a:ext cx="144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4" name="Freihand 53">
                  <a:extLst>
                    <a:ext uri="{FF2B5EF4-FFF2-40B4-BE49-F238E27FC236}">
                      <a16:creationId xmlns:a16="http://schemas.microsoft.com/office/drawing/2014/main" id="{F4C4D626-DD97-4F57-88D9-A8AC2CBAAFE4}"/>
                    </a:ext>
                  </a:extLst>
                </p14:cNvPr>
                <p14:cNvContentPartPr/>
                <p14:nvPr/>
              </p14:nvContentPartPr>
              <p14:xfrm>
                <a:off x="2619333" y="6045907"/>
                <a:ext cx="30960" cy="156960"/>
              </p14:xfrm>
            </p:contentPart>
          </mc:Choice>
          <mc:Fallback>
            <p:pic>
              <p:nvPicPr>
                <p:cNvPr id="54" name="Freihand 53">
                  <a:extLst>
                    <a:ext uri="{FF2B5EF4-FFF2-40B4-BE49-F238E27FC236}">
                      <a16:creationId xmlns:a16="http://schemas.microsoft.com/office/drawing/2014/main" id="{F4C4D626-DD97-4F57-88D9-A8AC2CBAAFE4}"/>
                    </a:ext>
                  </a:extLst>
                </p:cNvPr>
                <p:cNvPicPr/>
                <p:nvPr/>
              </p:nvPicPr>
              <p:blipFill>
                <a:blip r:embed="rId76"/>
                <a:stretch>
                  <a:fillRect/>
                </a:stretch>
              </p:blipFill>
              <p:spPr>
                <a:xfrm>
                  <a:off x="2615013" y="6041587"/>
                  <a:ext cx="39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5" name="Freihand 54">
                  <a:extLst>
                    <a:ext uri="{FF2B5EF4-FFF2-40B4-BE49-F238E27FC236}">
                      <a16:creationId xmlns:a16="http://schemas.microsoft.com/office/drawing/2014/main" id="{23338525-6AA0-44CF-A22F-F421C8DF4CF5}"/>
                    </a:ext>
                  </a:extLst>
                </p14:cNvPr>
                <p14:cNvContentPartPr/>
                <p14:nvPr/>
              </p14:nvContentPartPr>
              <p14:xfrm>
                <a:off x="2575053" y="6096667"/>
                <a:ext cx="107640" cy="47520"/>
              </p14:xfrm>
            </p:contentPart>
          </mc:Choice>
          <mc:Fallback>
            <p:pic>
              <p:nvPicPr>
                <p:cNvPr id="55" name="Freihand 54">
                  <a:extLst>
                    <a:ext uri="{FF2B5EF4-FFF2-40B4-BE49-F238E27FC236}">
                      <a16:creationId xmlns:a16="http://schemas.microsoft.com/office/drawing/2014/main" id="{23338525-6AA0-44CF-A22F-F421C8DF4CF5}"/>
                    </a:ext>
                  </a:extLst>
                </p:cNvPr>
                <p:cNvPicPr/>
                <p:nvPr/>
              </p:nvPicPr>
              <p:blipFill>
                <a:blip r:embed="rId78"/>
                <a:stretch>
                  <a:fillRect/>
                </a:stretch>
              </p:blipFill>
              <p:spPr>
                <a:xfrm>
                  <a:off x="2570733" y="6092347"/>
                  <a:ext cx="1162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6" name="Freihand 55">
                  <a:extLst>
                    <a:ext uri="{FF2B5EF4-FFF2-40B4-BE49-F238E27FC236}">
                      <a16:creationId xmlns:a16="http://schemas.microsoft.com/office/drawing/2014/main" id="{5927BFB5-567B-444B-8B8D-9964CA9064D8}"/>
                    </a:ext>
                  </a:extLst>
                </p14:cNvPr>
                <p14:cNvContentPartPr/>
                <p14:nvPr/>
              </p14:nvContentPartPr>
              <p14:xfrm>
                <a:off x="2753613" y="6018907"/>
                <a:ext cx="88560" cy="151560"/>
              </p14:xfrm>
            </p:contentPart>
          </mc:Choice>
          <mc:Fallback>
            <p:pic>
              <p:nvPicPr>
                <p:cNvPr id="56" name="Freihand 55">
                  <a:extLst>
                    <a:ext uri="{FF2B5EF4-FFF2-40B4-BE49-F238E27FC236}">
                      <a16:creationId xmlns:a16="http://schemas.microsoft.com/office/drawing/2014/main" id="{5927BFB5-567B-444B-8B8D-9964CA9064D8}"/>
                    </a:ext>
                  </a:extLst>
                </p:cNvPr>
                <p:cNvPicPr/>
                <p:nvPr/>
              </p:nvPicPr>
              <p:blipFill>
                <a:blip r:embed="rId80"/>
                <a:stretch>
                  <a:fillRect/>
                </a:stretch>
              </p:blipFill>
              <p:spPr>
                <a:xfrm>
                  <a:off x="2749293" y="6014587"/>
                  <a:ext cx="97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7" name="Freihand 56">
                  <a:extLst>
                    <a:ext uri="{FF2B5EF4-FFF2-40B4-BE49-F238E27FC236}">
                      <a16:creationId xmlns:a16="http://schemas.microsoft.com/office/drawing/2014/main" id="{4F0DA23B-4D5F-4360-B27E-1635639E7421}"/>
                    </a:ext>
                  </a:extLst>
                </p14:cNvPr>
                <p14:cNvContentPartPr/>
                <p14:nvPr/>
              </p14:nvContentPartPr>
              <p14:xfrm>
                <a:off x="2896893" y="6057787"/>
                <a:ext cx="105840" cy="117000"/>
              </p14:xfrm>
            </p:contentPart>
          </mc:Choice>
          <mc:Fallback>
            <p:pic>
              <p:nvPicPr>
                <p:cNvPr id="57" name="Freihand 56">
                  <a:extLst>
                    <a:ext uri="{FF2B5EF4-FFF2-40B4-BE49-F238E27FC236}">
                      <a16:creationId xmlns:a16="http://schemas.microsoft.com/office/drawing/2014/main" id="{4F0DA23B-4D5F-4360-B27E-1635639E7421}"/>
                    </a:ext>
                  </a:extLst>
                </p:cNvPr>
                <p:cNvPicPr/>
                <p:nvPr/>
              </p:nvPicPr>
              <p:blipFill>
                <a:blip r:embed="rId82"/>
                <a:stretch>
                  <a:fillRect/>
                </a:stretch>
              </p:blipFill>
              <p:spPr>
                <a:xfrm>
                  <a:off x="2892573" y="6053467"/>
                  <a:ext cx="114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9" name="Freihand 58">
                  <a:extLst>
                    <a:ext uri="{FF2B5EF4-FFF2-40B4-BE49-F238E27FC236}">
                      <a16:creationId xmlns:a16="http://schemas.microsoft.com/office/drawing/2014/main" id="{A01A67E3-0024-4B5A-BB44-2965C98D1A53}"/>
                    </a:ext>
                  </a:extLst>
                </p14:cNvPr>
                <p14:cNvContentPartPr/>
                <p14:nvPr/>
              </p14:nvContentPartPr>
              <p14:xfrm>
                <a:off x="2718333" y="5970307"/>
                <a:ext cx="134640" cy="310320"/>
              </p14:xfrm>
            </p:contentPart>
          </mc:Choice>
          <mc:Fallback>
            <p:pic>
              <p:nvPicPr>
                <p:cNvPr id="59" name="Freihand 58">
                  <a:extLst>
                    <a:ext uri="{FF2B5EF4-FFF2-40B4-BE49-F238E27FC236}">
                      <a16:creationId xmlns:a16="http://schemas.microsoft.com/office/drawing/2014/main" id="{A01A67E3-0024-4B5A-BB44-2965C98D1A53}"/>
                    </a:ext>
                  </a:extLst>
                </p:cNvPr>
                <p:cNvPicPr/>
                <p:nvPr/>
              </p:nvPicPr>
              <p:blipFill>
                <a:blip r:embed="rId84"/>
                <a:stretch>
                  <a:fillRect/>
                </a:stretch>
              </p:blipFill>
              <p:spPr>
                <a:xfrm>
                  <a:off x="2714013" y="5965987"/>
                  <a:ext cx="1432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0" name="Freihand 59">
                  <a:extLst>
                    <a:ext uri="{FF2B5EF4-FFF2-40B4-BE49-F238E27FC236}">
                      <a16:creationId xmlns:a16="http://schemas.microsoft.com/office/drawing/2014/main" id="{DF4CA027-CBA4-4F1D-9EFD-E20AE46F893E}"/>
                    </a:ext>
                  </a:extLst>
                </p14:cNvPr>
                <p14:cNvContentPartPr/>
                <p14:nvPr/>
              </p14:nvContentPartPr>
              <p14:xfrm>
                <a:off x="3036933" y="6014587"/>
                <a:ext cx="88920" cy="165960"/>
              </p14:xfrm>
            </p:contentPart>
          </mc:Choice>
          <mc:Fallback>
            <p:pic>
              <p:nvPicPr>
                <p:cNvPr id="60" name="Freihand 59">
                  <a:extLst>
                    <a:ext uri="{FF2B5EF4-FFF2-40B4-BE49-F238E27FC236}">
                      <a16:creationId xmlns:a16="http://schemas.microsoft.com/office/drawing/2014/main" id="{DF4CA027-CBA4-4F1D-9EFD-E20AE46F893E}"/>
                    </a:ext>
                  </a:extLst>
                </p:cNvPr>
                <p:cNvPicPr/>
                <p:nvPr/>
              </p:nvPicPr>
              <p:blipFill>
                <a:blip r:embed="rId86"/>
                <a:stretch>
                  <a:fillRect/>
                </a:stretch>
              </p:blipFill>
              <p:spPr>
                <a:xfrm>
                  <a:off x="3032613" y="6010267"/>
                  <a:ext cx="97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Freihand 60">
                  <a:extLst>
                    <a:ext uri="{FF2B5EF4-FFF2-40B4-BE49-F238E27FC236}">
                      <a16:creationId xmlns:a16="http://schemas.microsoft.com/office/drawing/2014/main" id="{FFEC00CE-B883-41FF-8BD3-28ECE42F27C3}"/>
                    </a:ext>
                  </a:extLst>
                </p14:cNvPr>
                <p14:cNvContentPartPr/>
                <p14:nvPr/>
              </p14:nvContentPartPr>
              <p14:xfrm>
                <a:off x="3207213" y="6039787"/>
                <a:ext cx="78840" cy="20880"/>
              </p14:xfrm>
            </p:contentPart>
          </mc:Choice>
          <mc:Fallback>
            <p:pic>
              <p:nvPicPr>
                <p:cNvPr id="61" name="Freihand 60">
                  <a:extLst>
                    <a:ext uri="{FF2B5EF4-FFF2-40B4-BE49-F238E27FC236}">
                      <a16:creationId xmlns:a16="http://schemas.microsoft.com/office/drawing/2014/main" id="{FFEC00CE-B883-41FF-8BD3-28ECE42F27C3}"/>
                    </a:ext>
                  </a:extLst>
                </p:cNvPr>
                <p:cNvPicPr/>
                <p:nvPr/>
              </p:nvPicPr>
              <p:blipFill>
                <a:blip r:embed="rId88"/>
                <a:stretch>
                  <a:fillRect/>
                </a:stretch>
              </p:blipFill>
              <p:spPr>
                <a:xfrm>
                  <a:off x="3202893" y="6035467"/>
                  <a:ext cx="87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Freihand 61">
                  <a:extLst>
                    <a:ext uri="{FF2B5EF4-FFF2-40B4-BE49-F238E27FC236}">
                      <a16:creationId xmlns:a16="http://schemas.microsoft.com/office/drawing/2014/main" id="{3E359EA6-88AB-4ADF-94A7-EE407D23F2FB}"/>
                    </a:ext>
                  </a:extLst>
                </p14:cNvPr>
                <p14:cNvContentPartPr/>
                <p14:nvPr/>
              </p14:nvContentPartPr>
              <p14:xfrm>
                <a:off x="3192453" y="6094507"/>
                <a:ext cx="94320" cy="29880"/>
              </p14:xfrm>
            </p:contentPart>
          </mc:Choice>
          <mc:Fallback>
            <p:pic>
              <p:nvPicPr>
                <p:cNvPr id="62" name="Freihand 61">
                  <a:extLst>
                    <a:ext uri="{FF2B5EF4-FFF2-40B4-BE49-F238E27FC236}">
                      <a16:creationId xmlns:a16="http://schemas.microsoft.com/office/drawing/2014/main" id="{3E359EA6-88AB-4ADF-94A7-EE407D23F2FB}"/>
                    </a:ext>
                  </a:extLst>
                </p:cNvPr>
                <p:cNvPicPr/>
                <p:nvPr/>
              </p:nvPicPr>
              <p:blipFill>
                <a:blip r:embed="rId90"/>
                <a:stretch>
                  <a:fillRect/>
                </a:stretch>
              </p:blipFill>
              <p:spPr>
                <a:xfrm>
                  <a:off x="3188133" y="6090187"/>
                  <a:ext cx="102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3" name="Freihand 62">
                  <a:extLst>
                    <a:ext uri="{FF2B5EF4-FFF2-40B4-BE49-F238E27FC236}">
                      <a16:creationId xmlns:a16="http://schemas.microsoft.com/office/drawing/2014/main" id="{DC9A13C8-3A8C-47BD-A553-9A01AC7E0C91}"/>
                    </a:ext>
                  </a:extLst>
                </p14:cNvPr>
                <p14:cNvContentPartPr/>
                <p14:nvPr/>
              </p14:nvContentPartPr>
              <p14:xfrm>
                <a:off x="3342213" y="5971747"/>
                <a:ext cx="146880" cy="221760"/>
              </p14:xfrm>
            </p:contentPart>
          </mc:Choice>
          <mc:Fallback>
            <p:pic>
              <p:nvPicPr>
                <p:cNvPr id="63" name="Freihand 62">
                  <a:extLst>
                    <a:ext uri="{FF2B5EF4-FFF2-40B4-BE49-F238E27FC236}">
                      <a16:creationId xmlns:a16="http://schemas.microsoft.com/office/drawing/2014/main" id="{DC9A13C8-3A8C-47BD-A553-9A01AC7E0C91}"/>
                    </a:ext>
                  </a:extLst>
                </p:cNvPr>
                <p:cNvPicPr/>
                <p:nvPr/>
              </p:nvPicPr>
              <p:blipFill>
                <a:blip r:embed="rId92"/>
                <a:stretch>
                  <a:fillRect/>
                </a:stretch>
              </p:blipFill>
              <p:spPr>
                <a:xfrm>
                  <a:off x="3337893" y="5967427"/>
                  <a:ext cx="155520" cy="230400"/>
                </a:xfrm>
                <a:prstGeom prst="rect">
                  <a:avLst/>
                </a:prstGeom>
              </p:spPr>
            </p:pic>
          </mc:Fallback>
        </mc:AlternateContent>
      </p:grpSp>
      <p:grpSp>
        <p:nvGrpSpPr>
          <p:cNvPr id="264329" name="Gruppieren 264328">
            <a:extLst>
              <a:ext uri="{FF2B5EF4-FFF2-40B4-BE49-F238E27FC236}">
                <a16:creationId xmlns:a16="http://schemas.microsoft.com/office/drawing/2014/main" id="{981E3F31-7753-4FB4-940D-ACBCC2EB00F0}"/>
              </a:ext>
            </a:extLst>
          </p:cNvPr>
          <p:cNvGrpSpPr/>
          <p:nvPr/>
        </p:nvGrpSpPr>
        <p:grpSpPr>
          <a:xfrm>
            <a:off x="6845373" y="3212347"/>
            <a:ext cx="1177560" cy="214200"/>
            <a:chOff x="6845373" y="3212347"/>
            <a:chExt cx="1177560" cy="214200"/>
          </a:xfrm>
        </p:grpSpPr>
        <mc:AlternateContent xmlns:mc="http://schemas.openxmlformats.org/markup-compatibility/2006">
          <mc:Choice xmlns:p14="http://schemas.microsoft.com/office/powerpoint/2010/main" Requires="p14">
            <p:contentPart p14:bwMode="auto" r:id="rId93">
              <p14:nvContentPartPr>
                <p14:cNvPr id="264321" name="Freihand 264320">
                  <a:extLst>
                    <a:ext uri="{FF2B5EF4-FFF2-40B4-BE49-F238E27FC236}">
                      <a16:creationId xmlns:a16="http://schemas.microsoft.com/office/drawing/2014/main" id="{318B18EA-16FD-4AF3-BFD2-24339805C37D}"/>
                    </a:ext>
                  </a:extLst>
                </p14:cNvPr>
                <p14:cNvContentPartPr/>
                <p14:nvPr/>
              </p14:nvContentPartPr>
              <p14:xfrm>
                <a:off x="6845373" y="3262747"/>
                <a:ext cx="106200" cy="163800"/>
              </p14:xfrm>
            </p:contentPart>
          </mc:Choice>
          <mc:Fallback>
            <p:pic>
              <p:nvPicPr>
                <p:cNvPr id="264321" name="Freihand 264320">
                  <a:extLst>
                    <a:ext uri="{FF2B5EF4-FFF2-40B4-BE49-F238E27FC236}">
                      <a16:creationId xmlns:a16="http://schemas.microsoft.com/office/drawing/2014/main" id="{318B18EA-16FD-4AF3-BFD2-24339805C37D}"/>
                    </a:ext>
                  </a:extLst>
                </p:cNvPr>
                <p:cNvPicPr/>
                <p:nvPr/>
              </p:nvPicPr>
              <p:blipFill>
                <a:blip r:embed="rId94"/>
                <a:stretch>
                  <a:fillRect/>
                </a:stretch>
              </p:blipFill>
              <p:spPr>
                <a:xfrm>
                  <a:off x="6841053" y="3258427"/>
                  <a:ext cx="114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64322" name="Freihand 264321">
                  <a:extLst>
                    <a:ext uri="{FF2B5EF4-FFF2-40B4-BE49-F238E27FC236}">
                      <a16:creationId xmlns:a16="http://schemas.microsoft.com/office/drawing/2014/main" id="{7AD6C78D-9D20-4074-8AF9-840B47F1B097}"/>
                    </a:ext>
                  </a:extLst>
                </p14:cNvPr>
                <p14:cNvContentPartPr/>
                <p14:nvPr/>
              </p14:nvContentPartPr>
              <p14:xfrm>
                <a:off x="7000173" y="3299827"/>
                <a:ext cx="81360" cy="121320"/>
              </p14:xfrm>
            </p:contentPart>
          </mc:Choice>
          <mc:Fallback>
            <p:pic>
              <p:nvPicPr>
                <p:cNvPr id="264322" name="Freihand 264321">
                  <a:extLst>
                    <a:ext uri="{FF2B5EF4-FFF2-40B4-BE49-F238E27FC236}">
                      <a16:creationId xmlns:a16="http://schemas.microsoft.com/office/drawing/2014/main" id="{7AD6C78D-9D20-4074-8AF9-840B47F1B097}"/>
                    </a:ext>
                  </a:extLst>
                </p:cNvPr>
                <p:cNvPicPr/>
                <p:nvPr/>
              </p:nvPicPr>
              <p:blipFill>
                <a:blip r:embed="rId96"/>
                <a:stretch>
                  <a:fillRect/>
                </a:stretch>
              </p:blipFill>
              <p:spPr>
                <a:xfrm>
                  <a:off x="6995853" y="3295507"/>
                  <a:ext cx="90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64323" name="Freihand 264322">
                  <a:extLst>
                    <a:ext uri="{FF2B5EF4-FFF2-40B4-BE49-F238E27FC236}">
                      <a16:creationId xmlns:a16="http://schemas.microsoft.com/office/drawing/2014/main" id="{22A1C5A7-A808-498F-8A72-0D5583E26157}"/>
                    </a:ext>
                  </a:extLst>
                </p14:cNvPr>
                <p14:cNvContentPartPr/>
                <p14:nvPr/>
              </p14:nvContentPartPr>
              <p14:xfrm>
                <a:off x="7128333" y="3274267"/>
                <a:ext cx="97920" cy="142920"/>
              </p14:xfrm>
            </p:contentPart>
          </mc:Choice>
          <mc:Fallback>
            <p:pic>
              <p:nvPicPr>
                <p:cNvPr id="264323" name="Freihand 264322">
                  <a:extLst>
                    <a:ext uri="{FF2B5EF4-FFF2-40B4-BE49-F238E27FC236}">
                      <a16:creationId xmlns:a16="http://schemas.microsoft.com/office/drawing/2014/main" id="{22A1C5A7-A808-498F-8A72-0D5583E26157}"/>
                    </a:ext>
                  </a:extLst>
                </p:cNvPr>
                <p:cNvPicPr/>
                <p:nvPr/>
              </p:nvPicPr>
              <p:blipFill>
                <a:blip r:embed="rId98"/>
                <a:stretch>
                  <a:fillRect/>
                </a:stretch>
              </p:blipFill>
              <p:spPr>
                <a:xfrm>
                  <a:off x="7124013" y="3269947"/>
                  <a:ext cx="106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64324" name="Freihand 264323">
                  <a:extLst>
                    <a:ext uri="{FF2B5EF4-FFF2-40B4-BE49-F238E27FC236}">
                      <a16:creationId xmlns:a16="http://schemas.microsoft.com/office/drawing/2014/main" id="{FCB6FB25-9855-4D57-BDFB-C9157053AAEB}"/>
                    </a:ext>
                  </a:extLst>
                </p14:cNvPr>
                <p14:cNvContentPartPr/>
                <p14:nvPr/>
              </p14:nvContentPartPr>
              <p14:xfrm>
                <a:off x="7284933" y="3273187"/>
                <a:ext cx="79560" cy="132480"/>
              </p14:xfrm>
            </p:contentPart>
          </mc:Choice>
          <mc:Fallback>
            <p:pic>
              <p:nvPicPr>
                <p:cNvPr id="264324" name="Freihand 264323">
                  <a:extLst>
                    <a:ext uri="{FF2B5EF4-FFF2-40B4-BE49-F238E27FC236}">
                      <a16:creationId xmlns:a16="http://schemas.microsoft.com/office/drawing/2014/main" id="{FCB6FB25-9855-4D57-BDFB-C9157053AAEB}"/>
                    </a:ext>
                  </a:extLst>
                </p:cNvPr>
                <p:cNvPicPr/>
                <p:nvPr/>
              </p:nvPicPr>
              <p:blipFill>
                <a:blip r:embed="rId100"/>
                <a:stretch>
                  <a:fillRect/>
                </a:stretch>
              </p:blipFill>
              <p:spPr>
                <a:xfrm>
                  <a:off x="7280613" y="3268867"/>
                  <a:ext cx="88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64325" name="Freihand 264324">
                  <a:extLst>
                    <a:ext uri="{FF2B5EF4-FFF2-40B4-BE49-F238E27FC236}">
                      <a16:creationId xmlns:a16="http://schemas.microsoft.com/office/drawing/2014/main" id="{084FEF85-5CF6-4B4C-80B8-A0121FF3576C}"/>
                    </a:ext>
                  </a:extLst>
                </p14:cNvPr>
                <p14:cNvContentPartPr/>
                <p14:nvPr/>
              </p14:nvContentPartPr>
              <p14:xfrm>
                <a:off x="7422813" y="3256267"/>
                <a:ext cx="147240" cy="129240"/>
              </p14:xfrm>
            </p:contentPart>
          </mc:Choice>
          <mc:Fallback>
            <p:pic>
              <p:nvPicPr>
                <p:cNvPr id="264325" name="Freihand 264324">
                  <a:extLst>
                    <a:ext uri="{FF2B5EF4-FFF2-40B4-BE49-F238E27FC236}">
                      <a16:creationId xmlns:a16="http://schemas.microsoft.com/office/drawing/2014/main" id="{084FEF85-5CF6-4B4C-80B8-A0121FF3576C}"/>
                    </a:ext>
                  </a:extLst>
                </p:cNvPr>
                <p:cNvPicPr/>
                <p:nvPr/>
              </p:nvPicPr>
              <p:blipFill>
                <a:blip r:embed="rId102"/>
                <a:stretch>
                  <a:fillRect/>
                </a:stretch>
              </p:blipFill>
              <p:spPr>
                <a:xfrm>
                  <a:off x="7418493" y="3251947"/>
                  <a:ext cx="155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64326" name="Freihand 264325">
                  <a:extLst>
                    <a:ext uri="{FF2B5EF4-FFF2-40B4-BE49-F238E27FC236}">
                      <a16:creationId xmlns:a16="http://schemas.microsoft.com/office/drawing/2014/main" id="{CF0657AA-155B-4A7F-8120-2516CAD25572}"/>
                    </a:ext>
                  </a:extLst>
                </p14:cNvPr>
                <p14:cNvContentPartPr/>
                <p14:nvPr/>
              </p14:nvContentPartPr>
              <p14:xfrm>
                <a:off x="7661133" y="3284707"/>
                <a:ext cx="80280" cy="25200"/>
              </p14:xfrm>
            </p:contentPart>
          </mc:Choice>
          <mc:Fallback>
            <p:pic>
              <p:nvPicPr>
                <p:cNvPr id="264326" name="Freihand 264325">
                  <a:extLst>
                    <a:ext uri="{FF2B5EF4-FFF2-40B4-BE49-F238E27FC236}">
                      <a16:creationId xmlns:a16="http://schemas.microsoft.com/office/drawing/2014/main" id="{CF0657AA-155B-4A7F-8120-2516CAD25572}"/>
                    </a:ext>
                  </a:extLst>
                </p:cNvPr>
                <p:cNvPicPr/>
                <p:nvPr/>
              </p:nvPicPr>
              <p:blipFill>
                <a:blip r:embed="rId104"/>
                <a:stretch>
                  <a:fillRect/>
                </a:stretch>
              </p:blipFill>
              <p:spPr>
                <a:xfrm>
                  <a:off x="7656813" y="3280387"/>
                  <a:ext cx="88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64327" name="Freihand 264326">
                  <a:extLst>
                    <a:ext uri="{FF2B5EF4-FFF2-40B4-BE49-F238E27FC236}">
                      <a16:creationId xmlns:a16="http://schemas.microsoft.com/office/drawing/2014/main" id="{F7851CC3-C653-4459-BD46-B8D993058BD3}"/>
                    </a:ext>
                  </a:extLst>
                </p14:cNvPr>
                <p14:cNvContentPartPr/>
                <p14:nvPr/>
              </p14:nvContentPartPr>
              <p14:xfrm>
                <a:off x="7639533" y="3351307"/>
                <a:ext cx="100800" cy="26280"/>
              </p14:xfrm>
            </p:contentPart>
          </mc:Choice>
          <mc:Fallback>
            <p:pic>
              <p:nvPicPr>
                <p:cNvPr id="264327" name="Freihand 264326">
                  <a:extLst>
                    <a:ext uri="{FF2B5EF4-FFF2-40B4-BE49-F238E27FC236}">
                      <a16:creationId xmlns:a16="http://schemas.microsoft.com/office/drawing/2014/main" id="{F7851CC3-C653-4459-BD46-B8D993058BD3}"/>
                    </a:ext>
                  </a:extLst>
                </p:cNvPr>
                <p:cNvPicPr/>
                <p:nvPr/>
              </p:nvPicPr>
              <p:blipFill>
                <a:blip r:embed="rId106"/>
                <a:stretch>
                  <a:fillRect/>
                </a:stretch>
              </p:blipFill>
              <p:spPr>
                <a:xfrm>
                  <a:off x="7635213" y="3346987"/>
                  <a:ext cx="109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64328" name="Freihand 264327">
                  <a:extLst>
                    <a:ext uri="{FF2B5EF4-FFF2-40B4-BE49-F238E27FC236}">
                      <a16:creationId xmlns:a16="http://schemas.microsoft.com/office/drawing/2014/main" id="{20891B91-C99D-4E56-B669-3A3011AEE0E2}"/>
                    </a:ext>
                  </a:extLst>
                </p14:cNvPr>
                <p14:cNvContentPartPr/>
                <p14:nvPr/>
              </p14:nvContentPartPr>
              <p14:xfrm>
                <a:off x="7834293" y="3212347"/>
                <a:ext cx="188640" cy="208080"/>
              </p14:xfrm>
            </p:contentPart>
          </mc:Choice>
          <mc:Fallback>
            <p:pic>
              <p:nvPicPr>
                <p:cNvPr id="264328" name="Freihand 264327">
                  <a:extLst>
                    <a:ext uri="{FF2B5EF4-FFF2-40B4-BE49-F238E27FC236}">
                      <a16:creationId xmlns:a16="http://schemas.microsoft.com/office/drawing/2014/main" id="{20891B91-C99D-4E56-B669-3A3011AEE0E2}"/>
                    </a:ext>
                  </a:extLst>
                </p:cNvPr>
                <p:cNvPicPr/>
                <p:nvPr/>
              </p:nvPicPr>
              <p:blipFill>
                <a:blip r:embed="rId108"/>
                <a:stretch>
                  <a:fillRect/>
                </a:stretch>
              </p:blipFill>
              <p:spPr>
                <a:xfrm>
                  <a:off x="7829973" y="3208027"/>
                  <a:ext cx="197280" cy="216720"/>
                </a:xfrm>
                <a:prstGeom prst="rect">
                  <a:avLst/>
                </a:prstGeom>
              </p:spPr>
            </p:pic>
          </mc:Fallback>
        </mc:AlternateContent>
      </p:grpSp>
      <p:grpSp>
        <p:nvGrpSpPr>
          <p:cNvPr id="264338" name="Gruppieren 264337">
            <a:extLst>
              <a:ext uri="{FF2B5EF4-FFF2-40B4-BE49-F238E27FC236}">
                <a16:creationId xmlns:a16="http://schemas.microsoft.com/office/drawing/2014/main" id="{BECF0919-15C6-4CA1-BF50-D15117D70A0F}"/>
              </a:ext>
            </a:extLst>
          </p:cNvPr>
          <p:cNvGrpSpPr/>
          <p:nvPr/>
        </p:nvGrpSpPr>
        <p:grpSpPr>
          <a:xfrm>
            <a:off x="4030893" y="5970667"/>
            <a:ext cx="958680" cy="164520"/>
            <a:chOff x="4030893" y="5970667"/>
            <a:chExt cx="958680" cy="164520"/>
          </a:xfrm>
        </p:grpSpPr>
        <mc:AlternateContent xmlns:mc="http://schemas.openxmlformats.org/markup-compatibility/2006">
          <mc:Choice xmlns:p14="http://schemas.microsoft.com/office/powerpoint/2010/main" Requires="p14">
            <p:contentPart p14:bwMode="auto" r:id="rId109">
              <p14:nvContentPartPr>
                <p14:cNvPr id="264330" name="Freihand 264329">
                  <a:extLst>
                    <a:ext uri="{FF2B5EF4-FFF2-40B4-BE49-F238E27FC236}">
                      <a16:creationId xmlns:a16="http://schemas.microsoft.com/office/drawing/2014/main" id="{84CF2813-595E-4663-84F6-32979706C284}"/>
                    </a:ext>
                  </a:extLst>
                </p14:cNvPr>
                <p14:cNvContentPartPr/>
                <p14:nvPr/>
              </p14:nvContentPartPr>
              <p14:xfrm>
                <a:off x="4030893" y="5970667"/>
                <a:ext cx="86760" cy="131760"/>
              </p14:xfrm>
            </p:contentPart>
          </mc:Choice>
          <mc:Fallback>
            <p:pic>
              <p:nvPicPr>
                <p:cNvPr id="264330" name="Freihand 264329">
                  <a:extLst>
                    <a:ext uri="{FF2B5EF4-FFF2-40B4-BE49-F238E27FC236}">
                      <a16:creationId xmlns:a16="http://schemas.microsoft.com/office/drawing/2014/main" id="{84CF2813-595E-4663-84F6-32979706C284}"/>
                    </a:ext>
                  </a:extLst>
                </p:cNvPr>
                <p:cNvPicPr/>
                <p:nvPr/>
              </p:nvPicPr>
              <p:blipFill>
                <a:blip r:embed="rId110"/>
                <a:stretch>
                  <a:fillRect/>
                </a:stretch>
              </p:blipFill>
              <p:spPr>
                <a:xfrm>
                  <a:off x="4026573" y="5966347"/>
                  <a:ext cx="95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64331" name="Freihand 264330">
                  <a:extLst>
                    <a:ext uri="{FF2B5EF4-FFF2-40B4-BE49-F238E27FC236}">
                      <a16:creationId xmlns:a16="http://schemas.microsoft.com/office/drawing/2014/main" id="{3034630E-C820-429D-B065-17E07B93DAAC}"/>
                    </a:ext>
                  </a:extLst>
                </p14:cNvPr>
                <p14:cNvContentPartPr/>
                <p14:nvPr/>
              </p14:nvContentPartPr>
              <p14:xfrm>
                <a:off x="4200813" y="6009547"/>
                <a:ext cx="37440" cy="125640"/>
              </p14:xfrm>
            </p:contentPart>
          </mc:Choice>
          <mc:Fallback>
            <p:pic>
              <p:nvPicPr>
                <p:cNvPr id="264331" name="Freihand 264330">
                  <a:extLst>
                    <a:ext uri="{FF2B5EF4-FFF2-40B4-BE49-F238E27FC236}">
                      <a16:creationId xmlns:a16="http://schemas.microsoft.com/office/drawing/2014/main" id="{3034630E-C820-429D-B065-17E07B93DAAC}"/>
                    </a:ext>
                  </a:extLst>
                </p:cNvPr>
                <p:cNvPicPr/>
                <p:nvPr/>
              </p:nvPicPr>
              <p:blipFill>
                <a:blip r:embed="rId112"/>
                <a:stretch>
                  <a:fillRect/>
                </a:stretch>
              </p:blipFill>
              <p:spPr>
                <a:xfrm>
                  <a:off x="4196493" y="6005227"/>
                  <a:ext cx="46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64332" name="Freihand 264331">
                  <a:extLst>
                    <a:ext uri="{FF2B5EF4-FFF2-40B4-BE49-F238E27FC236}">
                      <a16:creationId xmlns:a16="http://schemas.microsoft.com/office/drawing/2014/main" id="{4A76D3B0-6438-41DF-9A89-FA9BD5BF8132}"/>
                    </a:ext>
                  </a:extLst>
                </p14:cNvPr>
                <p14:cNvContentPartPr/>
                <p14:nvPr/>
              </p14:nvContentPartPr>
              <p14:xfrm>
                <a:off x="4165173" y="6044107"/>
                <a:ext cx="110880" cy="28440"/>
              </p14:xfrm>
            </p:contentPart>
          </mc:Choice>
          <mc:Fallback>
            <p:pic>
              <p:nvPicPr>
                <p:cNvPr id="264332" name="Freihand 264331">
                  <a:extLst>
                    <a:ext uri="{FF2B5EF4-FFF2-40B4-BE49-F238E27FC236}">
                      <a16:creationId xmlns:a16="http://schemas.microsoft.com/office/drawing/2014/main" id="{4A76D3B0-6438-41DF-9A89-FA9BD5BF8132}"/>
                    </a:ext>
                  </a:extLst>
                </p:cNvPr>
                <p:cNvPicPr/>
                <p:nvPr/>
              </p:nvPicPr>
              <p:blipFill>
                <a:blip r:embed="rId114"/>
                <a:stretch>
                  <a:fillRect/>
                </a:stretch>
              </p:blipFill>
              <p:spPr>
                <a:xfrm>
                  <a:off x="4160853" y="6039787"/>
                  <a:ext cx="119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64333" name="Freihand 264332">
                  <a:extLst>
                    <a:ext uri="{FF2B5EF4-FFF2-40B4-BE49-F238E27FC236}">
                      <a16:creationId xmlns:a16="http://schemas.microsoft.com/office/drawing/2014/main" id="{4FBC68D2-A3B6-459F-B509-A136928DD1E6}"/>
                    </a:ext>
                  </a:extLst>
                </p14:cNvPr>
                <p14:cNvContentPartPr/>
                <p14:nvPr/>
              </p14:nvContentPartPr>
              <p14:xfrm>
                <a:off x="4326453" y="5999827"/>
                <a:ext cx="91800" cy="99360"/>
              </p14:xfrm>
            </p:contentPart>
          </mc:Choice>
          <mc:Fallback>
            <p:pic>
              <p:nvPicPr>
                <p:cNvPr id="264333" name="Freihand 264332">
                  <a:extLst>
                    <a:ext uri="{FF2B5EF4-FFF2-40B4-BE49-F238E27FC236}">
                      <a16:creationId xmlns:a16="http://schemas.microsoft.com/office/drawing/2014/main" id="{4FBC68D2-A3B6-459F-B509-A136928DD1E6}"/>
                    </a:ext>
                  </a:extLst>
                </p:cNvPr>
                <p:cNvPicPr/>
                <p:nvPr/>
              </p:nvPicPr>
              <p:blipFill>
                <a:blip r:embed="rId116"/>
                <a:stretch>
                  <a:fillRect/>
                </a:stretch>
              </p:blipFill>
              <p:spPr>
                <a:xfrm>
                  <a:off x="4322133" y="5995507"/>
                  <a:ext cx="100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64334" name="Freihand 264333">
                  <a:extLst>
                    <a:ext uri="{FF2B5EF4-FFF2-40B4-BE49-F238E27FC236}">
                      <a16:creationId xmlns:a16="http://schemas.microsoft.com/office/drawing/2014/main" id="{B161732C-509E-409B-B04C-05741370FCB8}"/>
                    </a:ext>
                  </a:extLst>
                </p14:cNvPr>
                <p14:cNvContentPartPr/>
                <p14:nvPr/>
              </p14:nvContentPartPr>
              <p14:xfrm>
                <a:off x="4427253" y="6018547"/>
                <a:ext cx="97200" cy="101520"/>
              </p14:xfrm>
            </p:contentPart>
          </mc:Choice>
          <mc:Fallback>
            <p:pic>
              <p:nvPicPr>
                <p:cNvPr id="264334" name="Freihand 264333">
                  <a:extLst>
                    <a:ext uri="{FF2B5EF4-FFF2-40B4-BE49-F238E27FC236}">
                      <a16:creationId xmlns:a16="http://schemas.microsoft.com/office/drawing/2014/main" id="{B161732C-509E-409B-B04C-05741370FCB8}"/>
                    </a:ext>
                  </a:extLst>
                </p:cNvPr>
                <p:cNvPicPr/>
                <p:nvPr/>
              </p:nvPicPr>
              <p:blipFill>
                <a:blip r:embed="rId118"/>
                <a:stretch>
                  <a:fillRect/>
                </a:stretch>
              </p:blipFill>
              <p:spPr>
                <a:xfrm>
                  <a:off x="4422933" y="6014227"/>
                  <a:ext cx="105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64335" name="Freihand 264334">
                  <a:extLst>
                    <a:ext uri="{FF2B5EF4-FFF2-40B4-BE49-F238E27FC236}">
                      <a16:creationId xmlns:a16="http://schemas.microsoft.com/office/drawing/2014/main" id="{1E424D82-7D56-4359-9CA3-5A1731DBF423}"/>
                    </a:ext>
                  </a:extLst>
                </p14:cNvPr>
                <p14:cNvContentPartPr/>
                <p14:nvPr/>
              </p14:nvContentPartPr>
              <p14:xfrm>
                <a:off x="4550733" y="6000907"/>
                <a:ext cx="224280" cy="99360"/>
              </p14:xfrm>
            </p:contentPart>
          </mc:Choice>
          <mc:Fallback>
            <p:pic>
              <p:nvPicPr>
                <p:cNvPr id="264335" name="Freihand 264334">
                  <a:extLst>
                    <a:ext uri="{FF2B5EF4-FFF2-40B4-BE49-F238E27FC236}">
                      <a16:creationId xmlns:a16="http://schemas.microsoft.com/office/drawing/2014/main" id="{1E424D82-7D56-4359-9CA3-5A1731DBF423}"/>
                    </a:ext>
                  </a:extLst>
                </p:cNvPr>
                <p:cNvPicPr/>
                <p:nvPr/>
              </p:nvPicPr>
              <p:blipFill>
                <a:blip r:embed="rId120"/>
                <a:stretch>
                  <a:fillRect/>
                </a:stretch>
              </p:blipFill>
              <p:spPr>
                <a:xfrm>
                  <a:off x="4546413" y="5996587"/>
                  <a:ext cx="232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64336" name="Freihand 264335">
                  <a:extLst>
                    <a:ext uri="{FF2B5EF4-FFF2-40B4-BE49-F238E27FC236}">
                      <a16:creationId xmlns:a16="http://schemas.microsoft.com/office/drawing/2014/main" id="{A178A1A8-AA83-4C02-9B9E-9F8517EC11DF}"/>
                    </a:ext>
                  </a:extLst>
                </p14:cNvPr>
                <p14:cNvContentPartPr/>
                <p14:nvPr/>
              </p14:nvContentPartPr>
              <p14:xfrm>
                <a:off x="4670613" y="6086587"/>
                <a:ext cx="144720" cy="14400"/>
              </p14:xfrm>
            </p:contentPart>
          </mc:Choice>
          <mc:Fallback>
            <p:pic>
              <p:nvPicPr>
                <p:cNvPr id="264336" name="Freihand 264335">
                  <a:extLst>
                    <a:ext uri="{FF2B5EF4-FFF2-40B4-BE49-F238E27FC236}">
                      <a16:creationId xmlns:a16="http://schemas.microsoft.com/office/drawing/2014/main" id="{A178A1A8-AA83-4C02-9B9E-9F8517EC11DF}"/>
                    </a:ext>
                  </a:extLst>
                </p:cNvPr>
                <p:cNvPicPr/>
                <p:nvPr/>
              </p:nvPicPr>
              <p:blipFill>
                <a:blip r:embed="rId122"/>
                <a:stretch>
                  <a:fillRect/>
                </a:stretch>
              </p:blipFill>
              <p:spPr>
                <a:xfrm>
                  <a:off x="4666293" y="6082267"/>
                  <a:ext cx="153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64337" name="Freihand 264336">
                  <a:extLst>
                    <a:ext uri="{FF2B5EF4-FFF2-40B4-BE49-F238E27FC236}">
                      <a16:creationId xmlns:a16="http://schemas.microsoft.com/office/drawing/2014/main" id="{FE76663B-BA1F-4D33-A8A4-5119F30A447F}"/>
                    </a:ext>
                  </a:extLst>
                </p14:cNvPr>
                <p14:cNvContentPartPr/>
                <p14:nvPr/>
              </p14:nvContentPartPr>
              <p14:xfrm>
                <a:off x="4871133" y="5993707"/>
                <a:ext cx="118440" cy="134280"/>
              </p14:xfrm>
            </p:contentPart>
          </mc:Choice>
          <mc:Fallback>
            <p:pic>
              <p:nvPicPr>
                <p:cNvPr id="264337" name="Freihand 264336">
                  <a:extLst>
                    <a:ext uri="{FF2B5EF4-FFF2-40B4-BE49-F238E27FC236}">
                      <a16:creationId xmlns:a16="http://schemas.microsoft.com/office/drawing/2014/main" id="{FE76663B-BA1F-4D33-A8A4-5119F30A447F}"/>
                    </a:ext>
                  </a:extLst>
                </p:cNvPr>
                <p:cNvPicPr/>
                <p:nvPr/>
              </p:nvPicPr>
              <p:blipFill>
                <a:blip r:embed="rId124"/>
                <a:stretch>
                  <a:fillRect/>
                </a:stretch>
              </p:blipFill>
              <p:spPr>
                <a:xfrm>
                  <a:off x="4866813" y="5989387"/>
                  <a:ext cx="127080" cy="142920"/>
                </a:xfrm>
                <a:prstGeom prst="rect">
                  <a:avLst/>
                </a:prstGeom>
              </p:spPr>
            </p:pic>
          </mc:Fallback>
        </mc:AlternateContent>
      </p:grpSp>
      <p:grpSp>
        <p:nvGrpSpPr>
          <p:cNvPr id="264349" name="Gruppieren 264348">
            <a:extLst>
              <a:ext uri="{FF2B5EF4-FFF2-40B4-BE49-F238E27FC236}">
                <a16:creationId xmlns:a16="http://schemas.microsoft.com/office/drawing/2014/main" id="{C7B0C14F-68AF-4E3B-B031-BC764758FB04}"/>
              </a:ext>
            </a:extLst>
          </p:cNvPr>
          <p:cNvGrpSpPr/>
          <p:nvPr/>
        </p:nvGrpSpPr>
        <p:grpSpPr>
          <a:xfrm>
            <a:off x="6757893" y="4178947"/>
            <a:ext cx="1392480" cy="165600"/>
            <a:chOff x="6757893" y="4178947"/>
            <a:chExt cx="1392480" cy="165600"/>
          </a:xfrm>
        </p:grpSpPr>
        <mc:AlternateContent xmlns:mc="http://schemas.openxmlformats.org/markup-compatibility/2006">
          <mc:Choice xmlns:p14="http://schemas.microsoft.com/office/powerpoint/2010/main" Requires="p14">
            <p:contentPart p14:bwMode="auto" r:id="rId125">
              <p14:nvContentPartPr>
                <p14:cNvPr id="264339" name="Freihand 264338">
                  <a:extLst>
                    <a:ext uri="{FF2B5EF4-FFF2-40B4-BE49-F238E27FC236}">
                      <a16:creationId xmlns:a16="http://schemas.microsoft.com/office/drawing/2014/main" id="{7EE59E59-37ED-4008-8E96-43BE52CA0BA6}"/>
                    </a:ext>
                  </a:extLst>
                </p14:cNvPr>
                <p14:cNvContentPartPr/>
                <p14:nvPr/>
              </p14:nvContentPartPr>
              <p14:xfrm>
                <a:off x="6757893" y="4178947"/>
                <a:ext cx="156600" cy="154800"/>
              </p14:xfrm>
            </p:contentPart>
          </mc:Choice>
          <mc:Fallback>
            <p:pic>
              <p:nvPicPr>
                <p:cNvPr id="264339" name="Freihand 264338">
                  <a:extLst>
                    <a:ext uri="{FF2B5EF4-FFF2-40B4-BE49-F238E27FC236}">
                      <a16:creationId xmlns:a16="http://schemas.microsoft.com/office/drawing/2014/main" id="{7EE59E59-37ED-4008-8E96-43BE52CA0BA6}"/>
                    </a:ext>
                  </a:extLst>
                </p:cNvPr>
                <p:cNvPicPr/>
                <p:nvPr/>
              </p:nvPicPr>
              <p:blipFill>
                <a:blip r:embed="rId126"/>
                <a:stretch>
                  <a:fillRect/>
                </a:stretch>
              </p:blipFill>
              <p:spPr>
                <a:xfrm>
                  <a:off x="6753573" y="4174627"/>
                  <a:ext cx="165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64340" name="Freihand 264339">
                  <a:extLst>
                    <a:ext uri="{FF2B5EF4-FFF2-40B4-BE49-F238E27FC236}">
                      <a16:creationId xmlns:a16="http://schemas.microsoft.com/office/drawing/2014/main" id="{4C80D5D1-9D82-4A49-AE18-1E8F31F39ED5}"/>
                    </a:ext>
                  </a:extLst>
                </p14:cNvPr>
                <p14:cNvContentPartPr/>
                <p14:nvPr/>
              </p14:nvContentPartPr>
              <p14:xfrm>
                <a:off x="7018533" y="4195147"/>
                <a:ext cx="35280" cy="149400"/>
              </p14:xfrm>
            </p:contentPart>
          </mc:Choice>
          <mc:Fallback>
            <p:pic>
              <p:nvPicPr>
                <p:cNvPr id="264340" name="Freihand 264339">
                  <a:extLst>
                    <a:ext uri="{FF2B5EF4-FFF2-40B4-BE49-F238E27FC236}">
                      <a16:creationId xmlns:a16="http://schemas.microsoft.com/office/drawing/2014/main" id="{4C80D5D1-9D82-4A49-AE18-1E8F31F39ED5}"/>
                    </a:ext>
                  </a:extLst>
                </p:cNvPr>
                <p:cNvPicPr/>
                <p:nvPr/>
              </p:nvPicPr>
              <p:blipFill>
                <a:blip r:embed="rId128"/>
                <a:stretch>
                  <a:fillRect/>
                </a:stretch>
              </p:blipFill>
              <p:spPr>
                <a:xfrm>
                  <a:off x="7014213" y="4190827"/>
                  <a:ext cx="43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64342" name="Freihand 264341">
                  <a:extLst>
                    <a:ext uri="{FF2B5EF4-FFF2-40B4-BE49-F238E27FC236}">
                      <a16:creationId xmlns:a16="http://schemas.microsoft.com/office/drawing/2014/main" id="{D21E5209-FEBA-49F3-9BB4-41DB69F3C4FC}"/>
                    </a:ext>
                  </a:extLst>
                </p14:cNvPr>
                <p14:cNvContentPartPr/>
                <p14:nvPr/>
              </p14:nvContentPartPr>
              <p14:xfrm>
                <a:off x="6995493" y="4266787"/>
                <a:ext cx="100080" cy="23040"/>
              </p14:xfrm>
            </p:contentPart>
          </mc:Choice>
          <mc:Fallback>
            <p:pic>
              <p:nvPicPr>
                <p:cNvPr id="264342" name="Freihand 264341">
                  <a:extLst>
                    <a:ext uri="{FF2B5EF4-FFF2-40B4-BE49-F238E27FC236}">
                      <a16:creationId xmlns:a16="http://schemas.microsoft.com/office/drawing/2014/main" id="{D21E5209-FEBA-49F3-9BB4-41DB69F3C4FC}"/>
                    </a:ext>
                  </a:extLst>
                </p:cNvPr>
                <p:cNvPicPr/>
                <p:nvPr/>
              </p:nvPicPr>
              <p:blipFill>
                <a:blip r:embed="rId130"/>
                <a:stretch>
                  <a:fillRect/>
                </a:stretch>
              </p:blipFill>
              <p:spPr>
                <a:xfrm>
                  <a:off x="6991173" y="4262467"/>
                  <a:ext cx="108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64343" name="Freihand 264342">
                  <a:extLst>
                    <a:ext uri="{FF2B5EF4-FFF2-40B4-BE49-F238E27FC236}">
                      <a16:creationId xmlns:a16="http://schemas.microsoft.com/office/drawing/2014/main" id="{64A86DE6-802B-4DC5-868E-298B0FEBD22A}"/>
                    </a:ext>
                  </a:extLst>
                </p14:cNvPr>
                <p14:cNvContentPartPr/>
                <p14:nvPr/>
              </p14:nvContentPartPr>
              <p14:xfrm>
                <a:off x="7192773" y="4198747"/>
                <a:ext cx="138960" cy="118800"/>
              </p14:xfrm>
            </p:contentPart>
          </mc:Choice>
          <mc:Fallback>
            <p:pic>
              <p:nvPicPr>
                <p:cNvPr id="264343" name="Freihand 264342">
                  <a:extLst>
                    <a:ext uri="{FF2B5EF4-FFF2-40B4-BE49-F238E27FC236}">
                      <a16:creationId xmlns:a16="http://schemas.microsoft.com/office/drawing/2014/main" id="{64A86DE6-802B-4DC5-868E-298B0FEBD22A}"/>
                    </a:ext>
                  </a:extLst>
                </p:cNvPr>
                <p:cNvPicPr/>
                <p:nvPr/>
              </p:nvPicPr>
              <p:blipFill>
                <a:blip r:embed="rId132"/>
                <a:stretch>
                  <a:fillRect/>
                </a:stretch>
              </p:blipFill>
              <p:spPr>
                <a:xfrm>
                  <a:off x="7188453" y="4194427"/>
                  <a:ext cx="147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64344" name="Freihand 264343">
                  <a:extLst>
                    <a:ext uri="{FF2B5EF4-FFF2-40B4-BE49-F238E27FC236}">
                      <a16:creationId xmlns:a16="http://schemas.microsoft.com/office/drawing/2014/main" id="{4801C20E-60B3-4D62-849E-E2E2A44B56A7}"/>
                    </a:ext>
                  </a:extLst>
                </p14:cNvPr>
                <p14:cNvContentPartPr/>
                <p14:nvPr/>
              </p14:nvContentPartPr>
              <p14:xfrm>
                <a:off x="7386093" y="4200547"/>
                <a:ext cx="103680" cy="136440"/>
              </p14:xfrm>
            </p:contentPart>
          </mc:Choice>
          <mc:Fallback>
            <p:pic>
              <p:nvPicPr>
                <p:cNvPr id="264344" name="Freihand 264343">
                  <a:extLst>
                    <a:ext uri="{FF2B5EF4-FFF2-40B4-BE49-F238E27FC236}">
                      <a16:creationId xmlns:a16="http://schemas.microsoft.com/office/drawing/2014/main" id="{4801C20E-60B3-4D62-849E-E2E2A44B56A7}"/>
                    </a:ext>
                  </a:extLst>
                </p:cNvPr>
                <p:cNvPicPr/>
                <p:nvPr/>
              </p:nvPicPr>
              <p:blipFill>
                <a:blip r:embed="rId134"/>
                <a:stretch>
                  <a:fillRect/>
                </a:stretch>
              </p:blipFill>
              <p:spPr>
                <a:xfrm>
                  <a:off x="7381773" y="4196227"/>
                  <a:ext cx="112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64345" name="Freihand 264344">
                  <a:extLst>
                    <a:ext uri="{FF2B5EF4-FFF2-40B4-BE49-F238E27FC236}">
                      <a16:creationId xmlns:a16="http://schemas.microsoft.com/office/drawing/2014/main" id="{45E794DD-7480-4F0A-BD7C-5A28A31CBCAE}"/>
                    </a:ext>
                  </a:extLst>
                </p14:cNvPr>
                <p14:cNvContentPartPr/>
                <p14:nvPr/>
              </p14:nvContentPartPr>
              <p14:xfrm>
                <a:off x="7582293" y="4205587"/>
                <a:ext cx="112680" cy="100080"/>
              </p14:xfrm>
            </p:contentPart>
          </mc:Choice>
          <mc:Fallback>
            <p:pic>
              <p:nvPicPr>
                <p:cNvPr id="264345" name="Freihand 264344">
                  <a:extLst>
                    <a:ext uri="{FF2B5EF4-FFF2-40B4-BE49-F238E27FC236}">
                      <a16:creationId xmlns:a16="http://schemas.microsoft.com/office/drawing/2014/main" id="{45E794DD-7480-4F0A-BD7C-5A28A31CBCAE}"/>
                    </a:ext>
                  </a:extLst>
                </p:cNvPr>
                <p:cNvPicPr/>
                <p:nvPr/>
              </p:nvPicPr>
              <p:blipFill>
                <a:blip r:embed="rId136"/>
                <a:stretch>
                  <a:fillRect/>
                </a:stretch>
              </p:blipFill>
              <p:spPr>
                <a:xfrm>
                  <a:off x="7577973" y="4201267"/>
                  <a:ext cx="121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64346" name="Freihand 264345">
                  <a:extLst>
                    <a:ext uri="{FF2B5EF4-FFF2-40B4-BE49-F238E27FC236}">
                      <a16:creationId xmlns:a16="http://schemas.microsoft.com/office/drawing/2014/main" id="{4211AF20-622C-4D56-9042-C5F6D359EE97}"/>
                    </a:ext>
                  </a:extLst>
                </p14:cNvPr>
                <p14:cNvContentPartPr/>
                <p14:nvPr/>
              </p14:nvContentPartPr>
              <p14:xfrm>
                <a:off x="7766613" y="4234387"/>
                <a:ext cx="174960" cy="39960"/>
              </p14:xfrm>
            </p:contentPart>
          </mc:Choice>
          <mc:Fallback>
            <p:pic>
              <p:nvPicPr>
                <p:cNvPr id="264346" name="Freihand 264345">
                  <a:extLst>
                    <a:ext uri="{FF2B5EF4-FFF2-40B4-BE49-F238E27FC236}">
                      <a16:creationId xmlns:a16="http://schemas.microsoft.com/office/drawing/2014/main" id="{4211AF20-622C-4D56-9042-C5F6D359EE97}"/>
                    </a:ext>
                  </a:extLst>
                </p:cNvPr>
                <p:cNvPicPr/>
                <p:nvPr/>
              </p:nvPicPr>
              <p:blipFill>
                <a:blip r:embed="rId138"/>
                <a:stretch>
                  <a:fillRect/>
                </a:stretch>
              </p:blipFill>
              <p:spPr>
                <a:xfrm>
                  <a:off x="7762293" y="4230067"/>
                  <a:ext cx="183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64347" name="Freihand 264346">
                  <a:extLst>
                    <a:ext uri="{FF2B5EF4-FFF2-40B4-BE49-F238E27FC236}">
                      <a16:creationId xmlns:a16="http://schemas.microsoft.com/office/drawing/2014/main" id="{D043D76B-710B-4B0F-8A17-23A16C651F0B}"/>
                    </a:ext>
                  </a:extLst>
                </p14:cNvPr>
                <p14:cNvContentPartPr/>
                <p14:nvPr/>
              </p14:nvContentPartPr>
              <p14:xfrm>
                <a:off x="7796493" y="4288027"/>
                <a:ext cx="187200" cy="29520"/>
              </p14:xfrm>
            </p:contentPart>
          </mc:Choice>
          <mc:Fallback>
            <p:pic>
              <p:nvPicPr>
                <p:cNvPr id="264347" name="Freihand 264346">
                  <a:extLst>
                    <a:ext uri="{FF2B5EF4-FFF2-40B4-BE49-F238E27FC236}">
                      <a16:creationId xmlns:a16="http://schemas.microsoft.com/office/drawing/2014/main" id="{D043D76B-710B-4B0F-8A17-23A16C651F0B}"/>
                    </a:ext>
                  </a:extLst>
                </p:cNvPr>
                <p:cNvPicPr/>
                <p:nvPr/>
              </p:nvPicPr>
              <p:blipFill>
                <a:blip r:embed="rId140"/>
                <a:stretch>
                  <a:fillRect/>
                </a:stretch>
              </p:blipFill>
              <p:spPr>
                <a:xfrm>
                  <a:off x="7792173" y="4283707"/>
                  <a:ext cx="195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64348" name="Freihand 264347">
                  <a:extLst>
                    <a:ext uri="{FF2B5EF4-FFF2-40B4-BE49-F238E27FC236}">
                      <a16:creationId xmlns:a16="http://schemas.microsoft.com/office/drawing/2014/main" id="{61B1C690-940D-4EE9-A24C-412ACA9D75C5}"/>
                    </a:ext>
                  </a:extLst>
                </p14:cNvPr>
                <p14:cNvContentPartPr/>
                <p14:nvPr/>
              </p14:nvContentPartPr>
              <p14:xfrm>
                <a:off x="8024373" y="4204507"/>
                <a:ext cx="126000" cy="139320"/>
              </p14:xfrm>
            </p:contentPart>
          </mc:Choice>
          <mc:Fallback>
            <p:pic>
              <p:nvPicPr>
                <p:cNvPr id="264348" name="Freihand 264347">
                  <a:extLst>
                    <a:ext uri="{FF2B5EF4-FFF2-40B4-BE49-F238E27FC236}">
                      <a16:creationId xmlns:a16="http://schemas.microsoft.com/office/drawing/2014/main" id="{61B1C690-940D-4EE9-A24C-412ACA9D75C5}"/>
                    </a:ext>
                  </a:extLst>
                </p:cNvPr>
                <p:cNvPicPr/>
                <p:nvPr/>
              </p:nvPicPr>
              <p:blipFill>
                <a:blip r:embed="rId142"/>
                <a:stretch>
                  <a:fillRect/>
                </a:stretch>
              </p:blipFill>
              <p:spPr>
                <a:xfrm>
                  <a:off x="8020053" y="4200187"/>
                  <a:ext cx="134640" cy="147960"/>
                </a:xfrm>
                <a:prstGeom prst="rect">
                  <a:avLst/>
                </a:prstGeom>
              </p:spPr>
            </p:pic>
          </mc:Fallback>
        </mc:AlternateContent>
      </p:grpSp>
      <p:grpSp>
        <p:nvGrpSpPr>
          <p:cNvPr id="264358" name="Gruppieren 264357">
            <a:extLst>
              <a:ext uri="{FF2B5EF4-FFF2-40B4-BE49-F238E27FC236}">
                <a16:creationId xmlns:a16="http://schemas.microsoft.com/office/drawing/2014/main" id="{77651CED-5FF6-4319-8B80-651F6D90FBFC}"/>
              </a:ext>
            </a:extLst>
          </p:cNvPr>
          <p:cNvGrpSpPr/>
          <p:nvPr/>
        </p:nvGrpSpPr>
        <p:grpSpPr>
          <a:xfrm>
            <a:off x="5449653" y="6013867"/>
            <a:ext cx="1088640" cy="168840"/>
            <a:chOff x="5449653" y="6013867"/>
            <a:chExt cx="1088640" cy="168840"/>
          </a:xfrm>
        </p:grpSpPr>
        <mc:AlternateContent xmlns:mc="http://schemas.openxmlformats.org/markup-compatibility/2006">
          <mc:Choice xmlns:p14="http://schemas.microsoft.com/office/powerpoint/2010/main" Requires="p14">
            <p:contentPart p14:bwMode="auto" r:id="rId143">
              <p14:nvContentPartPr>
                <p14:cNvPr id="264350" name="Freihand 264349">
                  <a:extLst>
                    <a:ext uri="{FF2B5EF4-FFF2-40B4-BE49-F238E27FC236}">
                      <a16:creationId xmlns:a16="http://schemas.microsoft.com/office/drawing/2014/main" id="{3C40EAE4-ADE7-44B3-A708-4E4C90BA44C3}"/>
                    </a:ext>
                  </a:extLst>
                </p14:cNvPr>
                <p14:cNvContentPartPr/>
                <p14:nvPr/>
              </p14:nvContentPartPr>
              <p14:xfrm>
                <a:off x="5449653" y="6013867"/>
                <a:ext cx="168120" cy="168840"/>
              </p14:xfrm>
            </p:contentPart>
          </mc:Choice>
          <mc:Fallback>
            <p:pic>
              <p:nvPicPr>
                <p:cNvPr id="264350" name="Freihand 264349">
                  <a:extLst>
                    <a:ext uri="{FF2B5EF4-FFF2-40B4-BE49-F238E27FC236}">
                      <a16:creationId xmlns:a16="http://schemas.microsoft.com/office/drawing/2014/main" id="{3C40EAE4-ADE7-44B3-A708-4E4C90BA44C3}"/>
                    </a:ext>
                  </a:extLst>
                </p:cNvPr>
                <p:cNvPicPr/>
                <p:nvPr/>
              </p:nvPicPr>
              <p:blipFill>
                <a:blip r:embed="rId144"/>
                <a:stretch>
                  <a:fillRect/>
                </a:stretch>
              </p:blipFill>
              <p:spPr>
                <a:xfrm>
                  <a:off x="5445333" y="6009547"/>
                  <a:ext cx="176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64351" name="Freihand 264350">
                  <a:extLst>
                    <a:ext uri="{FF2B5EF4-FFF2-40B4-BE49-F238E27FC236}">
                      <a16:creationId xmlns:a16="http://schemas.microsoft.com/office/drawing/2014/main" id="{622E4AAB-4723-4C31-8E57-33B08BD5D093}"/>
                    </a:ext>
                  </a:extLst>
                </p14:cNvPr>
                <p14:cNvContentPartPr/>
                <p14:nvPr/>
              </p14:nvContentPartPr>
              <p14:xfrm>
                <a:off x="5640093" y="6031867"/>
                <a:ext cx="110880" cy="148680"/>
              </p14:xfrm>
            </p:contentPart>
          </mc:Choice>
          <mc:Fallback>
            <p:pic>
              <p:nvPicPr>
                <p:cNvPr id="264351" name="Freihand 264350">
                  <a:extLst>
                    <a:ext uri="{FF2B5EF4-FFF2-40B4-BE49-F238E27FC236}">
                      <a16:creationId xmlns:a16="http://schemas.microsoft.com/office/drawing/2014/main" id="{622E4AAB-4723-4C31-8E57-33B08BD5D093}"/>
                    </a:ext>
                  </a:extLst>
                </p:cNvPr>
                <p:cNvPicPr/>
                <p:nvPr/>
              </p:nvPicPr>
              <p:blipFill>
                <a:blip r:embed="rId146"/>
                <a:stretch>
                  <a:fillRect/>
                </a:stretch>
              </p:blipFill>
              <p:spPr>
                <a:xfrm>
                  <a:off x="5635773" y="6027547"/>
                  <a:ext cx="119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64352" name="Freihand 264351">
                  <a:extLst>
                    <a:ext uri="{FF2B5EF4-FFF2-40B4-BE49-F238E27FC236}">
                      <a16:creationId xmlns:a16="http://schemas.microsoft.com/office/drawing/2014/main" id="{74890A6C-5EEC-487A-B650-D27074E39665}"/>
                    </a:ext>
                  </a:extLst>
                </p14:cNvPr>
                <p14:cNvContentPartPr/>
                <p14:nvPr/>
              </p14:nvContentPartPr>
              <p14:xfrm>
                <a:off x="5790213" y="6037627"/>
                <a:ext cx="107640" cy="130680"/>
              </p14:xfrm>
            </p:contentPart>
          </mc:Choice>
          <mc:Fallback>
            <p:pic>
              <p:nvPicPr>
                <p:cNvPr id="264352" name="Freihand 264351">
                  <a:extLst>
                    <a:ext uri="{FF2B5EF4-FFF2-40B4-BE49-F238E27FC236}">
                      <a16:creationId xmlns:a16="http://schemas.microsoft.com/office/drawing/2014/main" id="{74890A6C-5EEC-487A-B650-D27074E39665}"/>
                    </a:ext>
                  </a:extLst>
                </p:cNvPr>
                <p:cNvPicPr/>
                <p:nvPr/>
              </p:nvPicPr>
              <p:blipFill>
                <a:blip r:embed="rId148"/>
                <a:stretch>
                  <a:fillRect/>
                </a:stretch>
              </p:blipFill>
              <p:spPr>
                <a:xfrm>
                  <a:off x="5785893" y="6033307"/>
                  <a:ext cx="116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64353" name="Freihand 264352">
                  <a:extLst>
                    <a:ext uri="{FF2B5EF4-FFF2-40B4-BE49-F238E27FC236}">
                      <a16:creationId xmlns:a16="http://schemas.microsoft.com/office/drawing/2014/main" id="{845B7A55-8963-40B9-9729-A5F3F6204C68}"/>
                    </a:ext>
                  </a:extLst>
                </p14:cNvPr>
                <p14:cNvContentPartPr/>
                <p14:nvPr/>
              </p14:nvContentPartPr>
              <p14:xfrm>
                <a:off x="5993613" y="6050947"/>
                <a:ext cx="15840" cy="110880"/>
              </p14:xfrm>
            </p:contentPart>
          </mc:Choice>
          <mc:Fallback>
            <p:pic>
              <p:nvPicPr>
                <p:cNvPr id="264353" name="Freihand 264352">
                  <a:extLst>
                    <a:ext uri="{FF2B5EF4-FFF2-40B4-BE49-F238E27FC236}">
                      <a16:creationId xmlns:a16="http://schemas.microsoft.com/office/drawing/2014/main" id="{845B7A55-8963-40B9-9729-A5F3F6204C68}"/>
                    </a:ext>
                  </a:extLst>
                </p:cNvPr>
                <p:cNvPicPr/>
                <p:nvPr/>
              </p:nvPicPr>
              <p:blipFill>
                <a:blip r:embed="rId150"/>
                <a:stretch>
                  <a:fillRect/>
                </a:stretch>
              </p:blipFill>
              <p:spPr>
                <a:xfrm>
                  <a:off x="5989293" y="6046627"/>
                  <a:ext cx="24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64354" name="Freihand 264353">
                  <a:extLst>
                    <a:ext uri="{FF2B5EF4-FFF2-40B4-BE49-F238E27FC236}">
                      <a16:creationId xmlns:a16="http://schemas.microsoft.com/office/drawing/2014/main" id="{F9178602-E01C-4E47-8C38-7DC6227470C6}"/>
                    </a:ext>
                  </a:extLst>
                </p14:cNvPr>
                <p14:cNvContentPartPr/>
                <p14:nvPr/>
              </p14:nvContentPartPr>
              <p14:xfrm>
                <a:off x="5948973" y="6089467"/>
                <a:ext cx="131400" cy="20160"/>
              </p14:xfrm>
            </p:contentPart>
          </mc:Choice>
          <mc:Fallback>
            <p:pic>
              <p:nvPicPr>
                <p:cNvPr id="264354" name="Freihand 264353">
                  <a:extLst>
                    <a:ext uri="{FF2B5EF4-FFF2-40B4-BE49-F238E27FC236}">
                      <a16:creationId xmlns:a16="http://schemas.microsoft.com/office/drawing/2014/main" id="{F9178602-E01C-4E47-8C38-7DC6227470C6}"/>
                    </a:ext>
                  </a:extLst>
                </p:cNvPr>
                <p:cNvPicPr/>
                <p:nvPr/>
              </p:nvPicPr>
              <p:blipFill>
                <a:blip r:embed="rId152"/>
                <a:stretch>
                  <a:fillRect/>
                </a:stretch>
              </p:blipFill>
              <p:spPr>
                <a:xfrm>
                  <a:off x="5944653" y="6085147"/>
                  <a:ext cx="140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64355" name="Freihand 264354">
                  <a:extLst>
                    <a:ext uri="{FF2B5EF4-FFF2-40B4-BE49-F238E27FC236}">
                      <a16:creationId xmlns:a16="http://schemas.microsoft.com/office/drawing/2014/main" id="{1DA97E95-5FFB-42AF-8489-D7D963FC44F1}"/>
                    </a:ext>
                  </a:extLst>
                </p14:cNvPr>
                <p14:cNvContentPartPr/>
                <p14:nvPr/>
              </p14:nvContentPartPr>
              <p14:xfrm>
                <a:off x="6065253" y="6041947"/>
                <a:ext cx="259920" cy="120960"/>
              </p14:xfrm>
            </p:contentPart>
          </mc:Choice>
          <mc:Fallback>
            <p:pic>
              <p:nvPicPr>
                <p:cNvPr id="264355" name="Freihand 264354">
                  <a:extLst>
                    <a:ext uri="{FF2B5EF4-FFF2-40B4-BE49-F238E27FC236}">
                      <a16:creationId xmlns:a16="http://schemas.microsoft.com/office/drawing/2014/main" id="{1DA97E95-5FFB-42AF-8489-D7D963FC44F1}"/>
                    </a:ext>
                  </a:extLst>
                </p:cNvPr>
                <p:cNvPicPr/>
                <p:nvPr/>
              </p:nvPicPr>
              <p:blipFill>
                <a:blip r:embed="rId154"/>
                <a:stretch>
                  <a:fillRect/>
                </a:stretch>
              </p:blipFill>
              <p:spPr>
                <a:xfrm>
                  <a:off x="6060933" y="6037627"/>
                  <a:ext cx="268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64356" name="Freihand 264355">
                  <a:extLst>
                    <a:ext uri="{FF2B5EF4-FFF2-40B4-BE49-F238E27FC236}">
                      <a16:creationId xmlns:a16="http://schemas.microsoft.com/office/drawing/2014/main" id="{246339F1-3825-43CA-B62B-5773C6418681}"/>
                    </a:ext>
                  </a:extLst>
                </p14:cNvPr>
                <p14:cNvContentPartPr/>
                <p14:nvPr/>
              </p14:nvContentPartPr>
              <p14:xfrm>
                <a:off x="6206373" y="6103867"/>
                <a:ext cx="109800" cy="18720"/>
              </p14:xfrm>
            </p:contentPart>
          </mc:Choice>
          <mc:Fallback>
            <p:pic>
              <p:nvPicPr>
                <p:cNvPr id="264356" name="Freihand 264355">
                  <a:extLst>
                    <a:ext uri="{FF2B5EF4-FFF2-40B4-BE49-F238E27FC236}">
                      <a16:creationId xmlns:a16="http://schemas.microsoft.com/office/drawing/2014/main" id="{246339F1-3825-43CA-B62B-5773C6418681}"/>
                    </a:ext>
                  </a:extLst>
                </p:cNvPr>
                <p:cNvPicPr/>
                <p:nvPr/>
              </p:nvPicPr>
              <p:blipFill>
                <a:blip r:embed="rId156"/>
                <a:stretch>
                  <a:fillRect/>
                </a:stretch>
              </p:blipFill>
              <p:spPr>
                <a:xfrm>
                  <a:off x="6202053" y="6099547"/>
                  <a:ext cx="118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64357" name="Freihand 264356">
                  <a:extLst>
                    <a:ext uri="{FF2B5EF4-FFF2-40B4-BE49-F238E27FC236}">
                      <a16:creationId xmlns:a16="http://schemas.microsoft.com/office/drawing/2014/main" id="{946A71E2-E3B5-4B5D-96DC-48BCADCD2F8A}"/>
                    </a:ext>
                  </a:extLst>
                </p14:cNvPr>
                <p14:cNvContentPartPr/>
                <p14:nvPr/>
              </p14:nvContentPartPr>
              <p14:xfrm>
                <a:off x="6387093" y="6016027"/>
                <a:ext cx="151200" cy="135000"/>
              </p14:xfrm>
            </p:contentPart>
          </mc:Choice>
          <mc:Fallback>
            <p:pic>
              <p:nvPicPr>
                <p:cNvPr id="264357" name="Freihand 264356">
                  <a:extLst>
                    <a:ext uri="{FF2B5EF4-FFF2-40B4-BE49-F238E27FC236}">
                      <a16:creationId xmlns:a16="http://schemas.microsoft.com/office/drawing/2014/main" id="{946A71E2-E3B5-4B5D-96DC-48BCADCD2F8A}"/>
                    </a:ext>
                  </a:extLst>
                </p:cNvPr>
                <p:cNvPicPr/>
                <p:nvPr/>
              </p:nvPicPr>
              <p:blipFill>
                <a:blip r:embed="rId158"/>
                <a:stretch>
                  <a:fillRect/>
                </a:stretch>
              </p:blipFill>
              <p:spPr>
                <a:xfrm>
                  <a:off x="6382773" y="6011707"/>
                  <a:ext cx="159840" cy="143640"/>
                </a:xfrm>
                <a:prstGeom prst="rect">
                  <a:avLst/>
                </a:prstGeom>
              </p:spPr>
            </p:pic>
          </mc:Fallback>
        </mc:AlternateContent>
      </p:grpSp>
      <p:grpSp>
        <p:nvGrpSpPr>
          <p:cNvPr id="264368" name="Gruppieren 264367">
            <a:extLst>
              <a:ext uri="{FF2B5EF4-FFF2-40B4-BE49-F238E27FC236}">
                <a16:creationId xmlns:a16="http://schemas.microsoft.com/office/drawing/2014/main" id="{E672CE4D-E099-48D4-B31E-FCF41C329163}"/>
              </a:ext>
            </a:extLst>
          </p:cNvPr>
          <p:cNvGrpSpPr/>
          <p:nvPr/>
        </p:nvGrpSpPr>
        <p:grpSpPr>
          <a:xfrm>
            <a:off x="6809373" y="5173627"/>
            <a:ext cx="1333800" cy="184680"/>
            <a:chOff x="6809373" y="5173627"/>
            <a:chExt cx="1333800" cy="184680"/>
          </a:xfrm>
        </p:grpSpPr>
        <mc:AlternateContent xmlns:mc="http://schemas.openxmlformats.org/markup-compatibility/2006">
          <mc:Choice xmlns:p14="http://schemas.microsoft.com/office/powerpoint/2010/main" Requires="p14">
            <p:contentPart p14:bwMode="auto" r:id="rId159">
              <p14:nvContentPartPr>
                <p14:cNvPr id="264359" name="Freihand 264358">
                  <a:extLst>
                    <a:ext uri="{FF2B5EF4-FFF2-40B4-BE49-F238E27FC236}">
                      <a16:creationId xmlns:a16="http://schemas.microsoft.com/office/drawing/2014/main" id="{A555E6BF-B067-4D6F-A0F6-1994F7BE9E76}"/>
                    </a:ext>
                  </a:extLst>
                </p14:cNvPr>
                <p14:cNvContentPartPr/>
                <p14:nvPr/>
              </p14:nvContentPartPr>
              <p14:xfrm>
                <a:off x="6809373" y="5173627"/>
                <a:ext cx="136800" cy="184680"/>
              </p14:xfrm>
            </p:contentPart>
          </mc:Choice>
          <mc:Fallback>
            <p:pic>
              <p:nvPicPr>
                <p:cNvPr id="264359" name="Freihand 264358">
                  <a:extLst>
                    <a:ext uri="{FF2B5EF4-FFF2-40B4-BE49-F238E27FC236}">
                      <a16:creationId xmlns:a16="http://schemas.microsoft.com/office/drawing/2014/main" id="{A555E6BF-B067-4D6F-A0F6-1994F7BE9E76}"/>
                    </a:ext>
                  </a:extLst>
                </p:cNvPr>
                <p:cNvPicPr/>
                <p:nvPr/>
              </p:nvPicPr>
              <p:blipFill>
                <a:blip r:embed="rId160"/>
                <a:stretch>
                  <a:fillRect/>
                </a:stretch>
              </p:blipFill>
              <p:spPr>
                <a:xfrm>
                  <a:off x="6805053" y="5169307"/>
                  <a:ext cx="1454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64360" name="Freihand 264359">
                  <a:extLst>
                    <a:ext uri="{FF2B5EF4-FFF2-40B4-BE49-F238E27FC236}">
                      <a16:creationId xmlns:a16="http://schemas.microsoft.com/office/drawing/2014/main" id="{0CA55282-8B1F-46C8-8114-57102A58D849}"/>
                    </a:ext>
                  </a:extLst>
                </p14:cNvPr>
                <p14:cNvContentPartPr/>
                <p14:nvPr/>
              </p14:nvContentPartPr>
              <p14:xfrm>
                <a:off x="7068573" y="5193787"/>
                <a:ext cx="18000" cy="158760"/>
              </p14:xfrm>
            </p:contentPart>
          </mc:Choice>
          <mc:Fallback>
            <p:pic>
              <p:nvPicPr>
                <p:cNvPr id="264360" name="Freihand 264359">
                  <a:extLst>
                    <a:ext uri="{FF2B5EF4-FFF2-40B4-BE49-F238E27FC236}">
                      <a16:creationId xmlns:a16="http://schemas.microsoft.com/office/drawing/2014/main" id="{0CA55282-8B1F-46C8-8114-57102A58D849}"/>
                    </a:ext>
                  </a:extLst>
                </p:cNvPr>
                <p:cNvPicPr/>
                <p:nvPr/>
              </p:nvPicPr>
              <p:blipFill>
                <a:blip r:embed="rId162"/>
                <a:stretch>
                  <a:fillRect/>
                </a:stretch>
              </p:blipFill>
              <p:spPr>
                <a:xfrm>
                  <a:off x="7064253" y="5189467"/>
                  <a:ext cx="26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64361" name="Freihand 264360">
                  <a:extLst>
                    <a:ext uri="{FF2B5EF4-FFF2-40B4-BE49-F238E27FC236}">
                      <a16:creationId xmlns:a16="http://schemas.microsoft.com/office/drawing/2014/main" id="{CE661A24-E35B-4AA1-938E-7C99862502A3}"/>
                    </a:ext>
                  </a:extLst>
                </p14:cNvPr>
                <p14:cNvContentPartPr/>
                <p14:nvPr/>
              </p14:nvContentPartPr>
              <p14:xfrm>
                <a:off x="7027173" y="5257147"/>
                <a:ext cx="139320" cy="23040"/>
              </p14:xfrm>
            </p:contentPart>
          </mc:Choice>
          <mc:Fallback>
            <p:pic>
              <p:nvPicPr>
                <p:cNvPr id="264361" name="Freihand 264360">
                  <a:extLst>
                    <a:ext uri="{FF2B5EF4-FFF2-40B4-BE49-F238E27FC236}">
                      <a16:creationId xmlns:a16="http://schemas.microsoft.com/office/drawing/2014/main" id="{CE661A24-E35B-4AA1-938E-7C99862502A3}"/>
                    </a:ext>
                  </a:extLst>
                </p:cNvPr>
                <p:cNvPicPr/>
                <p:nvPr/>
              </p:nvPicPr>
              <p:blipFill>
                <a:blip r:embed="rId164"/>
                <a:stretch>
                  <a:fillRect/>
                </a:stretch>
              </p:blipFill>
              <p:spPr>
                <a:xfrm>
                  <a:off x="7022853" y="5252827"/>
                  <a:ext cx="1479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64362" name="Freihand 264361">
                  <a:extLst>
                    <a:ext uri="{FF2B5EF4-FFF2-40B4-BE49-F238E27FC236}">
                      <a16:creationId xmlns:a16="http://schemas.microsoft.com/office/drawing/2014/main" id="{39F19284-FECA-40A4-8A43-889440ABFEFB}"/>
                    </a:ext>
                  </a:extLst>
                </p14:cNvPr>
                <p14:cNvContentPartPr/>
                <p14:nvPr/>
              </p14:nvContentPartPr>
              <p14:xfrm>
                <a:off x="7179453" y="5195947"/>
                <a:ext cx="130680" cy="122040"/>
              </p14:xfrm>
            </p:contentPart>
          </mc:Choice>
          <mc:Fallback>
            <p:pic>
              <p:nvPicPr>
                <p:cNvPr id="264362" name="Freihand 264361">
                  <a:extLst>
                    <a:ext uri="{FF2B5EF4-FFF2-40B4-BE49-F238E27FC236}">
                      <a16:creationId xmlns:a16="http://schemas.microsoft.com/office/drawing/2014/main" id="{39F19284-FECA-40A4-8A43-889440ABFEFB}"/>
                    </a:ext>
                  </a:extLst>
                </p:cNvPr>
                <p:cNvPicPr/>
                <p:nvPr/>
              </p:nvPicPr>
              <p:blipFill>
                <a:blip r:embed="rId166"/>
                <a:stretch>
                  <a:fillRect/>
                </a:stretch>
              </p:blipFill>
              <p:spPr>
                <a:xfrm>
                  <a:off x="7175133" y="5191627"/>
                  <a:ext cx="139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64363" name="Freihand 264362">
                  <a:extLst>
                    <a:ext uri="{FF2B5EF4-FFF2-40B4-BE49-F238E27FC236}">
                      <a16:creationId xmlns:a16="http://schemas.microsoft.com/office/drawing/2014/main" id="{D8D8C7E1-5A0D-4AF6-BFD4-A7B2D096A00E}"/>
                    </a:ext>
                  </a:extLst>
                </p14:cNvPr>
                <p14:cNvContentPartPr/>
                <p14:nvPr/>
              </p14:nvContentPartPr>
              <p14:xfrm>
                <a:off x="7385013" y="5215747"/>
                <a:ext cx="135000" cy="129600"/>
              </p14:xfrm>
            </p:contentPart>
          </mc:Choice>
          <mc:Fallback>
            <p:pic>
              <p:nvPicPr>
                <p:cNvPr id="264363" name="Freihand 264362">
                  <a:extLst>
                    <a:ext uri="{FF2B5EF4-FFF2-40B4-BE49-F238E27FC236}">
                      <a16:creationId xmlns:a16="http://schemas.microsoft.com/office/drawing/2014/main" id="{D8D8C7E1-5A0D-4AF6-BFD4-A7B2D096A00E}"/>
                    </a:ext>
                  </a:extLst>
                </p:cNvPr>
                <p:cNvPicPr/>
                <p:nvPr/>
              </p:nvPicPr>
              <p:blipFill>
                <a:blip r:embed="rId168"/>
                <a:stretch>
                  <a:fillRect/>
                </a:stretch>
              </p:blipFill>
              <p:spPr>
                <a:xfrm>
                  <a:off x="7380693" y="5211427"/>
                  <a:ext cx="1436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64364" name="Freihand 264363">
                  <a:extLst>
                    <a:ext uri="{FF2B5EF4-FFF2-40B4-BE49-F238E27FC236}">
                      <a16:creationId xmlns:a16="http://schemas.microsoft.com/office/drawing/2014/main" id="{A13A4980-5FF5-49AE-8852-6F600629FD6E}"/>
                    </a:ext>
                  </a:extLst>
                </p14:cNvPr>
                <p14:cNvContentPartPr/>
                <p14:nvPr/>
              </p14:nvContentPartPr>
              <p14:xfrm>
                <a:off x="7550253" y="5211787"/>
                <a:ext cx="120240" cy="83160"/>
              </p14:xfrm>
            </p:contentPart>
          </mc:Choice>
          <mc:Fallback>
            <p:pic>
              <p:nvPicPr>
                <p:cNvPr id="264364" name="Freihand 264363">
                  <a:extLst>
                    <a:ext uri="{FF2B5EF4-FFF2-40B4-BE49-F238E27FC236}">
                      <a16:creationId xmlns:a16="http://schemas.microsoft.com/office/drawing/2014/main" id="{A13A4980-5FF5-49AE-8852-6F600629FD6E}"/>
                    </a:ext>
                  </a:extLst>
                </p:cNvPr>
                <p:cNvPicPr/>
                <p:nvPr/>
              </p:nvPicPr>
              <p:blipFill>
                <a:blip r:embed="rId170"/>
                <a:stretch>
                  <a:fillRect/>
                </a:stretch>
              </p:blipFill>
              <p:spPr>
                <a:xfrm>
                  <a:off x="7545933" y="5207467"/>
                  <a:ext cx="128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64365" name="Freihand 264364">
                  <a:extLst>
                    <a:ext uri="{FF2B5EF4-FFF2-40B4-BE49-F238E27FC236}">
                      <a16:creationId xmlns:a16="http://schemas.microsoft.com/office/drawing/2014/main" id="{A0C63B48-924A-4312-91C5-56890F91DC9B}"/>
                    </a:ext>
                  </a:extLst>
                </p14:cNvPr>
                <p14:cNvContentPartPr/>
                <p14:nvPr/>
              </p14:nvContentPartPr>
              <p14:xfrm>
                <a:off x="7710813" y="5238067"/>
                <a:ext cx="120240" cy="720"/>
              </p14:xfrm>
            </p:contentPart>
          </mc:Choice>
          <mc:Fallback>
            <p:pic>
              <p:nvPicPr>
                <p:cNvPr id="264365" name="Freihand 264364">
                  <a:extLst>
                    <a:ext uri="{FF2B5EF4-FFF2-40B4-BE49-F238E27FC236}">
                      <a16:creationId xmlns:a16="http://schemas.microsoft.com/office/drawing/2014/main" id="{A0C63B48-924A-4312-91C5-56890F91DC9B}"/>
                    </a:ext>
                  </a:extLst>
                </p:cNvPr>
                <p:cNvPicPr/>
                <p:nvPr/>
              </p:nvPicPr>
              <p:blipFill>
                <a:blip r:embed="rId172"/>
                <a:stretch>
                  <a:fillRect/>
                </a:stretch>
              </p:blipFill>
              <p:spPr>
                <a:xfrm>
                  <a:off x="7706493" y="5233747"/>
                  <a:ext cx="1288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64366" name="Freihand 264365">
                  <a:extLst>
                    <a:ext uri="{FF2B5EF4-FFF2-40B4-BE49-F238E27FC236}">
                      <a16:creationId xmlns:a16="http://schemas.microsoft.com/office/drawing/2014/main" id="{72293CAD-F9AB-4F93-BA4C-1E595E8CAC5B}"/>
                    </a:ext>
                  </a:extLst>
                </p14:cNvPr>
                <p14:cNvContentPartPr/>
                <p14:nvPr/>
              </p14:nvContentPartPr>
              <p14:xfrm>
                <a:off x="7730973" y="5273347"/>
                <a:ext cx="172440" cy="19440"/>
              </p14:xfrm>
            </p:contentPart>
          </mc:Choice>
          <mc:Fallback>
            <p:pic>
              <p:nvPicPr>
                <p:cNvPr id="264366" name="Freihand 264365">
                  <a:extLst>
                    <a:ext uri="{FF2B5EF4-FFF2-40B4-BE49-F238E27FC236}">
                      <a16:creationId xmlns:a16="http://schemas.microsoft.com/office/drawing/2014/main" id="{72293CAD-F9AB-4F93-BA4C-1E595E8CAC5B}"/>
                    </a:ext>
                  </a:extLst>
                </p:cNvPr>
                <p:cNvPicPr/>
                <p:nvPr/>
              </p:nvPicPr>
              <p:blipFill>
                <a:blip r:embed="rId174"/>
                <a:stretch>
                  <a:fillRect/>
                </a:stretch>
              </p:blipFill>
              <p:spPr>
                <a:xfrm>
                  <a:off x="7726653" y="5269027"/>
                  <a:ext cx="181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64367" name="Freihand 264366">
                  <a:extLst>
                    <a:ext uri="{FF2B5EF4-FFF2-40B4-BE49-F238E27FC236}">
                      <a16:creationId xmlns:a16="http://schemas.microsoft.com/office/drawing/2014/main" id="{32B60E49-68FC-49C8-BD6E-E75D13BF1BB7}"/>
                    </a:ext>
                  </a:extLst>
                </p14:cNvPr>
                <p14:cNvContentPartPr/>
                <p14:nvPr/>
              </p14:nvContentPartPr>
              <p14:xfrm>
                <a:off x="7914933" y="5182627"/>
                <a:ext cx="228240" cy="147960"/>
              </p14:xfrm>
            </p:contentPart>
          </mc:Choice>
          <mc:Fallback>
            <p:pic>
              <p:nvPicPr>
                <p:cNvPr id="264367" name="Freihand 264366">
                  <a:extLst>
                    <a:ext uri="{FF2B5EF4-FFF2-40B4-BE49-F238E27FC236}">
                      <a16:creationId xmlns:a16="http://schemas.microsoft.com/office/drawing/2014/main" id="{32B60E49-68FC-49C8-BD6E-E75D13BF1BB7}"/>
                    </a:ext>
                  </a:extLst>
                </p:cNvPr>
                <p:cNvPicPr/>
                <p:nvPr/>
              </p:nvPicPr>
              <p:blipFill>
                <a:blip r:embed="rId176"/>
                <a:stretch>
                  <a:fillRect/>
                </a:stretch>
              </p:blipFill>
              <p:spPr>
                <a:xfrm>
                  <a:off x="7910613" y="5178307"/>
                  <a:ext cx="236880" cy="156600"/>
                </a:xfrm>
                <a:prstGeom prst="rect">
                  <a:avLst/>
                </a:prstGeom>
              </p:spPr>
            </p:pic>
          </mc:Fallback>
        </mc:AlternateContent>
      </p:grpSp>
      <p:grpSp>
        <p:nvGrpSpPr>
          <p:cNvPr id="37888" name="Gruppieren 37887">
            <a:extLst>
              <a:ext uri="{FF2B5EF4-FFF2-40B4-BE49-F238E27FC236}">
                <a16:creationId xmlns:a16="http://schemas.microsoft.com/office/drawing/2014/main" id="{56537313-20B5-450A-8E1C-8CC1E30D6513}"/>
              </a:ext>
            </a:extLst>
          </p:cNvPr>
          <p:cNvGrpSpPr/>
          <p:nvPr/>
        </p:nvGrpSpPr>
        <p:grpSpPr>
          <a:xfrm>
            <a:off x="8670213" y="1588747"/>
            <a:ext cx="2504880" cy="385200"/>
            <a:chOff x="8670213" y="1588747"/>
            <a:chExt cx="2504880" cy="385200"/>
          </a:xfrm>
        </p:grpSpPr>
        <mc:AlternateContent xmlns:mc="http://schemas.openxmlformats.org/markup-compatibility/2006">
          <mc:Choice xmlns:p14="http://schemas.microsoft.com/office/powerpoint/2010/main" Requires="p14">
            <p:contentPart p14:bwMode="auto" r:id="rId177">
              <p14:nvContentPartPr>
                <p14:cNvPr id="264369" name="Freihand 264368">
                  <a:extLst>
                    <a:ext uri="{FF2B5EF4-FFF2-40B4-BE49-F238E27FC236}">
                      <a16:creationId xmlns:a16="http://schemas.microsoft.com/office/drawing/2014/main" id="{FCD2AF9F-3DD8-452A-887F-33ACEF4F81E8}"/>
                    </a:ext>
                  </a:extLst>
                </p14:cNvPr>
                <p14:cNvContentPartPr/>
                <p14:nvPr/>
              </p14:nvContentPartPr>
              <p14:xfrm>
                <a:off x="8670213" y="1688827"/>
                <a:ext cx="187200" cy="285120"/>
              </p14:xfrm>
            </p:contentPart>
          </mc:Choice>
          <mc:Fallback>
            <p:pic>
              <p:nvPicPr>
                <p:cNvPr id="264369" name="Freihand 264368">
                  <a:extLst>
                    <a:ext uri="{FF2B5EF4-FFF2-40B4-BE49-F238E27FC236}">
                      <a16:creationId xmlns:a16="http://schemas.microsoft.com/office/drawing/2014/main" id="{FCD2AF9F-3DD8-452A-887F-33ACEF4F81E8}"/>
                    </a:ext>
                  </a:extLst>
                </p:cNvPr>
                <p:cNvPicPr/>
                <p:nvPr/>
              </p:nvPicPr>
              <p:blipFill>
                <a:blip r:embed="rId178"/>
                <a:stretch>
                  <a:fillRect/>
                </a:stretch>
              </p:blipFill>
              <p:spPr>
                <a:xfrm>
                  <a:off x="8665893" y="1684507"/>
                  <a:ext cx="19584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64370" name="Freihand 264369">
                  <a:extLst>
                    <a:ext uri="{FF2B5EF4-FFF2-40B4-BE49-F238E27FC236}">
                      <a16:creationId xmlns:a16="http://schemas.microsoft.com/office/drawing/2014/main" id="{2496383E-81F1-40C2-ABC4-02028DCFA867}"/>
                    </a:ext>
                  </a:extLst>
                </p14:cNvPr>
                <p14:cNvContentPartPr/>
                <p14:nvPr/>
              </p14:nvContentPartPr>
              <p14:xfrm>
                <a:off x="8871813" y="1760827"/>
                <a:ext cx="105120" cy="122760"/>
              </p14:xfrm>
            </p:contentPart>
          </mc:Choice>
          <mc:Fallback>
            <p:pic>
              <p:nvPicPr>
                <p:cNvPr id="264370" name="Freihand 264369">
                  <a:extLst>
                    <a:ext uri="{FF2B5EF4-FFF2-40B4-BE49-F238E27FC236}">
                      <a16:creationId xmlns:a16="http://schemas.microsoft.com/office/drawing/2014/main" id="{2496383E-81F1-40C2-ABC4-02028DCFA867}"/>
                    </a:ext>
                  </a:extLst>
                </p:cNvPr>
                <p:cNvPicPr/>
                <p:nvPr/>
              </p:nvPicPr>
              <p:blipFill>
                <a:blip r:embed="rId180"/>
                <a:stretch>
                  <a:fillRect/>
                </a:stretch>
              </p:blipFill>
              <p:spPr>
                <a:xfrm>
                  <a:off x="8867493" y="1756507"/>
                  <a:ext cx="113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64371" name="Freihand 264370">
                  <a:extLst>
                    <a:ext uri="{FF2B5EF4-FFF2-40B4-BE49-F238E27FC236}">
                      <a16:creationId xmlns:a16="http://schemas.microsoft.com/office/drawing/2014/main" id="{32978A11-0FC2-4424-97B6-A78800917F82}"/>
                    </a:ext>
                  </a:extLst>
                </p14:cNvPr>
                <p14:cNvContentPartPr/>
                <p14:nvPr/>
              </p14:nvContentPartPr>
              <p14:xfrm>
                <a:off x="9006453" y="1682707"/>
                <a:ext cx="157680" cy="189720"/>
              </p14:xfrm>
            </p:contentPart>
          </mc:Choice>
          <mc:Fallback>
            <p:pic>
              <p:nvPicPr>
                <p:cNvPr id="264371" name="Freihand 264370">
                  <a:extLst>
                    <a:ext uri="{FF2B5EF4-FFF2-40B4-BE49-F238E27FC236}">
                      <a16:creationId xmlns:a16="http://schemas.microsoft.com/office/drawing/2014/main" id="{32978A11-0FC2-4424-97B6-A78800917F82}"/>
                    </a:ext>
                  </a:extLst>
                </p:cNvPr>
                <p:cNvPicPr/>
                <p:nvPr/>
              </p:nvPicPr>
              <p:blipFill>
                <a:blip r:embed="rId182"/>
                <a:stretch>
                  <a:fillRect/>
                </a:stretch>
              </p:blipFill>
              <p:spPr>
                <a:xfrm>
                  <a:off x="9002133" y="1678387"/>
                  <a:ext cx="1663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64372" name="Freihand 264371">
                  <a:extLst>
                    <a:ext uri="{FF2B5EF4-FFF2-40B4-BE49-F238E27FC236}">
                      <a16:creationId xmlns:a16="http://schemas.microsoft.com/office/drawing/2014/main" id="{E14DC018-11F3-4FEB-8FFB-423E45970E35}"/>
                    </a:ext>
                  </a:extLst>
                </p14:cNvPr>
                <p14:cNvContentPartPr/>
                <p14:nvPr/>
              </p14:nvContentPartPr>
              <p14:xfrm>
                <a:off x="9185733" y="1740667"/>
                <a:ext cx="96480" cy="131040"/>
              </p14:xfrm>
            </p:contentPart>
          </mc:Choice>
          <mc:Fallback>
            <p:pic>
              <p:nvPicPr>
                <p:cNvPr id="264372" name="Freihand 264371">
                  <a:extLst>
                    <a:ext uri="{FF2B5EF4-FFF2-40B4-BE49-F238E27FC236}">
                      <a16:creationId xmlns:a16="http://schemas.microsoft.com/office/drawing/2014/main" id="{E14DC018-11F3-4FEB-8FFB-423E45970E35}"/>
                    </a:ext>
                  </a:extLst>
                </p:cNvPr>
                <p:cNvPicPr/>
                <p:nvPr/>
              </p:nvPicPr>
              <p:blipFill>
                <a:blip r:embed="rId184"/>
                <a:stretch>
                  <a:fillRect/>
                </a:stretch>
              </p:blipFill>
              <p:spPr>
                <a:xfrm>
                  <a:off x="9181413" y="1736347"/>
                  <a:ext cx="105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64373" name="Freihand 264372">
                  <a:extLst>
                    <a:ext uri="{FF2B5EF4-FFF2-40B4-BE49-F238E27FC236}">
                      <a16:creationId xmlns:a16="http://schemas.microsoft.com/office/drawing/2014/main" id="{EBED718B-08EC-4FFD-8292-90A56ECEB190}"/>
                    </a:ext>
                  </a:extLst>
                </p14:cNvPr>
                <p14:cNvContentPartPr/>
                <p14:nvPr/>
              </p14:nvContentPartPr>
              <p14:xfrm>
                <a:off x="9467253" y="1663267"/>
                <a:ext cx="169560" cy="198360"/>
              </p14:xfrm>
            </p:contentPart>
          </mc:Choice>
          <mc:Fallback>
            <p:pic>
              <p:nvPicPr>
                <p:cNvPr id="264373" name="Freihand 264372">
                  <a:extLst>
                    <a:ext uri="{FF2B5EF4-FFF2-40B4-BE49-F238E27FC236}">
                      <a16:creationId xmlns:a16="http://schemas.microsoft.com/office/drawing/2014/main" id="{EBED718B-08EC-4FFD-8292-90A56ECEB190}"/>
                    </a:ext>
                  </a:extLst>
                </p:cNvPr>
                <p:cNvPicPr/>
                <p:nvPr/>
              </p:nvPicPr>
              <p:blipFill>
                <a:blip r:embed="rId186"/>
                <a:stretch>
                  <a:fillRect/>
                </a:stretch>
              </p:blipFill>
              <p:spPr>
                <a:xfrm>
                  <a:off x="9462933" y="1658947"/>
                  <a:ext cx="178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64374" name="Freihand 264373">
                  <a:extLst>
                    <a:ext uri="{FF2B5EF4-FFF2-40B4-BE49-F238E27FC236}">
                      <a16:creationId xmlns:a16="http://schemas.microsoft.com/office/drawing/2014/main" id="{65461B6E-45A0-4BEC-BDF8-2B09C34CDD4C}"/>
                    </a:ext>
                  </a:extLst>
                </p14:cNvPr>
                <p14:cNvContentPartPr/>
                <p14:nvPr/>
              </p14:nvContentPartPr>
              <p14:xfrm>
                <a:off x="9464013" y="1760107"/>
                <a:ext cx="191520" cy="16920"/>
              </p14:xfrm>
            </p:contentPart>
          </mc:Choice>
          <mc:Fallback>
            <p:pic>
              <p:nvPicPr>
                <p:cNvPr id="264374" name="Freihand 264373">
                  <a:extLst>
                    <a:ext uri="{FF2B5EF4-FFF2-40B4-BE49-F238E27FC236}">
                      <a16:creationId xmlns:a16="http://schemas.microsoft.com/office/drawing/2014/main" id="{65461B6E-45A0-4BEC-BDF8-2B09C34CDD4C}"/>
                    </a:ext>
                  </a:extLst>
                </p:cNvPr>
                <p:cNvPicPr/>
                <p:nvPr/>
              </p:nvPicPr>
              <p:blipFill>
                <a:blip r:embed="rId188"/>
                <a:stretch>
                  <a:fillRect/>
                </a:stretch>
              </p:blipFill>
              <p:spPr>
                <a:xfrm>
                  <a:off x="9459693" y="1755787"/>
                  <a:ext cx="200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64375" name="Freihand 264374">
                  <a:extLst>
                    <a:ext uri="{FF2B5EF4-FFF2-40B4-BE49-F238E27FC236}">
                      <a16:creationId xmlns:a16="http://schemas.microsoft.com/office/drawing/2014/main" id="{474E59D2-050C-4AA7-BD3B-69D17C39C839}"/>
                    </a:ext>
                  </a:extLst>
                </p14:cNvPr>
                <p14:cNvContentPartPr/>
                <p14:nvPr/>
              </p14:nvContentPartPr>
              <p14:xfrm>
                <a:off x="9674973" y="1707907"/>
                <a:ext cx="214200" cy="128880"/>
              </p14:xfrm>
            </p:contentPart>
          </mc:Choice>
          <mc:Fallback>
            <p:pic>
              <p:nvPicPr>
                <p:cNvPr id="264375" name="Freihand 264374">
                  <a:extLst>
                    <a:ext uri="{FF2B5EF4-FFF2-40B4-BE49-F238E27FC236}">
                      <a16:creationId xmlns:a16="http://schemas.microsoft.com/office/drawing/2014/main" id="{474E59D2-050C-4AA7-BD3B-69D17C39C839}"/>
                    </a:ext>
                  </a:extLst>
                </p:cNvPr>
                <p:cNvPicPr/>
                <p:nvPr/>
              </p:nvPicPr>
              <p:blipFill>
                <a:blip r:embed="rId190"/>
                <a:stretch>
                  <a:fillRect/>
                </a:stretch>
              </p:blipFill>
              <p:spPr>
                <a:xfrm>
                  <a:off x="9670653" y="1703587"/>
                  <a:ext cx="222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64376" name="Freihand 264375">
                  <a:extLst>
                    <a:ext uri="{FF2B5EF4-FFF2-40B4-BE49-F238E27FC236}">
                      <a16:creationId xmlns:a16="http://schemas.microsoft.com/office/drawing/2014/main" id="{95909CA9-05B5-4FCC-87A6-FB900C2E6CC8}"/>
                    </a:ext>
                  </a:extLst>
                </p14:cNvPr>
                <p14:cNvContentPartPr/>
                <p14:nvPr/>
              </p14:nvContentPartPr>
              <p14:xfrm>
                <a:off x="9886653" y="1637707"/>
                <a:ext cx="360" cy="360"/>
              </p14:xfrm>
            </p:contentPart>
          </mc:Choice>
          <mc:Fallback>
            <p:pic>
              <p:nvPicPr>
                <p:cNvPr id="264376" name="Freihand 264375">
                  <a:extLst>
                    <a:ext uri="{FF2B5EF4-FFF2-40B4-BE49-F238E27FC236}">
                      <a16:creationId xmlns:a16="http://schemas.microsoft.com/office/drawing/2014/main" id="{95909CA9-05B5-4FCC-87A6-FB900C2E6CC8}"/>
                    </a:ext>
                  </a:extLst>
                </p:cNvPr>
                <p:cNvPicPr/>
                <p:nvPr/>
              </p:nvPicPr>
              <p:blipFill>
                <a:blip r:embed="rId192"/>
                <a:stretch>
                  <a:fillRect/>
                </a:stretch>
              </p:blipFill>
              <p:spPr>
                <a:xfrm>
                  <a:off x="9882333" y="1633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64377" name="Freihand 264376">
                  <a:extLst>
                    <a:ext uri="{FF2B5EF4-FFF2-40B4-BE49-F238E27FC236}">
                      <a16:creationId xmlns:a16="http://schemas.microsoft.com/office/drawing/2014/main" id="{EA42F27C-0B5D-431E-87FA-6C8DF2E6FEA4}"/>
                    </a:ext>
                  </a:extLst>
                </p14:cNvPr>
                <p14:cNvContentPartPr/>
                <p14:nvPr/>
              </p14:nvContentPartPr>
              <p14:xfrm>
                <a:off x="9908973" y="1588747"/>
                <a:ext cx="55800" cy="266400"/>
              </p14:xfrm>
            </p:contentPart>
          </mc:Choice>
          <mc:Fallback>
            <p:pic>
              <p:nvPicPr>
                <p:cNvPr id="264377" name="Freihand 264376">
                  <a:extLst>
                    <a:ext uri="{FF2B5EF4-FFF2-40B4-BE49-F238E27FC236}">
                      <a16:creationId xmlns:a16="http://schemas.microsoft.com/office/drawing/2014/main" id="{EA42F27C-0B5D-431E-87FA-6C8DF2E6FEA4}"/>
                    </a:ext>
                  </a:extLst>
                </p:cNvPr>
                <p:cNvPicPr/>
                <p:nvPr/>
              </p:nvPicPr>
              <p:blipFill>
                <a:blip r:embed="rId194"/>
                <a:stretch>
                  <a:fillRect/>
                </a:stretch>
              </p:blipFill>
              <p:spPr>
                <a:xfrm>
                  <a:off x="9904653" y="1584427"/>
                  <a:ext cx="644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64378" name="Freihand 264377">
                  <a:extLst>
                    <a:ext uri="{FF2B5EF4-FFF2-40B4-BE49-F238E27FC236}">
                      <a16:creationId xmlns:a16="http://schemas.microsoft.com/office/drawing/2014/main" id="{84AD4163-7CFE-4E22-9DCF-58AEDF5372CE}"/>
                    </a:ext>
                  </a:extLst>
                </p14:cNvPr>
                <p14:cNvContentPartPr/>
                <p14:nvPr/>
              </p14:nvContentPartPr>
              <p14:xfrm>
                <a:off x="9966213" y="1706467"/>
                <a:ext cx="214200" cy="93600"/>
              </p14:xfrm>
            </p:contentPart>
          </mc:Choice>
          <mc:Fallback>
            <p:pic>
              <p:nvPicPr>
                <p:cNvPr id="264378" name="Freihand 264377">
                  <a:extLst>
                    <a:ext uri="{FF2B5EF4-FFF2-40B4-BE49-F238E27FC236}">
                      <a16:creationId xmlns:a16="http://schemas.microsoft.com/office/drawing/2014/main" id="{84AD4163-7CFE-4E22-9DCF-58AEDF5372CE}"/>
                    </a:ext>
                  </a:extLst>
                </p:cNvPr>
                <p:cNvPicPr/>
                <p:nvPr/>
              </p:nvPicPr>
              <p:blipFill>
                <a:blip r:embed="rId196"/>
                <a:stretch>
                  <a:fillRect/>
                </a:stretch>
              </p:blipFill>
              <p:spPr>
                <a:xfrm>
                  <a:off x="9961893" y="1702147"/>
                  <a:ext cx="222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64380" name="Freihand 264379">
                  <a:extLst>
                    <a:ext uri="{FF2B5EF4-FFF2-40B4-BE49-F238E27FC236}">
                      <a16:creationId xmlns:a16="http://schemas.microsoft.com/office/drawing/2014/main" id="{0F8AA576-D212-49AC-9278-A470371175F8}"/>
                    </a:ext>
                  </a:extLst>
                </p14:cNvPr>
                <p14:cNvContentPartPr/>
                <p14:nvPr/>
              </p14:nvContentPartPr>
              <p14:xfrm>
                <a:off x="10261053" y="1690267"/>
                <a:ext cx="95760" cy="133920"/>
              </p14:xfrm>
            </p:contentPart>
          </mc:Choice>
          <mc:Fallback>
            <p:pic>
              <p:nvPicPr>
                <p:cNvPr id="264380" name="Freihand 264379">
                  <a:extLst>
                    <a:ext uri="{FF2B5EF4-FFF2-40B4-BE49-F238E27FC236}">
                      <a16:creationId xmlns:a16="http://schemas.microsoft.com/office/drawing/2014/main" id="{0F8AA576-D212-49AC-9278-A470371175F8}"/>
                    </a:ext>
                  </a:extLst>
                </p:cNvPr>
                <p:cNvPicPr/>
                <p:nvPr/>
              </p:nvPicPr>
              <p:blipFill>
                <a:blip r:embed="rId198"/>
                <a:stretch>
                  <a:fillRect/>
                </a:stretch>
              </p:blipFill>
              <p:spPr>
                <a:xfrm>
                  <a:off x="10256733" y="1685947"/>
                  <a:ext cx="104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64381" name="Freihand 264380">
                  <a:extLst>
                    <a:ext uri="{FF2B5EF4-FFF2-40B4-BE49-F238E27FC236}">
                      <a16:creationId xmlns:a16="http://schemas.microsoft.com/office/drawing/2014/main" id="{385B6E0D-E755-4340-A652-8A96F6AEA117}"/>
                    </a:ext>
                  </a:extLst>
                </p14:cNvPr>
                <p14:cNvContentPartPr/>
                <p14:nvPr/>
              </p14:nvContentPartPr>
              <p14:xfrm>
                <a:off x="10415133" y="1704667"/>
                <a:ext cx="353520" cy="92520"/>
              </p14:xfrm>
            </p:contentPart>
          </mc:Choice>
          <mc:Fallback>
            <p:pic>
              <p:nvPicPr>
                <p:cNvPr id="264381" name="Freihand 264380">
                  <a:extLst>
                    <a:ext uri="{FF2B5EF4-FFF2-40B4-BE49-F238E27FC236}">
                      <a16:creationId xmlns:a16="http://schemas.microsoft.com/office/drawing/2014/main" id="{385B6E0D-E755-4340-A652-8A96F6AEA117}"/>
                    </a:ext>
                  </a:extLst>
                </p:cNvPr>
                <p:cNvPicPr/>
                <p:nvPr/>
              </p:nvPicPr>
              <p:blipFill>
                <a:blip r:embed="rId200"/>
                <a:stretch>
                  <a:fillRect/>
                </a:stretch>
              </p:blipFill>
              <p:spPr>
                <a:xfrm>
                  <a:off x="10410813" y="1700347"/>
                  <a:ext cx="362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64382" name="Freihand 264381">
                  <a:extLst>
                    <a:ext uri="{FF2B5EF4-FFF2-40B4-BE49-F238E27FC236}">
                      <a16:creationId xmlns:a16="http://schemas.microsoft.com/office/drawing/2014/main" id="{EA041B11-29C1-4B67-A353-8609FD851E9E}"/>
                    </a:ext>
                  </a:extLst>
                </p14:cNvPr>
                <p14:cNvContentPartPr/>
                <p14:nvPr/>
              </p14:nvContentPartPr>
              <p14:xfrm>
                <a:off x="10783413" y="1704307"/>
                <a:ext cx="201240" cy="89280"/>
              </p14:xfrm>
            </p:contentPart>
          </mc:Choice>
          <mc:Fallback>
            <p:pic>
              <p:nvPicPr>
                <p:cNvPr id="264382" name="Freihand 264381">
                  <a:extLst>
                    <a:ext uri="{FF2B5EF4-FFF2-40B4-BE49-F238E27FC236}">
                      <a16:creationId xmlns:a16="http://schemas.microsoft.com/office/drawing/2014/main" id="{EA041B11-29C1-4B67-A353-8609FD851E9E}"/>
                    </a:ext>
                  </a:extLst>
                </p:cNvPr>
                <p:cNvPicPr/>
                <p:nvPr/>
              </p:nvPicPr>
              <p:blipFill>
                <a:blip r:embed="rId202"/>
                <a:stretch>
                  <a:fillRect/>
                </a:stretch>
              </p:blipFill>
              <p:spPr>
                <a:xfrm>
                  <a:off x="10779093" y="1699987"/>
                  <a:ext cx="209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64383" name="Freihand 264382">
                  <a:extLst>
                    <a:ext uri="{FF2B5EF4-FFF2-40B4-BE49-F238E27FC236}">
                      <a16:creationId xmlns:a16="http://schemas.microsoft.com/office/drawing/2014/main" id="{B2C1E6F1-BC57-41BE-AD2E-6B52E406BA31}"/>
                    </a:ext>
                  </a:extLst>
                </p14:cNvPr>
                <p14:cNvContentPartPr/>
                <p14:nvPr/>
              </p14:nvContentPartPr>
              <p14:xfrm>
                <a:off x="11057013" y="1692067"/>
                <a:ext cx="118080" cy="114840"/>
              </p14:xfrm>
            </p:contentPart>
          </mc:Choice>
          <mc:Fallback>
            <p:pic>
              <p:nvPicPr>
                <p:cNvPr id="264383" name="Freihand 264382">
                  <a:extLst>
                    <a:ext uri="{FF2B5EF4-FFF2-40B4-BE49-F238E27FC236}">
                      <a16:creationId xmlns:a16="http://schemas.microsoft.com/office/drawing/2014/main" id="{B2C1E6F1-BC57-41BE-AD2E-6B52E406BA31}"/>
                    </a:ext>
                  </a:extLst>
                </p:cNvPr>
                <p:cNvPicPr/>
                <p:nvPr/>
              </p:nvPicPr>
              <p:blipFill>
                <a:blip r:embed="rId204"/>
                <a:stretch>
                  <a:fillRect/>
                </a:stretch>
              </p:blipFill>
              <p:spPr>
                <a:xfrm>
                  <a:off x="11052693" y="1687747"/>
                  <a:ext cx="126720" cy="123480"/>
                </a:xfrm>
                <a:prstGeom prst="rect">
                  <a:avLst/>
                </a:prstGeom>
              </p:spPr>
            </p:pic>
          </mc:Fallback>
        </mc:AlternateContent>
      </p:grpSp>
      <p:grpSp>
        <p:nvGrpSpPr>
          <p:cNvPr id="37897" name="Gruppieren 37896">
            <a:extLst>
              <a:ext uri="{FF2B5EF4-FFF2-40B4-BE49-F238E27FC236}">
                <a16:creationId xmlns:a16="http://schemas.microsoft.com/office/drawing/2014/main" id="{4DD70FB6-A409-4DCA-93C5-C5856268DCA9}"/>
              </a:ext>
            </a:extLst>
          </p:cNvPr>
          <p:cNvGrpSpPr/>
          <p:nvPr/>
        </p:nvGrpSpPr>
        <p:grpSpPr>
          <a:xfrm>
            <a:off x="11370933" y="1608187"/>
            <a:ext cx="512280" cy="299880"/>
            <a:chOff x="11370933" y="1608187"/>
            <a:chExt cx="512280" cy="299880"/>
          </a:xfrm>
        </p:grpSpPr>
        <mc:AlternateContent xmlns:mc="http://schemas.openxmlformats.org/markup-compatibility/2006">
          <mc:Choice xmlns:p14="http://schemas.microsoft.com/office/powerpoint/2010/main" Requires="p14">
            <p:contentPart p14:bwMode="auto" r:id="rId205">
              <p14:nvContentPartPr>
                <p14:cNvPr id="37889" name="Freihand 37888">
                  <a:extLst>
                    <a:ext uri="{FF2B5EF4-FFF2-40B4-BE49-F238E27FC236}">
                      <a16:creationId xmlns:a16="http://schemas.microsoft.com/office/drawing/2014/main" id="{5983674D-FFBF-4431-85EA-45592D272AF7}"/>
                    </a:ext>
                  </a:extLst>
                </p14:cNvPr>
                <p14:cNvContentPartPr/>
                <p14:nvPr/>
              </p14:nvContentPartPr>
              <p14:xfrm>
                <a:off x="11370933" y="1688467"/>
                <a:ext cx="280440" cy="118080"/>
              </p14:xfrm>
            </p:contentPart>
          </mc:Choice>
          <mc:Fallback>
            <p:pic>
              <p:nvPicPr>
                <p:cNvPr id="37889" name="Freihand 37888">
                  <a:extLst>
                    <a:ext uri="{FF2B5EF4-FFF2-40B4-BE49-F238E27FC236}">
                      <a16:creationId xmlns:a16="http://schemas.microsoft.com/office/drawing/2014/main" id="{5983674D-FFBF-4431-85EA-45592D272AF7}"/>
                    </a:ext>
                  </a:extLst>
                </p:cNvPr>
                <p:cNvPicPr/>
                <p:nvPr/>
              </p:nvPicPr>
              <p:blipFill>
                <a:blip r:embed="rId206"/>
                <a:stretch>
                  <a:fillRect/>
                </a:stretch>
              </p:blipFill>
              <p:spPr>
                <a:xfrm>
                  <a:off x="11366613" y="1684147"/>
                  <a:ext cx="289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7890" name="Freihand 37889">
                  <a:extLst>
                    <a:ext uri="{FF2B5EF4-FFF2-40B4-BE49-F238E27FC236}">
                      <a16:creationId xmlns:a16="http://schemas.microsoft.com/office/drawing/2014/main" id="{3EC040BC-8D93-4885-A0E8-85D1B4CB49D3}"/>
                    </a:ext>
                  </a:extLst>
                </p14:cNvPr>
                <p14:cNvContentPartPr/>
                <p14:nvPr/>
              </p14:nvContentPartPr>
              <p14:xfrm>
                <a:off x="11660373" y="1608187"/>
                <a:ext cx="222840" cy="299880"/>
              </p14:xfrm>
            </p:contentPart>
          </mc:Choice>
          <mc:Fallback>
            <p:pic>
              <p:nvPicPr>
                <p:cNvPr id="37890" name="Freihand 37889">
                  <a:extLst>
                    <a:ext uri="{FF2B5EF4-FFF2-40B4-BE49-F238E27FC236}">
                      <a16:creationId xmlns:a16="http://schemas.microsoft.com/office/drawing/2014/main" id="{3EC040BC-8D93-4885-A0E8-85D1B4CB49D3}"/>
                    </a:ext>
                  </a:extLst>
                </p:cNvPr>
                <p:cNvPicPr/>
                <p:nvPr/>
              </p:nvPicPr>
              <p:blipFill>
                <a:blip r:embed="rId208"/>
                <a:stretch>
                  <a:fillRect/>
                </a:stretch>
              </p:blipFill>
              <p:spPr>
                <a:xfrm>
                  <a:off x="11656053" y="1603867"/>
                  <a:ext cx="231480" cy="308520"/>
                </a:xfrm>
                <a:prstGeom prst="rect">
                  <a:avLst/>
                </a:prstGeom>
              </p:spPr>
            </p:pic>
          </mc:Fallback>
        </mc:AlternateContent>
      </p:grpSp>
      <p:grpSp>
        <p:nvGrpSpPr>
          <p:cNvPr id="37905" name="Gruppieren 37904">
            <a:extLst>
              <a:ext uri="{FF2B5EF4-FFF2-40B4-BE49-F238E27FC236}">
                <a16:creationId xmlns:a16="http://schemas.microsoft.com/office/drawing/2014/main" id="{4800C29E-7D8C-40D7-AF48-104B8E38A817}"/>
              </a:ext>
            </a:extLst>
          </p:cNvPr>
          <p:cNvGrpSpPr/>
          <p:nvPr/>
        </p:nvGrpSpPr>
        <p:grpSpPr>
          <a:xfrm>
            <a:off x="8209053" y="2059267"/>
            <a:ext cx="1457640" cy="419400"/>
            <a:chOff x="8209053" y="2059267"/>
            <a:chExt cx="1457640" cy="419400"/>
          </a:xfrm>
        </p:grpSpPr>
        <mc:AlternateContent xmlns:mc="http://schemas.openxmlformats.org/markup-compatibility/2006">
          <mc:Choice xmlns:p14="http://schemas.microsoft.com/office/powerpoint/2010/main" Requires="p14">
            <p:contentPart p14:bwMode="auto" r:id="rId209">
              <p14:nvContentPartPr>
                <p14:cNvPr id="37892" name="Freihand 37891">
                  <a:extLst>
                    <a:ext uri="{FF2B5EF4-FFF2-40B4-BE49-F238E27FC236}">
                      <a16:creationId xmlns:a16="http://schemas.microsoft.com/office/drawing/2014/main" id="{B30EA3DB-9B88-48B1-8D34-6C0F2E8D431A}"/>
                    </a:ext>
                  </a:extLst>
                </p14:cNvPr>
                <p14:cNvContentPartPr/>
                <p14:nvPr/>
              </p14:nvContentPartPr>
              <p14:xfrm>
                <a:off x="8777493" y="2159707"/>
                <a:ext cx="22680" cy="127080"/>
              </p14:xfrm>
            </p:contentPart>
          </mc:Choice>
          <mc:Fallback>
            <p:pic>
              <p:nvPicPr>
                <p:cNvPr id="37892" name="Freihand 37891">
                  <a:extLst>
                    <a:ext uri="{FF2B5EF4-FFF2-40B4-BE49-F238E27FC236}">
                      <a16:creationId xmlns:a16="http://schemas.microsoft.com/office/drawing/2014/main" id="{B30EA3DB-9B88-48B1-8D34-6C0F2E8D431A}"/>
                    </a:ext>
                  </a:extLst>
                </p:cNvPr>
                <p:cNvPicPr/>
                <p:nvPr/>
              </p:nvPicPr>
              <p:blipFill>
                <a:blip r:embed="rId210"/>
                <a:stretch>
                  <a:fillRect/>
                </a:stretch>
              </p:blipFill>
              <p:spPr>
                <a:xfrm>
                  <a:off x="8773173" y="2155387"/>
                  <a:ext cx="31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7893" name="Freihand 37892">
                  <a:extLst>
                    <a:ext uri="{FF2B5EF4-FFF2-40B4-BE49-F238E27FC236}">
                      <a16:creationId xmlns:a16="http://schemas.microsoft.com/office/drawing/2014/main" id="{5857ED24-A120-4FCB-9BC8-B9DA3FDD40B0}"/>
                    </a:ext>
                  </a:extLst>
                </p14:cNvPr>
                <p14:cNvContentPartPr/>
                <p14:nvPr/>
              </p14:nvContentPartPr>
              <p14:xfrm>
                <a:off x="8863173" y="2059267"/>
                <a:ext cx="114840" cy="210960"/>
              </p14:xfrm>
            </p:contentPart>
          </mc:Choice>
          <mc:Fallback>
            <p:pic>
              <p:nvPicPr>
                <p:cNvPr id="37893" name="Freihand 37892">
                  <a:extLst>
                    <a:ext uri="{FF2B5EF4-FFF2-40B4-BE49-F238E27FC236}">
                      <a16:creationId xmlns:a16="http://schemas.microsoft.com/office/drawing/2014/main" id="{5857ED24-A120-4FCB-9BC8-B9DA3FDD40B0}"/>
                    </a:ext>
                  </a:extLst>
                </p:cNvPr>
                <p:cNvPicPr/>
                <p:nvPr/>
              </p:nvPicPr>
              <p:blipFill>
                <a:blip r:embed="rId212"/>
                <a:stretch>
                  <a:fillRect/>
                </a:stretch>
              </p:blipFill>
              <p:spPr>
                <a:xfrm>
                  <a:off x="8858853" y="2054947"/>
                  <a:ext cx="1234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7894" name="Freihand 37893">
                  <a:extLst>
                    <a:ext uri="{FF2B5EF4-FFF2-40B4-BE49-F238E27FC236}">
                      <a16:creationId xmlns:a16="http://schemas.microsoft.com/office/drawing/2014/main" id="{C419A30A-EDB9-4D52-8A6F-9A0F8B121FE4}"/>
                    </a:ext>
                  </a:extLst>
                </p14:cNvPr>
                <p14:cNvContentPartPr/>
                <p14:nvPr/>
              </p14:nvContentPartPr>
              <p14:xfrm>
                <a:off x="9014373" y="2157547"/>
                <a:ext cx="223920" cy="135000"/>
              </p14:xfrm>
            </p:contentPart>
          </mc:Choice>
          <mc:Fallback>
            <p:pic>
              <p:nvPicPr>
                <p:cNvPr id="37894" name="Freihand 37893">
                  <a:extLst>
                    <a:ext uri="{FF2B5EF4-FFF2-40B4-BE49-F238E27FC236}">
                      <a16:creationId xmlns:a16="http://schemas.microsoft.com/office/drawing/2014/main" id="{C419A30A-EDB9-4D52-8A6F-9A0F8B121FE4}"/>
                    </a:ext>
                  </a:extLst>
                </p:cNvPr>
                <p:cNvPicPr/>
                <p:nvPr/>
              </p:nvPicPr>
              <p:blipFill>
                <a:blip r:embed="rId214"/>
                <a:stretch>
                  <a:fillRect/>
                </a:stretch>
              </p:blipFill>
              <p:spPr>
                <a:xfrm>
                  <a:off x="9010053" y="2153227"/>
                  <a:ext cx="232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7895" name="Freihand 37894">
                  <a:extLst>
                    <a:ext uri="{FF2B5EF4-FFF2-40B4-BE49-F238E27FC236}">
                      <a16:creationId xmlns:a16="http://schemas.microsoft.com/office/drawing/2014/main" id="{CC7E9CE8-A9DA-45E2-B66D-F0824F462874}"/>
                    </a:ext>
                  </a:extLst>
                </p14:cNvPr>
                <p14:cNvContentPartPr/>
                <p14:nvPr/>
              </p14:nvContentPartPr>
              <p14:xfrm>
                <a:off x="8777493" y="2071867"/>
                <a:ext cx="23760" cy="30240"/>
              </p14:xfrm>
            </p:contentPart>
          </mc:Choice>
          <mc:Fallback>
            <p:pic>
              <p:nvPicPr>
                <p:cNvPr id="37895" name="Freihand 37894">
                  <a:extLst>
                    <a:ext uri="{FF2B5EF4-FFF2-40B4-BE49-F238E27FC236}">
                      <a16:creationId xmlns:a16="http://schemas.microsoft.com/office/drawing/2014/main" id="{CC7E9CE8-A9DA-45E2-B66D-F0824F462874}"/>
                    </a:ext>
                  </a:extLst>
                </p:cNvPr>
                <p:cNvPicPr/>
                <p:nvPr/>
              </p:nvPicPr>
              <p:blipFill>
                <a:blip r:embed="rId216"/>
                <a:stretch>
                  <a:fillRect/>
                </a:stretch>
              </p:blipFill>
              <p:spPr>
                <a:xfrm>
                  <a:off x="8773173" y="2067547"/>
                  <a:ext cx="32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7898" name="Freihand 37897">
                  <a:extLst>
                    <a:ext uri="{FF2B5EF4-FFF2-40B4-BE49-F238E27FC236}">
                      <a16:creationId xmlns:a16="http://schemas.microsoft.com/office/drawing/2014/main" id="{0EFE8E45-CF2E-4EB9-AD5F-01CACB19787B}"/>
                    </a:ext>
                  </a:extLst>
                </p14:cNvPr>
                <p14:cNvContentPartPr/>
                <p14:nvPr/>
              </p14:nvContentPartPr>
              <p14:xfrm>
                <a:off x="9377613" y="2118307"/>
                <a:ext cx="289080" cy="113040"/>
              </p14:xfrm>
            </p:contentPart>
          </mc:Choice>
          <mc:Fallback>
            <p:pic>
              <p:nvPicPr>
                <p:cNvPr id="37898" name="Freihand 37897">
                  <a:extLst>
                    <a:ext uri="{FF2B5EF4-FFF2-40B4-BE49-F238E27FC236}">
                      <a16:creationId xmlns:a16="http://schemas.microsoft.com/office/drawing/2014/main" id="{0EFE8E45-CF2E-4EB9-AD5F-01CACB19787B}"/>
                    </a:ext>
                  </a:extLst>
                </p:cNvPr>
                <p:cNvPicPr/>
                <p:nvPr/>
              </p:nvPicPr>
              <p:blipFill>
                <a:blip r:embed="rId218"/>
                <a:stretch>
                  <a:fillRect/>
                </a:stretch>
              </p:blipFill>
              <p:spPr>
                <a:xfrm>
                  <a:off x="9373293" y="2113987"/>
                  <a:ext cx="297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7900" name="Freihand 37899">
                  <a:extLst>
                    <a:ext uri="{FF2B5EF4-FFF2-40B4-BE49-F238E27FC236}">
                      <a16:creationId xmlns:a16="http://schemas.microsoft.com/office/drawing/2014/main" id="{FEA0CAC8-AAF1-40C9-A0AC-2E3731CD3B8B}"/>
                    </a:ext>
                  </a:extLst>
                </p14:cNvPr>
                <p14:cNvContentPartPr/>
                <p14:nvPr/>
              </p14:nvContentPartPr>
              <p14:xfrm>
                <a:off x="8209053" y="2192107"/>
                <a:ext cx="107640" cy="286560"/>
              </p14:xfrm>
            </p:contentPart>
          </mc:Choice>
          <mc:Fallback>
            <p:pic>
              <p:nvPicPr>
                <p:cNvPr id="37900" name="Freihand 37899">
                  <a:extLst>
                    <a:ext uri="{FF2B5EF4-FFF2-40B4-BE49-F238E27FC236}">
                      <a16:creationId xmlns:a16="http://schemas.microsoft.com/office/drawing/2014/main" id="{FEA0CAC8-AAF1-40C9-A0AC-2E3731CD3B8B}"/>
                    </a:ext>
                  </a:extLst>
                </p:cNvPr>
                <p:cNvPicPr/>
                <p:nvPr/>
              </p:nvPicPr>
              <p:blipFill>
                <a:blip r:embed="rId220"/>
                <a:stretch>
                  <a:fillRect/>
                </a:stretch>
              </p:blipFill>
              <p:spPr>
                <a:xfrm>
                  <a:off x="8204733" y="2187787"/>
                  <a:ext cx="1162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7901" name="Freihand 37900">
                  <a:extLst>
                    <a:ext uri="{FF2B5EF4-FFF2-40B4-BE49-F238E27FC236}">
                      <a16:creationId xmlns:a16="http://schemas.microsoft.com/office/drawing/2014/main" id="{DC2FA76C-1722-4544-80C0-759EA8D78E69}"/>
                    </a:ext>
                  </a:extLst>
                </p14:cNvPr>
                <p14:cNvContentPartPr/>
                <p14:nvPr/>
              </p14:nvContentPartPr>
              <p14:xfrm>
                <a:off x="8332893" y="2113627"/>
                <a:ext cx="15120" cy="213480"/>
              </p14:xfrm>
            </p:contentPart>
          </mc:Choice>
          <mc:Fallback>
            <p:pic>
              <p:nvPicPr>
                <p:cNvPr id="37901" name="Freihand 37900">
                  <a:extLst>
                    <a:ext uri="{FF2B5EF4-FFF2-40B4-BE49-F238E27FC236}">
                      <a16:creationId xmlns:a16="http://schemas.microsoft.com/office/drawing/2014/main" id="{DC2FA76C-1722-4544-80C0-759EA8D78E69}"/>
                    </a:ext>
                  </a:extLst>
                </p:cNvPr>
                <p:cNvPicPr/>
                <p:nvPr/>
              </p:nvPicPr>
              <p:blipFill>
                <a:blip r:embed="rId222"/>
                <a:stretch>
                  <a:fillRect/>
                </a:stretch>
              </p:blipFill>
              <p:spPr>
                <a:xfrm>
                  <a:off x="8328573" y="2109307"/>
                  <a:ext cx="237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7902" name="Freihand 37901">
                  <a:extLst>
                    <a:ext uri="{FF2B5EF4-FFF2-40B4-BE49-F238E27FC236}">
                      <a16:creationId xmlns:a16="http://schemas.microsoft.com/office/drawing/2014/main" id="{45D6FB2D-15B2-421B-9324-9F9C58FF8778}"/>
                    </a:ext>
                  </a:extLst>
                </p14:cNvPr>
                <p14:cNvContentPartPr/>
                <p14:nvPr/>
              </p14:nvContentPartPr>
              <p14:xfrm>
                <a:off x="8372493" y="2193187"/>
                <a:ext cx="120600" cy="112320"/>
              </p14:xfrm>
            </p:contentPart>
          </mc:Choice>
          <mc:Fallback>
            <p:pic>
              <p:nvPicPr>
                <p:cNvPr id="37902" name="Freihand 37901">
                  <a:extLst>
                    <a:ext uri="{FF2B5EF4-FFF2-40B4-BE49-F238E27FC236}">
                      <a16:creationId xmlns:a16="http://schemas.microsoft.com/office/drawing/2014/main" id="{45D6FB2D-15B2-421B-9324-9F9C58FF8778}"/>
                    </a:ext>
                  </a:extLst>
                </p:cNvPr>
                <p:cNvPicPr/>
                <p:nvPr/>
              </p:nvPicPr>
              <p:blipFill>
                <a:blip r:embed="rId224"/>
                <a:stretch>
                  <a:fillRect/>
                </a:stretch>
              </p:blipFill>
              <p:spPr>
                <a:xfrm>
                  <a:off x="8368173" y="2188867"/>
                  <a:ext cx="129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7903" name="Freihand 37902">
                  <a:extLst>
                    <a:ext uri="{FF2B5EF4-FFF2-40B4-BE49-F238E27FC236}">
                      <a16:creationId xmlns:a16="http://schemas.microsoft.com/office/drawing/2014/main" id="{188FDB47-F549-4F23-B036-C39208A438F9}"/>
                    </a:ext>
                  </a:extLst>
                </p14:cNvPr>
                <p14:cNvContentPartPr/>
                <p14:nvPr/>
              </p14:nvContentPartPr>
              <p14:xfrm>
                <a:off x="8476893" y="2155027"/>
                <a:ext cx="4680" cy="23040"/>
              </p14:xfrm>
            </p:contentPart>
          </mc:Choice>
          <mc:Fallback>
            <p:pic>
              <p:nvPicPr>
                <p:cNvPr id="37903" name="Freihand 37902">
                  <a:extLst>
                    <a:ext uri="{FF2B5EF4-FFF2-40B4-BE49-F238E27FC236}">
                      <a16:creationId xmlns:a16="http://schemas.microsoft.com/office/drawing/2014/main" id="{188FDB47-F549-4F23-B036-C39208A438F9}"/>
                    </a:ext>
                  </a:extLst>
                </p:cNvPr>
                <p:cNvPicPr/>
                <p:nvPr/>
              </p:nvPicPr>
              <p:blipFill>
                <a:blip r:embed="rId226"/>
                <a:stretch>
                  <a:fillRect/>
                </a:stretch>
              </p:blipFill>
              <p:spPr>
                <a:xfrm>
                  <a:off x="8472573" y="2150707"/>
                  <a:ext cx="13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7904" name="Freihand 37903">
                  <a:extLst>
                    <a:ext uri="{FF2B5EF4-FFF2-40B4-BE49-F238E27FC236}">
                      <a16:creationId xmlns:a16="http://schemas.microsoft.com/office/drawing/2014/main" id="{08D1E83C-4A71-4828-8ECC-C621AA2FD881}"/>
                    </a:ext>
                  </a:extLst>
                </p14:cNvPr>
                <p14:cNvContentPartPr/>
                <p14:nvPr/>
              </p14:nvContentPartPr>
              <p14:xfrm>
                <a:off x="8545293" y="2110027"/>
                <a:ext cx="100440" cy="189720"/>
              </p14:xfrm>
            </p:contentPart>
          </mc:Choice>
          <mc:Fallback>
            <p:pic>
              <p:nvPicPr>
                <p:cNvPr id="37904" name="Freihand 37903">
                  <a:extLst>
                    <a:ext uri="{FF2B5EF4-FFF2-40B4-BE49-F238E27FC236}">
                      <a16:creationId xmlns:a16="http://schemas.microsoft.com/office/drawing/2014/main" id="{08D1E83C-4A71-4828-8ECC-C621AA2FD881}"/>
                    </a:ext>
                  </a:extLst>
                </p:cNvPr>
                <p:cNvPicPr/>
                <p:nvPr/>
              </p:nvPicPr>
              <p:blipFill>
                <a:blip r:embed="rId228"/>
                <a:stretch>
                  <a:fillRect/>
                </a:stretch>
              </p:blipFill>
              <p:spPr>
                <a:xfrm>
                  <a:off x="8540973" y="2105707"/>
                  <a:ext cx="109080" cy="198360"/>
                </a:xfrm>
                <a:prstGeom prst="rect">
                  <a:avLst/>
                </a:prstGeom>
              </p:spPr>
            </p:pic>
          </mc:Fallback>
        </mc:AlternateContent>
      </p:grpSp>
      <p:grpSp>
        <p:nvGrpSpPr>
          <p:cNvPr id="37915" name="Gruppieren 37914">
            <a:extLst>
              <a:ext uri="{FF2B5EF4-FFF2-40B4-BE49-F238E27FC236}">
                <a16:creationId xmlns:a16="http://schemas.microsoft.com/office/drawing/2014/main" id="{533B0D06-6A04-4B5E-86AD-F25CD7646D26}"/>
              </a:ext>
            </a:extLst>
          </p:cNvPr>
          <p:cNvGrpSpPr/>
          <p:nvPr/>
        </p:nvGrpSpPr>
        <p:grpSpPr>
          <a:xfrm>
            <a:off x="9686853" y="2058187"/>
            <a:ext cx="1349280" cy="326880"/>
            <a:chOff x="9686853" y="2058187"/>
            <a:chExt cx="1349280" cy="326880"/>
          </a:xfrm>
        </p:grpSpPr>
        <mc:AlternateContent xmlns:mc="http://schemas.openxmlformats.org/markup-compatibility/2006">
          <mc:Choice xmlns:p14="http://schemas.microsoft.com/office/powerpoint/2010/main" Requires="p14">
            <p:contentPart p14:bwMode="auto" r:id="rId229">
              <p14:nvContentPartPr>
                <p14:cNvPr id="37906" name="Freihand 37905">
                  <a:extLst>
                    <a:ext uri="{FF2B5EF4-FFF2-40B4-BE49-F238E27FC236}">
                      <a16:creationId xmlns:a16="http://schemas.microsoft.com/office/drawing/2014/main" id="{83866A08-A412-4CD9-AF07-BC651CA3AF7D}"/>
                    </a:ext>
                  </a:extLst>
                </p14:cNvPr>
                <p14:cNvContentPartPr/>
                <p14:nvPr/>
              </p14:nvContentPartPr>
              <p14:xfrm>
                <a:off x="9686853" y="2069347"/>
                <a:ext cx="101520" cy="151200"/>
              </p14:xfrm>
            </p:contentPart>
          </mc:Choice>
          <mc:Fallback>
            <p:pic>
              <p:nvPicPr>
                <p:cNvPr id="37906" name="Freihand 37905">
                  <a:extLst>
                    <a:ext uri="{FF2B5EF4-FFF2-40B4-BE49-F238E27FC236}">
                      <a16:creationId xmlns:a16="http://schemas.microsoft.com/office/drawing/2014/main" id="{83866A08-A412-4CD9-AF07-BC651CA3AF7D}"/>
                    </a:ext>
                  </a:extLst>
                </p:cNvPr>
                <p:cNvPicPr/>
                <p:nvPr/>
              </p:nvPicPr>
              <p:blipFill>
                <a:blip r:embed="rId230"/>
                <a:stretch>
                  <a:fillRect/>
                </a:stretch>
              </p:blipFill>
              <p:spPr>
                <a:xfrm>
                  <a:off x="9682533" y="2065027"/>
                  <a:ext cx="110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7907" name="Freihand 37906">
                  <a:extLst>
                    <a:ext uri="{FF2B5EF4-FFF2-40B4-BE49-F238E27FC236}">
                      <a16:creationId xmlns:a16="http://schemas.microsoft.com/office/drawing/2014/main" id="{2EB40E9F-8892-497C-A2C1-07D4D8A61117}"/>
                    </a:ext>
                  </a:extLst>
                </p14:cNvPr>
                <p14:cNvContentPartPr/>
                <p14:nvPr/>
              </p14:nvContentPartPr>
              <p14:xfrm>
                <a:off x="9787653" y="2157187"/>
                <a:ext cx="60480" cy="98280"/>
              </p14:xfrm>
            </p:contentPart>
          </mc:Choice>
          <mc:Fallback>
            <p:pic>
              <p:nvPicPr>
                <p:cNvPr id="37907" name="Freihand 37906">
                  <a:extLst>
                    <a:ext uri="{FF2B5EF4-FFF2-40B4-BE49-F238E27FC236}">
                      <a16:creationId xmlns:a16="http://schemas.microsoft.com/office/drawing/2014/main" id="{2EB40E9F-8892-497C-A2C1-07D4D8A61117}"/>
                    </a:ext>
                  </a:extLst>
                </p:cNvPr>
                <p:cNvPicPr/>
                <p:nvPr/>
              </p:nvPicPr>
              <p:blipFill>
                <a:blip r:embed="rId232"/>
                <a:stretch>
                  <a:fillRect/>
                </a:stretch>
              </p:blipFill>
              <p:spPr>
                <a:xfrm>
                  <a:off x="9783333" y="2152867"/>
                  <a:ext cx="69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7908" name="Freihand 37907">
                  <a:extLst>
                    <a:ext uri="{FF2B5EF4-FFF2-40B4-BE49-F238E27FC236}">
                      <a16:creationId xmlns:a16="http://schemas.microsoft.com/office/drawing/2014/main" id="{3696FCCE-E310-4913-9CAC-864EAF0658EF}"/>
                    </a:ext>
                  </a:extLst>
                </p14:cNvPr>
                <p14:cNvContentPartPr/>
                <p14:nvPr/>
              </p14:nvContentPartPr>
              <p14:xfrm>
                <a:off x="9829413" y="2163667"/>
                <a:ext cx="106200" cy="221400"/>
              </p14:xfrm>
            </p:contentPart>
          </mc:Choice>
          <mc:Fallback>
            <p:pic>
              <p:nvPicPr>
                <p:cNvPr id="37908" name="Freihand 37907">
                  <a:extLst>
                    <a:ext uri="{FF2B5EF4-FFF2-40B4-BE49-F238E27FC236}">
                      <a16:creationId xmlns:a16="http://schemas.microsoft.com/office/drawing/2014/main" id="{3696FCCE-E310-4913-9CAC-864EAF0658EF}"/>
                    </a:ext>
                  </a:extLst>
                </p:cNvPr>
                <p:cNvPicPr/>
                <p:nvPr/>
              </p:nvPicPr>
              <p:blipFill>
                <a:blip r:embed="rId234"/>
                <a:stretch>
                  <a:fillRect/>
                </a:stretch>
              </p:blipFill>
              <p:spPr>
                <a:xfrm>
                  <a:off x="9825093" y="2159347"/>
                  <a:ext cx="1148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7909" name="Freihand 37908">
                  <a:extLst>
                    <a:ext uri="{FF2B5EF4-FFF2-40B4-BE49-F238E27FC236}">
                      <a16:creationId xmlns:a16="http://schemas.microsoft.com/office/drawing/2014/main" id="{99EE2C4F-E492-49A4-A57A-7BA24F3C38C6}"/>
                    </a:ext>
                  </a:extLst>
                </p14:cNvPr>
                <p14:cNvContentPartPr/>
                <p14:nvPr/>
              </p14:nvContentPartPr>
              <p14:xfrm>
                <a:off x="9954333" y="2153587"/>
                <a:ext cx="168120" cy="93240"/>
              </p14:xfrm>
            </p:contentPart>
          </mc:Choice>
          <mc:Fallback>
            <p:pic>
              <p:nvPicPr>
                <p:cNvPr id="37909" name="Freihand 37908">
                  <a:extLst>
                    <a:ext uri="{FF2B5EF4-FFF2-40B4-BE49-F238E27FC236}">
                      <a16:creationId xmlns:a16="http://schemas.microsoft.com/office/drawing/2014/main" id="{99EE2C4F-E492-49A4-A57A-7BA24F3C38C6}"/>
                    </a:ext>
                  </a:extLst>
                </p:cNvPr>
                <p:cNvPicPr/>
                <p:nvPr/>
              </p:nvPicPr>
              <p:blipFill>
                <a:blip r:embed="rId236"/>
                <a:stretch>
                  <a:fillRect/>
                </a:stretch>
              </p:blipFill>
              <p:spPr>
                <a:xfrm>
                  <a:off x="9950013" y="2149267"/>
                  <a:ext cx="176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7910" name="Freihand 37909">
                  <a:extLst>
                    <a:ext uri="{FF2B5EF4-FFF2-40B4-BE49-F238E27FC236}">
                      <a16:creationId xmlns:a16="http://schemas.microsoft.com/office/drawing/2014/main" id="{2D606D58-87B9-46B9-8A87-2F6898C7ADB4}"/>
                    </a:ext>
                  </a:extLst>
                </p14:cNvPr>
                <p14:cNvContentPartPr/>
                <p14:nvPr/>
              </p14:nvContentPartPr>
              <p14:xfrm>
                <a:off x="10121373" y="2158267"/>
                <a:ext cx="72360" cy="60480"/>
              </p14:xfrm>
            </p:contentPart>
          </mc:Choice>
          <mc:Fallback>
            <p:pic>
              <p:nvPicPr>
                <p:cNvPr id="37910" name="Freihand 37909">
                  <a:extLst>
                    <a:ext uri="{FF2B5EF4-FFF2-40B4-BE49-F238E27FC236}">
                      <a16:creationId xmlns:a16="http://schemas.microsoft.com/office/drawing/2014/main" id="{2D606D58-87B9-46B9-8A87-2F6898C7ADB4}"/>
                    </a:ext>
                  </a:extLst>
                </p:cNvPr>
                <p:cNvPicPr/>
                <p:nvPr/>
              </p:nvPicPr>
              <p:blipFill>
                <a:blip r:embed="rId238"/>
                <a:stretch>
                  <a:fillRect/>
                </a:stretch>
              </p:blipFill>
              <p:spPr>
                <a:xfrm>
                  <a:off x="10117053" y="2153947"/>
                  <a:ext cx="81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7911" name="Freihand 37910">
                  <a:extLst>
                    <a:ext uri="{FF2B5EF4-FFF2-40B4-BE49-F238E27FC236}">
                      <a16:creationId xmlns:a16="http://schemas.microsoft.com/office/drawing/2014/main" id="{9E13C004-D5EA-445B-AE1F-971732405B7C}"/>
                    </a:ext>
                  </a:extLst>
                </p14:cNvPr>
                <p14:cNvContentPartPr/>
                <p14:nvPr/>
              </p14:nvContentPartPr>
              <p14:xfrm>
                <a:off x="10202373" y="2058187"/>
                <a:ext cx="94320" cy="143280"/>
              </p14:xfrm>
            </p:contentPart>
          </mc:Choice>
          <mc:Fallback>
            <p:pic>
              <p:nvPicPr>
                <p:cNvPr id="37911" name="Freihand 37910">
                  <a:extLst>
                    <a:ext uri="{FF2B5EF4-FFF2-40B4-BE49-F238E27FC236}">
                      <a16:creationId xmlns:a16="http://schemas.microsoft.com/office/drawing/2014/main" id="{9E13C004-D5EA-445B-AE1F-971732405B7C}"/>
                    </a:ext>
                  </a:extLst>
                </p:cNvPr>
                <p:cNvPicPr/>
                <p:nvPr/>
              </p:nvPicPr>
              <p:blipFill>
                <a:blip r:embed="rId240"/>
                <a:stretch>
                  <a:fillRect/>
                </a:stretch>
              </p:blipFill>
              <p:spPr>
                <a:xfrm>
                  <a:off x="10198053" y="2053867"/>
                  <a:ext cx="102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7912" name="Freihand 37911">
                  <a:extLst>
                    <a:ext uri="{FF2B5EF4-FFF2-40B4-BE49-F238E27FC236}">
                      <a16:creationId xmlns:a16="http://schemas.microsoft.com/office/drawing/2014/main" id="{FD546C41-7F67-404D-A806-1C66B3B0031E}"/>
                    </a:ext>
                  </a:extLst>
                </p14:cNvPr>
                <p14:cNvContentPartPr/>
                <p14:nvPr/>
              </p14:nvContentPartPr>
              <p14:xfrm>
                <a:off x="10341333" y="2147107"/>
                <a:ext cx="205560" cy="75240"/>
              </p14:xfrm>
            </p:contentPart>
          </mc:Choice>
          <mc:Fallback>
            <p:pic>
              <p:nvPicPr>
                <p:cNvPr id="37912" name="Freihand 37911">
                  <a:extLst>
                    <a:ext uri="{FF2B5EF4-FFF2-40B4-BE49-F238E27FC236}">
                      <a16:creationId xmlns:a16="http://schemas.microsoft.com/office/drawing/2014/main" id="{FD546C41-7F67-404D-A806-1C66B3B0031E}"/>
                    </a:ext>
                  </a:extLst>
                </p:cNvPr>
                <p:cNvPicPr/>
                <p:nvPr/>
              </p:nvPicPr>
              <p:blipFill>
                <a:blip r:embed="rId242"/>
                <a:stretch>
                  <a:fillRect/>
                </a:stretch>
              </p:blipFill>
              <p:spPr>
                <a:xfrm>
                  <a:off x="10337013" y="2142787"/>
                  <a:ext cx="214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7913" name="Freihand 37912">
                  <a:extLst>
                    <a:ext uri="{FF2B5EF4-FFF2-40B4-BE49-F238E27FC236}">
                      <a16:creationId xmlns:a16="http://schemas.microsoft.com/office/drawing/2014/main" id="{1B638927-6F96-4B79-A3D6-71FE41A37407}"/>
                    </a:ext>
                  </a:extLst>
                </p14:cNvPr>
                <p14:cNvContentPartPr/>
                <p14:nvPr/>
              </p14:nvContentPartPr>
              <p14:xfrm>
                <a:off x="10610253" y="2074387"/>
                <a:ext cx="142200" cy="160920"/>
              </p14:xfrm>
            </p:contentPart>
          </mc:Choice>
          <mc:Fallback>
            <p:pic>
              <p:nvPicPr>
                <p:cNvPr id="37913" name="Freihand 37912">
                  <a:extLst>
                    <a:ext uri="{FF2B5EF4-FFF2-40B4-BE49-F238E27FC236}">
                      <a16:creationId xmlns:a16="http://schemas.microsoft.com/office/drawing/2014/main" id="{1B638927-6F96-4B79-A3D6-71FE41A37407}"/>
                    </a:ext>
                  </a:extLst>
                </p:cNvPr>
                <p:cNvPicPr/>
                <p:nvPr/>
              </p:nvPicPr>
              <p:blipFill>
                <a:blip r:embed="rId244"/>
                <a:stretch>
                  <a:fillRect/>
                </a:stretch>
              </p:blipFill>
              <p:spPr>
                <a:xfrm>
                  <a:off x="10605933" y="2070067"/>
                  <a:ext cx="150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7914" name="Freihand 37913">
                  <a:extLst>
                    <a:ext uri="{FF2B5EF4-FFF2-40B4-BE49-F238E27FC236}">
                      <a16:creationId xmlns:a16="http://schemas.microsoft.com/office/drawing/2014/main" id="{E9F3F4BC-ABE5-45BD-A3A6-3BF2347480B0}"/>
                    </a:ext>
                  </a:extLst>
                </p14:cNvPr>
                <p14:cNvContentPartPr/>
                <p14:nvPr/>
              </p14:nvContentPartPr>
              <p14:xfrm>
                <a:off x="10780173" y="2120827"/>
                <a:ext cx="255960" cy="97200"/>
              </p14:xfrm>
            </p:contentPart>
          </mc:Choice>
          <mc:Fallback>
            <p:pic>
              <p:nvPicPr>
                <p:cNvPr id="37914" name="Freihand 37913">
                  <a:extLst>
                    <a:ext uri="{FF2B5EF4-FFF2-40B4-BE49-F238E27FC236}">
                      <a16:creationId xmlns:a16="http://schemas.microsoft.com/office/drawing/2014/main" id="{E9F3F4BC-ABE5-45BD-A3A6-3BF2347480B0}"/>
                    </a:ext>
                  </a:extLst>
                </p:cNvPr>
                <p:cNvPicPr/>
                <p:nvPr/>
              </p:nvPicPr>
              <p:blipFill>
                <a:blip r:embed="rId246"/>
                <a:stretch>
                  <a:fillRect/>
                </a:stretch>
              </p:blipFill>
              <p:spPr>
                <a:xfrm>
                  <a:off x="10775853" y="2116507"/>
                  <a:ext cx="264600" cy="105840"/>
                </a:xfrm>
                <a:prstGeom prst="rect">
                  <a:avLst/>
                </a:prstGeom>
              </p:spPr>
            </p:pic>
          </mc:Fallback>
        </mc:AlternateContent>
      </p:grpSp>
      <p:grpSp>
        <p:nvGrpSpPr>
          <p:cNvPr id="37931" name="Gruppieren 37930">
            <a:extLst>
              <a:ext uri="{FF2B5EF4-FFF2-40B4-BE49-F238E27FC236}">
                <a16:creationId xmlns:a16="http://schemas.microsoft.com/office/drawing/2014/main" id="{B49E32A7-CC60-4BAD-99B5-758C7665FC24}"/>
              </a:ext>
            </a:extLst>
          </p:cNvPr>
          <p:cNvGrpSpPr/>
          <p:nvPr/>
        </p:nvGrpSpPr>
        <p:grpSpPr>
          <a:xfrm>
            <a:off x="9544293" y="2451667"/>
            <a:ext cx="2305440" cy="327960"/>
            <a:chOff x="9544293" y="2451667"/>
            <a:chExt cx="2305440" cy="327960"/>
          </a:xfrm>
        </p:grpSpPr>
        <mc:AlternateContent xmlns:mc="http://schemas.openxmlformats.org/markup-compatibility/2006">
          <mc:Choice xmlns:p14="http://schemas.microsoft.com/office/powerpoint/2010/main" Requires="p14">
            <p:contentPart p14:bwMode="auto" r:id="rId247">
              <p14:nvContentPartPr>
                <p14:cNvPr id="37916" name="Freihand 37915">
                  <a:extLst>
                    <a:ext uri="{FF2B5EF4-FFF2-40B4-BE49-F238E27FC236}">
                      <a16:creationId xmlns:a16="http://schemas.microsoft.com/office/drawing/2014/main" id="{F89A777B-51B6-4B61-A880-F4AACE55AE17}"/>
                    </a:ext>
                  </a:extLst>
                </p14:cNvPr>
                <p14:cNvContentPartPr/>
                <p14:nvPr/>
              </p14:nvContentPartPr>
              <p14:xfrm>
                <a:off x="9544293" y="2489827"/>
                <a:ext cx="111600" cy="174240"/>
              </p14:xfrm>
            </p:contentPart>
          </mc:Choice>
          <mc:Fallback>
            <p:pic>
              <p:nvPicPr>
                <p:cNvPr id="37916" name="Freihand 37915">
                  <a:extLst>
                    <a:ext uri="{FF2B5EF4-FFF2-40B4-BE49-F238E27FC236}">
                      <a16:creationId xmlns:a16="http://schemas.microsoft.com/office/drawing/2014/main" id="{F89A777B-51B6-4B61-A880-F4AACE55AE17}"/>
                    </a:ext>
                  </a:extLst>
                </p:cNvPr>
                <p:cNvPicPr/>
                <p:nvPr/>
              </p:nvPicPr>
              <p:blipFill>
                <a:blip r:embed="rId248"/>
                <a:stretch>
                  <a:fillRect/>
                </a:stretch>
              </p:blipFill>
              <p:spPr>
                <a:xfrm>
                  <a:off x="9539973" y="2485507"/>
                  <a:ext cx="120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7917" name="Freihand 37916">
                  <a:extLst>
                    <a:ext uri="{FF2B5EF4-FFF2-40B4-BE49-F238E27FC236}">
                      <a16:creationId xmlns:a16="http://schemas.microsoft.com/office/drawing/2014/main" id="{F30BED13-CC90-453B-9516-B7575A852C7A}"/>
                    </a:ext>
                  </a:extLst>
                </p14:cNvPr>
                <p14:cNvContentPartPr/>
                <p14:nvPr/>
              </p14:nvContentPartPr>
              <p14:xfrm>
                <a:off x="9663453" y="2581267"/>
                <a:ext cx="153000" cy="198360"/>
              </p14:xfrm>
            </p:contentPart>
          </mc:Choice>
          <mc:Fallback>
            <p:pic>
              <p:nvPicPr>
                <p:cNvPr id="37917" name="Freihand 37916">
                  <a:extLst>
                    <a:ext uri="{FF2B5EF4-FFF2-40B4-BE49-F238E27FC236}">
                      <a16:creationId xmlns:a16="http://schemas.microsoft.com/office/drawing/2014/main" id="{F30BED13-CC90-453B-9516-B7575A852C7A}"/>
                    </a:ext>
                  </a:extLst>
                </p:cNvPr>
                <p:cNvPicPr/>
                <p:nvPr/>
              </p:nvPicPr>
              <p:blipFill>
                <a:blip r:embed="rId250"/>
                <a:stretch>
                  <a:fillRect/>
                </a:stretch>
              </p:blipFill>
              <p:spPr>
                <a:xfrm>
                  <a:off x="9659133" y="2576947"/>
                  <a:ext cx="161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7918" name="Freihand 37917">
                  <a:extLst>
                    <a:ext uri="{FF2B5EF4-FFF2-40B4-BE49-F238E27FC236}">
                      <a16:creationId xmlns:a16="http://schemas.microsoft.com/office/drawing/2014/main" id="{6CDC0693-FEFD-46E9-A44C-A2DB40A7ADFA}"/>
                    </a:ext>
                  </a:extLst>
                </p14:cNvPr>
                <p14:cNvContentPartPr/>
                <p14:nvPr/>
              </p14:nvContentPartPr>
              <p14:xfrm>
                <a:off x="9823293" y="2567587"/>
                <a:ext cx="106200" cy="88920"/>
              </p14:xfrm>
            </p:contentPart>
          </mc:Choice>
          <mc:Fallback>
            <p:pic>
              <p:nvPicPr>
                <p:cNvPr id="37918" name="Freihand 37917">
                  <a:extLst>
                    <a:ext uri="{FF2B5EF4-FFF2-40B4-BE49-F238E27FC236}">
                      <a16:creationId xmlns:a16="http://schemas.microsoft.com/office/drawing/2014/main" id="{6CDC0693-FEFD-46E9-A44C-A2DB40A7ADFA}"/>
                    </a:ext>
                  </a:extLst>
                </p:cNvPr>
                <p:cNvPicPr/>
                <p:nvPr/>
              </p:nvPicPr>
              <p:blipFill>
                <a:blip r:embed="rId252"/>
                <a:stretch>
                  <a:fillRect/>
                </a:stretch>
              </p:blipFill>
              <p:spPr>
                <a:xfrm>
                  <a:off x="9818973" y="2563267"/>
                  <a:ext cx="114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7919" name="Freihand 37918">
                  <a:extLst>
                    <a:ext uri="{FF2B5EF4-FFF2-40B4-BE49-F238E27FC236}">
                      <a16:creationId xmlns:a16="http://schemas.microsoft.com/office/drawing/2014/main" id="{F937BDC7-F5B5-4519-849E-E7C2D7576A42}"/>
                    </a:ext>
                  </a:extLst>
                </p14:cNvPr>
                <p14:cNvContentPartPr/>
                <p14:nvPr/>
              </p14:nvContentPartPr>
              <p14:xfrm>
                <a:off x="9980973" y="2464627"/>
                <a:ext cx="124920" cy="153360"/>
              </p14:xfrm>
            </p:contentPart>
          </mc:Choice>
          <mc:Fallback>
            <p:pic>
              <p:nvPicPr>
                <p:cNvPr id="37919" name="Freihand 37918">
                  <a:extLst>
                    <a:ext uri="{FF2B5EF4-FFF2-40B4-BE49-F238E27FC236}">
                      <a16:creationId xmlns:a16="http://schemas.microsoft.com/office/drawing/2014/main" id="{F937BDC7-F5B5-4519-849E-E7C2D7576A42}"/>
                    </a:ext>
                  </a:extLst>
                </p:cNvPr>
                <p:cNvPicPr/>
                <p:nvPr/>
              </p:nvPicPr>
              <p:blipFill>
                <a:blip r:embed="rId254"/>
                <a:stretch>
                  <a:fillRect/>
                </a:stretch>
              </p:blipFill>
              <p:spPr>
                <a:xfrm>
                  <a:off x="9976653" y="2460307"/>
                  <a:ext cx="133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7920" name="Freihand 37919">
                  <a:extLst>
                    <a:ext uri="{FF2B5EF4-FFF2-40B4-BE49-F238E27FC236}">
                      <a16:creationId xmlns:a16="http://schemas.microsoft.com/office/drawing/2014/main" id="{CAB0BE70-F3E3-4CB3-B289-BC3BC1CE4AEF}"/>
                    </a:ext>
                  </a:extLst>
                </p14:cNvPr>
                <p14:cNvContentPartPr/>
                <p14:nvPr/>
              </p14:nvContentPartPr>
              <p14:xfrm>
                <a:off x="10094733" y="2451667"/>
                <a:ext cx="34200" cy="170640"/>
              </p14:xfrm>
            </p:contentPart>
          </mc:Choice>
          <mc:Fallback>
            <p:pic>
              <p:nvPicPr>
                <p:cNvPr id="37920" name="Freihand 37919">
                  <a:extLst>
                    <a:ext uri="{FF2B5EF4-FFF2-40B4-BE49-F238E27FC236}">
                      <a16:creationId xmlns:a16="http://schemas.microsoft.com/office/drawing/2014/main" id="{CAB0BE70-F3E3-4CB3-B289-BC3BC1CE4AEF}"/>
                    </a:ext>
                  </a:extLst>
                </p:cNvPr>
                <p:cNvPicPr/>
                <p:nvPr/>
              </p:nvPicPr>
              <p:blipFill>
                <a:blip r:embed="rId256"/>
                <a:stretch>
                  <a:fillRect/>
                </a:stretch>
              </p:blipFill>
              <p:spPr>
                <a:xfrm>
                  <a:off x="10090413" y="2447347"/>
                  <a:ext cx="42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7921" name="Freihand 37920">
                  <a:extLst>
                    <a:ext uri="{FF2B5EF4-FFF2-40B4-BE49-F238E27FC236}">
                      <a16:creationId xmlns:a16="http://schemas.microsoft.com/office/drawing/2014/main" id="{D86E4248-51E5-4F71-9082-5728F629240C}"/>
                    </a:ext>
                  </a:extLst>
                </p14:cNvPr>
                <p14:cNvContentPartPr/>
                <p14:nvPr/>
              </p14:nvContentPartPr>
              <p14:xfrm>
                <a:off x="10069533" y="2531947"/>
                <a:ext cx="104760" cy="41040"/>
              </p14:xfrm>
            </p:contentPart>
          </mc:Choice>
          <mc:Fallback>
            <p:pic>
              <p:nvPicPr>
                <p:cNvPr id="37921" name="Freihand 37920">
                  <a:extLst>
                    <a:ext uri="{FF2B5EF4-FFF2-40B4-BE49-F238E27FC236}">
                      <a16:creationId xmlns:a16="http://schemas.microsoft.com/office/drawing/2014/main" id="{D86E4248-51E5-4F71-9082-5728F629240C}"/>
                    </a:ext>
                  </a:extLst>
                </p:cNvPr>
                <p:cNvPicPr/>
                <p:nvPr/>
              </p:nvPicPr>
              <p:blipFill>
                <a:blip r:embed="rId258"/>
                <a:stretch>
                  <a:fillRect/>
                </a:stretch>
              </p:blipFill>
              <p:spPr>
                <a:xfrm>
                  <a:off x="10065213" y="2527627"/>
                  <a:ext cx="1134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7923" name="Freihand 37922">
                  <a:extLst>
                    <a:ext uri="{FF2B5EF4-FFF2-40B4-BE49-F238E27FC236}">
                      <a16:creationId xmlns:a16="http://schemas.microsoft.com/office/drawing/2014/main" id="{788E730B-BE4C-4170-8EA3-572299630C1A}"/>
                    </a:ext>
                  </a:extLst>
                </p14:cNvPr>
                <p14:cNvContentPartPr/>
                <p14:nvPr/>
              </p14:nvContentPartPr>
              <p14:xfrm>
                <a:off x="10202013" y="2526547"/>
                <a:ext cx="215280" cy="92160"/>
              </p14:xfrm>
            </p:contentPart>
          </mc:Choice>
          <mc:Fallback>
            <p:pic>
              <p:nvPicPr>
                <p:cNvPr id="37923" name="Freihand 37922">
                  <a:extLst>
                    <a:ext uri="{FF2B5EF4-FFF2-40B4-BE49-F238E27FC236}">
                      <a16:creationId xmlns:a16="http://schemas.microsoft.com/office/drawing/2014/main" id="{788E730B-BE4C-4170-8EA3-572299630C1A}"/>
                    </a:ext>
                  </a:extLst>
                </p:cNvPr>
                <p:cNvPicPr/>
                <p:nvPr/>
              </p:nvPicPr>
              <p:blipFill>
                <a:blip r:embed="rId260"/>
                <a:stretch>
                  <a:fillRect/>
                </a:stretch>
              </p:blipFill>
              <p:spPr>
                <a:xfrm>
                  <a:off x="10197693" y="2522227"/>
                  <a:ext cx="223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7924" name="Freihand 37923">
                  <a:extLst>
                    <a:ext uri="{FF2B5EF4-FFF2-40B4-BE49-F238E27FC236}">
                      <a16:creationId xmlns:a16="http://schemas.microsoft.com/office/drawing/2014/main" id="{3C54EDDC-8268-44BA-BBC3-91F756950A85}"/>
                    </a:ext>
                  </a:extLst>
                </p14:cNvPr>
                <p14:cNvContentPartPr/>
                <p14:nvPr/>
              </p14:nvContentPartPr>
              <p14:xfrm>
                <a:off x="10441413" y="2533387"/>
                <a:ext cx="93600" cy="109800"/>
              </p14:xfrm>
            </p:contentPart>
          </mc:Choice>
          <mc:Fallback>
            <p:pic>
              <p:nvPicPr>
                <p:cNvPr id="37924" name="Freihand 37923">
                  <a:extLst>
                    <a:ext uri="{FF2B5EF4-FFF2-40B4-BE49-F238E27FC236}">
                      <a16:creationId xmlns:a16="http://schemas.microsoft.com/office/drawing/2014/main" id="{3C54EDDC-8268-44BA-BBC3-91F756950A85}"/>
                    </a:ext>
                  </a:extLst>
                </p:cNvPr>
                <p:cNvPicPr/>
                <p:nvPr/>
              </p:nvPicPr>
              <p:blipFill>
                <a:blip r:embed="rId262"/>
                <a:stretch>
                  <a:fillRect/>
                </a:stretch>
              </p:blipFill>
              <p:spPr>
                <a:xfrm>
                  <a:off x="10437093" y="2529067"/>
                  <a:ext cx="102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7925" name="Freihand 37924">
                  <a:extLst>
                    <a:ext uri="{FF2B5EF4-FFF2-40B4-BE49-F238E27FC236}">
                      <a16:creationId xmlns:a16="http://schemas.microsoft.com/office/drawing/2014/main" id="{A29F2DC2-E971-4209-AA77-79B24C93F731}"/>
                    </a:ext>
                  </a:extLst>
                </p14:cNvPr>
                <p14:cNvContentPartPr/>
                <p14:nvPr/>
              </p14:nvContentPartPr>
              <p14:xfrm>
                <a:off x="10586493" y="2537707"/>
                <a:ext cx="325440" cy="98640"/>
              </p14:xfrm>
            </p:contentPart>
          </mc:Choice>
          <mc:Fallback>
            <p:pic>
              <p:nvPicPr>
                <p:cNvPr id="37925" name="Freihand 37924">
                  <a:extLst>
                    <a:ext uri="{FF2B5EF4-FFF2-40B4-BE49-F238E27FC236}">
                      <a16:creationId xmlns:a16="http://schemas.microsoft.com/office/drawing/2014/main" id="{A29F2DC2-E971-4209-AA77-79B24C93F731}"/>
                    </a:ext>
                  </a:extLst>
                </p:cNvPr>
                <p:cNvPicPr/>
                <p:nvPr/>
              </p:nvPicPr>
              <p:blipFill>
                <a:blip r:embed="rId264"/>
                <a:stretch>
                  <a:fillRect/>
                </a:stretch>
              </p:blipFill>
              <p:spPr>
                <a:xfrm>
                  <a:off x="10582173" y="2533387"/>
                  <a:ext cx="334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7926" name="Freihand 37925">
                  <a:extLst>
                    <a:ext uri="{FF2B5EF4-FFF2-40B4-BE49-F238E27FC236}">
                      <a16:creationId xmlns:a16="http://schemas.microsoft.com/office/drawing/2014/main" id="{FE73664C-4066-4683-9C6F-9093B7ED1CCC}"/>
                    </a:ext>
                  </a:extLst>
                </p14:cNvPr>
                <p14:cNvContentPartPr/>
                <p14:nvPr/>
              </p14:nvContentPartPr>
              <p14:xfrm>
                <a:off x="11006613" y="2535907"/>
                <a:ext cx="182880" cy="66240"/>
              </p14:xfrm>
            </p:contentPart>
          </mc:Choice>
          <mc:Fallback>
            <p:pic>
              <p:nvPicPr>
                <p:cNvPr id="37926" name="Freihand 37925">
                  <a:extLst>
                    <a:ext uri="{FF2B5EF4-FFF2-40B4-BE49-F238E27FC236}">
                      <a16:creationId xmlns:a16="http://schemas.microsoft.com/office/drawing/2014/main" id="{FE73664C-4066-4683-9C6F-9093B7ED1CCC}"/>
                    </a:ext>
                  </a:extLst>
                </p:cNvPr>
                <p:cNvPicPr/>
                <p:nvPr/>
              </p:nvPicPr>
              <p:blipFill>
                <a:blip r:embed="rId266"/>
                <a:stretch>
                  <a:fillRect/>
                </a:stretch>
              </p:blipFill>
              <p:spPr>
                <a:xfrm>
                  <a:off x="11002293" y="2531587"/>
                  <a:ext cx="191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7927" name="Freihand 37926">
                  <a:extLst>
                    <a:ext uri="{FF2B5EF4-FFF2-40B4-BE49-F238E27FC236}">
                      <a16:creationId xmlns:a16="http://schemas.microsoft.com/office/drawing/2014/main" id="{028DFBEF-F623-4864-AAF8-802C817B9671}"/>
                    </a:ext>
                  </a:extLst>
                </p14:cNvPr>
                <p14:cNvContentPartPr/>
                <p14:nvPr/>
              </p14:nvContentPartPr>
              <p14:xfrm>
                <a:off x="11233053" y="2522587"/>
                <a:ext cx="127440" cy="104040"/>
              </p14:xfrm>
            </p:contentPart>
          </mc:Choice>
          <mc:Fallback>
            <p:pic>
              <p:nvPicPr>
                <p:cNvPr id="37927" name="Freihand 37926">
                  <a:extLst>
                    <a:ext uri="{FF2B5EF4-FFF2-40B4-BE49-F238E27FC236}">
                      <a16:creationId xmlns:a16="http://schemas.microsoft.com/office/drawing/2014/main" id="{028DFBEF-F623-4864-AAF8-802C817B9671}"/>
                    </a:ext>
                  </a:extLst>
                </p:cNvPr>
                <p:cNvPicPr/>
                <p:nvPr/>
              </p:nvPicPr>
              <p:blipFill>
                <a:blip r:embed="rId268"/>
                <a:stretch>
                  <a:fillRect/>
                </a:stretch>
              </p:blipFill>
              <p:spPr>
                <a:xfrm>
                  <a:off x="11228733" y="2518267"/>
                  <a:ext cx="136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7928" name="Freihand 37927">
                  <a:extLst>
                    <a:ext uri="{FF2B5EF4-FFF2-40B4-BE49-F238E27FC236}">
                      <a16:creationId xmlns:a16="http://schemas.microsoft.com/office/drawing/2014/main" id="{8BB3AFFB-9795-4E58-8C2C-CF4C8F4850C6}"/>
                    </a:ext>
                  </a:extLst>
                </p14:cNvPr>
                <p14:cNvContentPartPr/>
                <p14:nvPr/>
              </p14:nvContentPartPr>
              <p14:xfrm>
                <a:off x="11490453" y="2481187"/>
                <a:ext cx="97560" cy="134280"/>
              </p14:xfrm>
            </p:contentPart>
          </mc:Choice>
          <mc:Fallback>
            <p:pic>
              <p:nvPicPr>
                <p:cNvPr id="37928" name="Freihand 37927">
                  <a:extLst>
                    <a:ext uri="{FF2B5EF4-FFF2-40B4-BE49-F238E27FC236}">
                      <a16:creationId xmlns:a16="http://schemas.microsoft.com/office/drawing/2014/main" id="{8BB3AFFB-9795-4E58-8C2C-CF4C8F4850C6}"/>
                    </a:ext>
                  </a:extLst>
                </p:cNvPr>
                <p:cNvPicPr/>
                <p:nvPr/>
              </p:nvPicPr>
              <p:blipFill>
                <a:blip r:embed="rId270"/>
                <a:stretch>
                  <a:fillRect/>
                </a:stretch>
              </p:blipFill>
              <p:spPr>
                <a:xfrm>
                  <a:off x="11486133" y="2476867"/>
                  <a:ext cx="106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7929" name="Freihand 37928">
                  <a:extLst>
                    <a:ext uri="{FF2B5EF4-FFF2-40B4-BE49-F238E27FC236}">
                      <a16:creationId xmlns:a16="http://schemas.microsoft.com/office/drawing/2014/main" id="{6A429F17-F49F-49C4-9C4F-427389B69705}"/>
                    </a:ext>
                  </a:extLst>
                </p14:cNvPr>
                <p14:cNvContentPartPr/>
                <p14:nvPr/>
              </p14:nvContentPartPr>
              <p14:xfrm>
                <a:off x="11616093" y="2476147"/>
                <a:ext cx="233640" cy="98280"/>
              </p14:xfrm>
            </p:contentPart>
          </mc:Choice>
          <mc:Fallback>
            <p:pic>
              <p:nvPicPr>
                <p:cNvPr id="37929" name="Freihand 37928">
                  <a:extLst>
                    <a:ext uri="{FF2B5EF4-FFF2-40B4-BE49-F238E27FC236}">
                      <a16:creationId xmlns:a16="http://schemas.microsoft.com/office/drawing/2014/main" id="{6A429F17-F49F-49C4-9C4F-427389B69705}"/>
                    </a:ext>
                  </a:extLst>
                </p:cNvPr>
                <p:cNvPicPr/>
                <p:nvPr/>
              </p:nvPicPr>
              <p:blipFill>
                <a:blip r:embed="rId272"/>
                <a:stretch>
                  <a:fillRect/>
                </a:stretch>
              </p:blipFill>
              <p:spPr>
                <a:xfrm>
                  <a:off x="11611773" y="2471827"/>
                  <a:ext cx="242280" cy="10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3">
            <p14:nvContentPartPr>
              <p14:cNvPr id="37930" name="Freihand 37929">
                <a:extLst>
                  <a:ext uri="{FF2B5EF4-FFF2-40B4-BE49-F238E27FC236}">
                    <a16:creationId xmlns:a16="http://schemas.microsoft.com/office/drawing/2014/main" id="{67326CC8-04EE-4C96-8F14-FDCE96402CFF}"/>
                  </a:ext>
                </a:extLst>
              </p14:cNvPr>
              <p14:cNvContentPartPr/>
              <p14:nvPr/>
            </p14:nvContentPartPr>
            <p14:xfrm>
              <a:off x="11819133" y="2365267"/>
              <a:ext cx="360" cy="360"/>
            </p14:xfrm>
          </p:contentPart>
        </mc:Choice>
        <mc:Fallback>
          <p:pic>
            <p:nvPicPr>
              <p:cNvPr id="37930" name="Freihand 37929">
                <a:extLst>
                  <a:ext uri="{FF2B5EF4-FFF2-40B4-BE49-F238E27FC236}">
                    <a16:creationId xmlns:a16="http://schemas.microsoft.com/office/drawing/2014/main" id="{67326CC8-04EE-4C96-8F14-FDCE96402CFF}"/>
                  </a:ext>
                </a:extLst>
              </p:cNvPr>
              <p:cNvPicPr/>
              <p:nvPr/>
            </p:nvPicPr>
            <p:blipFill>
              <a:blip r:embed="rId192"/>
              <a:stretch>
                <a:fillRect/>
              </a:stretch>
            </p:blipFill>
            <p:spPr>
              <a:xfrm>
                <a:off x="11814813" y="2360947"/>
                <a:ext cx="9000" cy="9000"/>
              </a:xfrm>
              <a:prstGeom prst="rect">
                <a:avLst/>
              </a:prstGeom>
            </p:spPr>
          </p:pic>
        </mc:Fallback>
      </mc:AlternateContent>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AC92118C-6633-4340-8E9D-EE0BF565D0CC}"/>
              </a:ext>
            </a:extLst>
          </p:cNvPr>
          <p:cNvSpPr txBox="1"/>
          <p:nvPr/>
        </p:nvSpPr>
        <p:spPr>
          <a:xfrm>
            <a:off x="7205135" y="118533"/>
            <a:ext cx="4097866" cy="1447456"/>
          </a:xfrm>
          <a:prstGeom prst="rect">
            <a:avLst/>
          </a:prstGeom>
          <a:noFill/>
        </p:spPr>
        <p:txBody>
          <a:bodyPr wrap="square">
            <a:spAutoFit/>
          </a:bodyPr>
          <a:lstStyle/>
          <a:p>
            <a:pPr marL="0" indent="0" eaLnBrk="1" hangingPunct="1">
              <a:buSzPct val="100000"/>
              <a:defRPr/>
            </a:pPr>
            <a:r>
              <a:rPr lang="de-DE" sz="800" dirty="0">
                <a:solidFill>
                  <a:srgbClr val="000000"/>
                </a:solidFill>
              </a:rPr>
              <a:t>Ausgangslage: P hat Güter im Gegenwert von 5GE produziert</a:t>
            </a:r>
          </a:p>
          <a:p>
            <a:pPr eaLnBrk="1" hangingPunct="1">
              <a:buSzPct val="100000"/>
              <a:buFontTx/>
              <a:buAutoNum type="arabicPeriod"/>
              <a:defRPr/>
            </a:pPr>
            <a:endParaRPr lang="de-DE" sz="800" dirty="0">
              <a:solidFill>
                <a:srgbClr val="000000"/>
              </a:solidFill>
            </a:endParaRPr>
          </a:p>
          <a:p>
            <a:pPr eaLnBrk="1" hangingPunct="1">
              <a:buSzPct val="100000"/>
              <a:buFontTx/>
              <a:buAutoNum type="arabicPeriod"/>
              <a:defRPr/>
            </a:pPr>
            <a:r>
              <a:rPr lang="de-DE" sz="800" dirty="0">
                <a:solidFill>
                  <a:srgbClr val="000000"/>
                </a:solidFill>
              </a:rPr>
              <a:t>Für den Eigenverbrauch benötigt P 2GE</a:t>
            </a:r>
          </a:p>
          <a:p>
            <a:pPr eaLnBrk="1" hangingPunct="1">
              <a:buSzPct val="100000"/>
              <a:buFontTx/>
              <a:buAutoNum type="arabicPeriod"/>
              <a:defRPr/>
            </a:pPr>
            <a:r>
              <a:rPr lang="de-DE" sz="800" dirty="0">
                <a:solidFill>
                  <a:srgbClr val="000000"/>
                </a:solidFill>
              </a:rPr>
              <a:t>Für den Erwerb von Handelserzeugnissen verwendet P 1GE</a:t>
            </a:r>
          </a:p>
          <a:p>
            <a:pPr eaLnBrk="1" hangingPunct="1">
              <a:buSzPct val="100000"/>
              <a:buFontTx/>
              <a:buAutoNum type="arabicPeriod"/>
              <a:defRPr/>
            </a:pPr>
            <a:r>
              <a:rPr lang="de-DE" sz="800" dirty="0">
                <a:solidFill>
                  <a:srgbClr val="000000"/>
                </a:solidFill>
              </a:rPr>
              <a:t>An Pacht entrichtet P 2GE</a:t>
            </a:r>
          </a:p>
          <a:p>
            <a:pPr eaLnBrk="1" hangingPunct="1">
              <a:buSzPct val="100000"/>
              <a:buFontTx/>
              <a:buAutoNum type="arabicPeriod"/>
              <a:defRPr/>
            </a:pPr>
            <a:r>
              <a:rPr lang="de-DE" sz="800" dirty="0">
                <a:solidFill>
                  <a:srgbClr val="000000"/>
                </a:solidFill>
              </a:rPr>
              <a:t>E gibt 1 GE für Nahrungsmittel aus</a:t>
            </a:r>
          </a:p>
          <a:p>
            <a:pPr eaLnBrk="1" hangingPunct="1">
              <a:buSzPct val="100000"/>
              <a:buFontTx/>
              <a:buAutoNum type="arabicPeriod"/>
              <a:defRPr/>
            </a:pPr>
            <a:r>
              <a:rPr lang="de-DE" sz="800" dirty="0">
                <a:solidFill>
                  <a:srgbClr val="000000"/>
                </a:solidFill>
              </a:rPr>
              <a:t>H gibt 2 GE für Nahrungsmittel aus</a:t>
            </a:r>
          </a:p>
          <a:p>
            <a:pPr eaLnBrk="1" hangingPunct="1">
              <a:buSzPct val="100000"/>
              <a:buFontTx/>
              <a:buAutoNum type="arabicPeriod"/>
              <a:defRPr/>
            </a:pPr>
            <a:r>
              <a:rPr lang="de-DE" sz="800" dirty="0">
                <a:solidFill>
                  <a:srgbClr val="FF0000"/>
                </a:solidFill>
              </a:rPr>
              <a:t>E kauft für eine GE bei H ein</a:t>
            </a:r>
          </a:p>
          <a:p>
            <a:pPr eaLnBrk="1" hangingPunct="1">
              <a:buSzPct val="100000"/>
              <a:defRPr/>
            </a:pPr>
            <a:endParaRPr lang="de-DE" sz="800" dirty="0">
              <a:solidFill>
                <a:srgbClr val="000000"/>
              </a:solidFill>
            </a:endParaRPr>
          </a:p>
          <a:p>
            <a:pPr eaLnBrk="1" hangingPunct="1">
              <a:buSzPct val="100000"/>
              <a:defRPr/>
            </a:pPr>
            <a:r>
              <a:rPr lang="de-DE" sz="800" dirty="0">
                <a:solidFill>
                  <a:srgbClr val="000000"/>
                </a:solidFill>
              </a:rPr>
              <a:t>Stellen Sie die Verflechtungen in Konten-, Matrix und Kreislaufform</a:t>
            </a:r>
          </a:p>
          <a:p>
            <a:pPr eaLnBrk="1" hangingPunct="1">
              <a:buSzPct val="100000"/>
              <a:defRPr/>
            </a:pPr>
            <a:r>
              <a:rPr lang="de-DE" sz="800" dirty="0">
                <a:solidFill>
                  <a:srgbClr val="000000"/>
                </a:solidFill>
              </a:rPr>
              <a:t>dar. Welche Annahme ist dabei zu treffen? </a:t>
            </a:r>
          </a:p>
        </p:txBody>
      </p:sp>
      <p:grpSp>
        <p:nvGrpSpPr>
          <p:cNvPr id="48" name="Gruppieren 47">
            <a:extLst>
              <a:ext uri="{FF2B5EF4-FFF2-40B4-BE49-F238E27FC236}">
                <a16:creationId xmlns:a16="http://schemas.microsoft.com/office/drawing/2014/main" id="{B71D4FF5-D4DB-427D-A8B7-A26039941FF8}"/>
              </a:ext>
            </a:extLst>
          </p:cNvPr>
          <p:cNvGrpSpPr/>
          <p:nvPr/>
        </p:nvGrpSpPr>
        <p:grpSpPr>
          <a:xfrm>
            <a:off x="826173" y="1346107"/>
            <a:ext cx="5598360" cy="4421520"/>
            <a:chOff x="826173" y="1346107"/>
            <a:chExt cx="5598360" cy="4421520"/>
          </a:xfrm>
        </p:grpSpPr>
        <mc:AlternateContent xmlns:mc="http://schemas.openxmlformats.org/markup-compatibility/2006">
          <mc:Choice xmlns:p14="http://schemas.microsoft.com/office/powerpoint/2010/main" Requires="p14">
            <p:contentPart p14:bwMode="auto" r:id="rId3">
              <p14:nvContentPartPr>
                <p14:cNvPr id="9" name="Freihand 8">
                  <a:extLst>
                    <a:ext uri="{FF2B5EF4-FFF2-40B4-BE49-F238E27FC236}">
                      <a16:creationId xmlns:a16="http://schemas.microsoft.com/office/drawing/2014/main" id="{47B3646B-A224-452D-98BA-56020CDE00BB}"/>
                    </a:ext>
                  </a:extLst>
                </p14:cNvPr>
                <p14:cNvContentPartPr/>
                <p14:nvPr/>
              </p14:nvContentPartPr>
              <p14:xfrm>
                <a:off x="3544173" y="2362387"/>
                <a:ext cx="1792800" cy="2660400"/>
              </p14:xfrm>
            </p:contentPart>
          </mc:Choice>
          <mc:Fallback>
            <p:pic>
              <p:nvPicPr>
                <p:cNvPr id="9" name="Freihand 8">
                  <a:extLst>
                    <a:ext uri="{FF2B5EF4-FFF2-40B4-BE49-F238E27FC236}">
                      <a16:creationId xmlns:a16="http://schemas.microsoft.com/office/drawing/2014/main" id="{47B3646B-A224-452D-98BA-56020CDE00BB}"/>
                    </a:ext>
                  </a:extLst>
                </p:cNvPr>
                <p:cNvPicPr/>
                <p:nvPr/>
              </p:nvPicPr>
              <p:blipFill>
                <a:blip r:embed="rId4"/>
                <a:stretch>
                  <a:fillRect/>
                </a:stretch>
              </p:blipFill>
              <p:spPr>
                <a:xfrm>
                  <a:off x="3539853" y="2358067"/>
                  <a:ext cx="1801440" cy="2669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85EF15D7-0249-4522-96C8-AADB6EE35027}"/>
                    </a:ext>
                  </a:extLst>
                </p14:cNvPr>
                <p14:cNvContentPartPr/>
                <p14:nvPr/>
              </p14:nvContentPartPr>
              <p14:xfrm>
                <a:off x="5205933" y="4902907"/>
                <a:ext cx="155160" cy="192600"/>
              </p14:xfrm>
            </p:contentPart>
          </mc:Choice>
          <mc:Fallback>
            <p:pic>
              <p:nvPicPr>
                <p:cNvPr id="10" name="Freihand 9">
                  <a:extLst>
                    <a:ext uri="{FF2B5EF4-FFF2-40B4-BE49-F238E27FC236}">
                      <a16:creationId xmlns:a16="http://schemas.microsoft.com/office/drawing/2014/main" id="{85EF15D7-0249-4522-96C8-AADB6EE35027}"/>
                    </a:ext>
                  </a:extLst>
                </p:cNvPr>
                <p:cNvPicPr/>
                <p:nvPr/>
              </p:nvPicPr>
              <p:blipFill>
                <a:blip r:embed="rId6"/>
                <a:stretch>
                  <a:fillRect/>
                </a:stretch>
              </p:blipFill>
              <p:spPr>
                <a:xfrm>
                  <a:off x="5201613" y="4898587"/>
                  <a:ext cx="163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F631F5FB-E430-4663-A231-16A6767CF43B}"/>
                    </a:ext>
                  </a:extLst>
                </p14:cNvPr>
                <p14:cNvContentPartPr/>
                <p14:nvPr/>
              </p14:nvContentPartPr>
              <p14:xfrm>
                <a:off x="4748373" y="3457147"/>
                <a:ext cx="97200" cy="164160"/>
              </p14:xfrm>
            </p:contentPart>
          </mc:Choice>
          <mc:Fallback>
            <p:pic>
              <p:nvPicPr>
                <p:cNvPr id="12" name="Freihand 11">
                  <a:extLst>
                    <a:ext uri="{FF2B5EF4-FFF2-40B4-BE49-F238E27FC236}">
                      <a16:creationId xmlns:a16="http://schemas.microsoft.com/office/drawing/2014/main" id="{F631F5FB-E430-4663-A231-16A6767CF43B}"/>
                    </a:ext>
                  </a:extLst>
                </p:cNvPr>
                <p:cNvPicPr/>
                <p:nvPr/>
              </p:nvPicPr>
              <p:blipFill>
                <a:blip r:embed="rId8"/>
                <a:stretch>
                  <a:fillRect/>
                </a:stretch>
              </p:blipFill>
              <p:spPr>
                <a:xfrm>
                  <a:off x="4744053" y="3452827"/>
                  <a:ext cx="105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0CEBBC54-12ED-4D2B-A289-B996C5F26CF7}"/>
                    </a:ext>
                  </a:extLst>
                </p14:cNvPr>
                <p14:cNvContentPartPr/>
                <p14:nvPr/>
              </p14:nvContentPartPr>
              <p14:xfrm>
                <a:off x="4960053" y="3215947"/>
                <a:ext cx="94320" cy="141120"/>
              </p14:xfrm>
            </p:contentPart>
          </mc:Choice>
          <mc:Fallback>
            <p:pic>
              <p:nvPicPr>
                <p:cNvPr id="13" name="Freihand 12">
                  <a:extLst>
                    <a:ext uri="{FF2B5EF4-FFF2-40B4-BE49-F238E27FC236}">
                      <a16:creationId xmlns:a16="http://schemas.microsoft.com/office/drawing/2014/main" id="{0CEBBC54-12ED-4D2B-A289-B996C5F26CF7}"/>
                    </a:ext>
                  </a:extLst>
                </p:cNvPr>
                <p:cNvPicPr/>
                <p:nvPr/>
              </p:nvPicPr>
              <p:blipFill>
                <a:blip r:embed="rId10"/>
                <a:stretch>
                  <a:fillRect/>
                </a:stretch>
              </p:blipFill>
              <p:spPr>
                <a:xfrm>
                  <a:off x="4955733" y="3211627"/>
                  <a:ext cx="102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8E7BABBD-D450-48F0-9AA2-04B16DA54383}"/>
                    </a:ext>
                  </a:extLst>
                </p14:cNvPr>
                <p14:cNvContentPartPr/>
                <p14:nvPr/>
              </p14:nvContentPartPr>
              <p14:xfrm>
                <a:off x="4868973" y="3112987"/>
                <a:ext cx="286560" cy="298080"/>
              </p14:xfrm>
            </p:contentPart>
          </mc:Choice>
          <mc:Fallback>
            <p:pic>
              <p:nvPicPr>
                <p:cNvPr id="14" name="Freihand 13">
                  <a:extLst>
                    <a:ext uri="{FF2B5EF4-FFF2-40B4-BE49-F238E27FC236}">
                      <a16:creationId xmlns:a16="http://schemas.microsoft.com/office/drawing/2014/main" id="{8E7BABBD-D450-48F0-9AA2-04B16DA54383}"/>
                    </a:ext>
                  </a:extLst>
                </p:cNvPr>
                <p:cNvPicPr/>
                <p:nvPr/>
              </p:nvPicPr>
              <p:blipFill>
                <a:blip r:embed="rId12"/>
                <a:stretch>
                  <a:fillRect/>
                </a:stretch>
              </p:blipFill>
              <p:spPr>
                <a:xfrm>
                  <a:off x="4864653" y="3108667"/>
                  <a:ext cx="2952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 name="Freihand 1">
                  <a:extLst>
                    <a:ext uri="{FF2B5EF4-FFF2-40B4-BE49-F238E27FC236}">
                      <a16:creationId xmlns:a16="http://schemas.microsoft.com/office/drawing/2014/main" id="{789CC52B-4E23-4285-9CC8-039D7D632C02}"/>
                    </a:ext>
                  </a:extLst>
                </p14:cNvPr>
                <p14:cNvContentPartPr/>
                <p14:nvPr/>
              </p14:nvContentPartPr>
              <p14:xfrm>
                <a:off x="3065373" y="1862347"/>
                <a:ext cx="639000" cy="361440"/>
              </p14:xfrm>
            </p:contentPart>
          </mc:Choice>
          <mc:Fallback>
            <p:pic>
              <p:nvPicPr>
                <p:cNvPr id="2" name="Freihand 1">
                  <a:extLst>
                    <a:ext uri="{FF2B5EF4-FFF2-40B4-BE49-F238E27FC236}">
                      <a16:creationId xmlns:a16="http://schemas.microsoft.com/office/drawing/2014/main" id="{789CC52B-4E23-4285-9CC8-039D7D632C02}"/>
                    </a:ext>
                  </a:extLst>
                </p:cNvPr>
                <p:cNvPicPr/>
                <p:nvPr/>
              </p:nvPicPr>
              <p:blipFill>
                <a:blip r:embed="rId14"/>
                <a:stretch>
                  <a:fillRect/>
                </a:stretch>
              </p:blipFill>
              <p:spPr>
                <a:xfrm>
                  <a:off x="3061053" y="1858027"/>
                  <a:ext cx="64764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 name="Freihand 2">
                  <a:extLst>
                    <a:ext uri="{FF2B5EF4-FFF2-40B4-BE49-F238E27FC236}">
                      <a16:creationId xmlns:a16="http://schemas.microsoft.com/office/drawing/2014/main" id="{C362874A-3552-4CAD-BA08-A17632CE8ECB}"/>
                    </a:ext>
                  </a:extLst>
                </p14:cNvPr>
                <p14:cNvContentPartPr/>
                <p14:nvPr/>
              </p14:nvContentPartPr>
              <p14:xfrm>
                <a:off x="3183093" y="2056027"/>
                <a:ext cx="117000" cy="134640"/>
              </p14:xfrm>
            </p:contentPart>
          </mc:Choice>
          <mc:Fallback>
            <p:pic>
              <p:nvPicPr>
                <p:cNvPr id="3" name="Freihand 2">
                  <a:extLst>
                    <a:ext uri="{FF2B5EF4-FFF2-40B4-BE49-F238E27FC236}">
                      <a16:creationId xmlns:a16="http://schemas.microsoft.com/office/drawing/2014/main" id="{C362874A-3552-4CAD-BA08-A17632CE8ECB}"/>
                    </a:ext>
                  </a:extLst>
                </p:cNvPr>
                <p:cNvPicPr/>
                <p:nvPr/>
              </p:nvPicPr>
              <p:blipFill>
                <a:blip r:embed="rId16"/>
                <a:stretch>
                  <a:fillRect/>
                </a:stretch>
              </p:blipFill>
              <p:spPr>
                <a:xfrm>
                  <a:off x="3178773" y="2051707"/>
                  <a:ext cx="1256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 name="Freihand 3">
                  <a:extLst>
                    <a:ext uri="{FF2B5EF4-FFF2-40B4-BE49-F238E27FC236}">
                      <a16:creationId xmlns:a16="http://schemas.microsoft.com/office/drawing/2014/main" id="{3C88DAD2-4B53-494B-8A0E-6A81B73FE36A}"/>
                    </a:ext>
                  </a:extLst>
                </p14:cNvPr>
                <p14:cNvContentPartPr/>
                <p14:nvPr/>
              </p14:nvContentPartPr>
              <p14:xfrm>
                <a:off x="3486573" y="1649227"/>
                <a:ext cx="117000" cy="102600"/>
              </p14:xfrm>
            </p:contentPart>
          </mc:Choice>
          <mc:Fallback>
            <p:pic>
              <p:nvPicPr>
                <p:cNvPr id="4" name="Freihand 3">
                  <a:extLst>
                    <a:ext uri="{FF2B5EF4-FFF2-40B4-BE49-F238E27FC236}">
                      <a16:creationId xmlns:a16="http://schemas.microsoft.com/office/drawing/2014/main" id="{3C88DAD2-4B53-494B-8A0E-6A81B73FE36A}"/>
                    </a:ext>
                  </a:extLst>
                </p:cNvPr>
                <p:cNvPicPr/>
                <p:nvPr/>
              </p:nvPicPr>
              <p:blipFill>
                <a:blip r:embed="rId18"/>
                <a:stretch>
                  <a:fillRect/>
                </a:stretch>
              </p:blipFill>
              <p:spPr>
                <a:xfrm>
                  <a:off x="3482253" y="1644907"/>
                  <a:ext cx="125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 name="Freihand 4">
                  <a:extLst>
                    <a:ext uri="{FF2B5EF4-FFF2-40B4-BE49-F238E27FC236}">
                      <a16:creationId xmlns:a16="http://schemas.microsoft.com/office/drawing/2014/main" id="{9923115F-A8F2-46ED-AF95-7574BD581F80}"/>
                    </a:ext>
                  </a:extLst>
                </p14:cNvPr>
                <p14:cNvContentPartPr/>
                <p14:nvPr/>
              </p14:nvContentPartPr>
              <p14:xfrm>
                <a:off x="3730653" y="1416667"/>
                <a:ext cx="94320" cy="99720"/>
              </p14:xfrm>
            </p:contentPart>
          </mc:Choice>
          <mc:Fallback>
            <p:pic>
              <p:nvPicPr>
                <p:cNvPr id="5" name="Freihand 4">
                  <a:extLst>
                    <a:ext uri="{FF2B5EF4-FFF2-40B4-BE49-F238E27FC236}">
                      <a16:creationId xmlns:a16="http://schemas.microsoft.com/office/drawing/2014/main" id="{9923115F-A8F2-46ED-AF95-7574BD581F80}"/>
                    </a:ext>
                  </a:extLst>
                </p:cNvPr>
                <p:cNvPicPr/>
                <p:nvPr/>
              </p:nvPicPr>
              <p:blipFill>
                <a:blip r:embed="rId20"/>
                <a:stretch>
                  <a:fillRect/>
                </a:stretch>
              </p:blipFill>
              <p:spPr>
                <a:xfrm>
                  <a:off x="3726333" y="1412347"/>
                  <a:ext cx="102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 name="Freihand 5">
                  <a:extLst>
                    <a:ext uri="{FF2B5EF4-FFF2-40B4-BE49-F238E27FC236}">
                      <a16:creationId xmlns:a16="http://schemas.microsoft.com/office/drawing/2014/main" id="{BE1ADDF3-F456-46A4-B208-C29B7A42AA48}"/>
                    </a:ext>
                  </a:extLst>
                </p14:cNvPr>
                <p14:cNvContentPartPr/>
                <p14:nvPr/>
              </p14:nvContentPartPr>
              <p14:xfrm>
                <a:off x="3653253" y="1346107"/>
                <a:ext cx="249840" cy="288360"/>
              </p14:xfrm>
            </p:contentPart>
          </mc:Choice>
          <mc:Fallback>
            <p:pic>
              <p:nvPicPr>
                <p:cNvPr id="6" name="Freihand 5">
                  <a:extLst>
                    <a:ext uri="{FF2B5EF4-FFF2-40B4-BE49-F238E27FC236}">
                      <a16:creationId xmlns:a16="http://schemas.microsoft.com/office/drawing/2014/main" id="{BE1ADDF3-F456-46A4-B208-C29B7A42AA48}"/>
                    </a:ext>
                  </a:extLst>
                </p:cNvPr>
                <p:cNvPicPr/>
                <p:nvPr/>
              </p:nvPicPr>
              <p:blipFill>
                <a:blip r:embed="rId22"/>
                <a:stretch>
                  <a:fillRect/>
                </a:stretch>
              </p:blipFill>
              <p:spPr>
                <a:xfrm>
                  <a:off x="3648933" y="1341787"/>
                  <a:ext cx="2584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B2E8EF4-FF52-4AC0-81B8-EDD1BDFD485A}"/>
                    </a:ext>
                  </a:extLst>
                </p14:cNvPr>
                <p14:cNvContentPartPr/>
                <p14:nvPr/>
              </p14:nvContentPartPr>
              <p14:xfrm>
                <a:off x="1309653" y="2428627"/>
                <a:ext cx="1915920" cy="2514600"/>
              </p14:xfrm>
            </p:contentPart>
          </mc:Choice>
          <mc:Fallback>
            <p:pic>
              <p:nvPicPr>
                <p:cNvPr id="16" name="Freihand 15">
                  <a:extLst>
                    <a:ext uri="{FF2B5EF4-FFF2-40B4-BE49-F238E27FC236}">
                      <a16:creationId xmlns:a16="http://schemas.microsoft.com/office/drawing/2014/main" id="{5B2E8EF4-FF52-4AC0-81B8-EDD1BDFD485A}"/>
                    </a:ext>
                  </a:extLst>
                </p:cNvPr>
                <p:cNvPicPr/>
                <p:nvPr/>
              </p:nvPicPr>
              <p:blipFill>
                <a:blip r:embed="rId24"/>
                <a:stretch>
                  <a:fillRect/>
                </a:stretch>
              </p:blipFill>
              <p:spPr>
                <a:xfrm>
                  <a:off x="1305333" y="2424307"/>
                  <a:ext cx="1924560" cy="2523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8CEF901C-B80E-489C-B792-74D9AD175F78}"/>
                    </a:ext>
                  </a:extLst>
                </p14:cNvPr>
                <p14:cNvContentPartPr/>
                <p14:nvPr/>
              </p14:nvContentPartPr>
              <p14:xfrm>
                <a:off x="1255653" y="4754947"/>
                <a:ext cx="192960" cy="363600"/>
              </p14:xfrm>
            </p:contentPart>
          </mc:Choice>
          <mc:Fallback>
            <p:pic>
              <p:nvPicPr>
                <p:cNvPr id="17" name="Freihand 16">
                  <a:extLst>
                    <a:ext uri="{FF2B5EF4-FFF2-40B4-BE49-F238E27FC236}">
                      <a16:creationId xmlns:a16="http://schemas.microsoft.com/office/drawing/2014/main" id="{8CEF901C-B80E-489C-B792-74D9AD175F78}"/>
                    </a:ext>
                  </a:extLst>
                </p:cNvPr>
                <p:cNvPicPr/>
                <p:nvPr/>
              </p:nvPicPr>
              <p:blipFill>
                <a:blip r:embed="rId26"/>
                <a:stretch>
                  <a:fillRect/>
                </a:stretch>
              </p:blipFill>
              <p:spPr>
                <a:xfrm>
                  <a:off x="1251333" y="4750627"/>
                  <a:ext cx="2016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CB8C64CC-2DE4-45C3-B622-B9C93314422C}"/>
                    </a:ext>
                  </a:extLst>
                </p14:cNvPr>
                <p14:cNvContentPartPr/>
                <p14:nvPr/>
              </p14:nvContentPartPr>
              <p14:xfrm>
                <a:off x="1812573" y="3467227"/>
                <a:ext cx="152640" cy="179280"/>
              </p14:xfrm>
            </p:contentPart>
          </mc:Choice>
          <mc:Fallback>
            <p:pic>
              <p:nvPicPr>
                <p:cNvPr id="19" name="Freihand 18">
                  <a:extLst>
                    <a:ext uri="{FF2B5EF4-FFF2-40B4-BE49-F238E27FC236}">
                      <a16:creationId xmlns:a16="http://schemas.microsoft.com/office/drawing/2014/main" id="{CB8C64CC-2DE4-45C3-B622-B9C93314422C}"/>
                    </a:ext>
                  </a:extLst>
                </p:cNvPr>
                <p:cNvPicPr/>
                <p:nvPr/>
              </p:nvPicPr>
              <p:blipFill>
                <a:blip r:embed="rId28"/>
                <a:stretch>
                  <a:fillRect/>
                </a:stretch>
              </p:blipFill>
              <p:spPr>
                <a:xfrm>
                  <a:off x="1808253" y="3462907"/>
                  <a:ext cx="161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B4ED433B-B356-4700-911E-057AC2590D18}"/>
                    </a:ext>
                  </a:extLst>
                </p14:cNvPr>
                <p14:cNvContentPartPr/>
                <p14:nvPr/>
              </p14:nvContentPartPr>
              <p14:xfrm>
                <a:off x="1929933" y="3180307"/>
                <a:ext cx="95040" cy="176040"/>
              </p14:xfrm>
            </p:contentPart>
          </mc:Choice>
          <mc:Fallback>
            <p:pic>
              <p:nvPicPr>
                <p:cNvPr id="20" name="Freihand 19">
                  <a:extLst>
                    <a:ext uri="{FF2B5EF4-FFF2-40B4-BE49-F238E27FC236}">
                      <a16:creationId xmlns:a16="http://schemas.microsoft.com/office/drawing/2014/main" id="{B4ED433B-B356-4700-911E-057AC2590D18}"/>
                    </a:ext>
                  </a:extLst>
                </p:cNvPr>
                <p:cNvPicPr/>
                <p:nvPr/>
              </p:nvPicPr>
              <p:blipFill>
                <a:blip r:embed="rId30"/>
                <a:stretch>
                  <a:fillRect/>
                </a:stretch>
              </p:blipFill>
              <p:spPr>
                <a:xfrm>
                  <a:off x="1925613" y="3175987"/>
                  <a:ext cx="1036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783A3B9-4905-48E9-BDC2-005239FF410D}"/>
                    </a:ext>
                  </a:extLst>
                </p14:cNvPr>
                <p14:cNvContentPartPr/>
                <p14:nvPr/>
              </p14:nvContentPartPr>
              <p14:xfrm>
                <a:off x="1849653" y="3090307"/>
                <a:ext cx="270000" cy="323280"/>
              </p14:xfrm>
            </p:contentPart>
          </mc:Choice>
          <mc:Fallback>
            <p:pic>
              <p:nvPicPr>
                <p:cNvPr id="21" name="Freihand 20">
                  <a:extLst>
                    <a:ext uri="{FF2B5EF4-FFF2-40B4-BE49-F238E27FC236}">
                      <a16:creationId xmlns:a16="http://schemas.microsoft.com/office/drawing/2014/main" id="{3783A3B9-4905-48E9-BDC2-005239FF410D}"/>
                    </a:ext>
                  </a:extLst>
                </p:cNvPr>
                <p:cNvPicPr/>
                <p:nvPr/>
              </p:nvPicPr>
              <p:blipFill>
                <a:blip r:embed="rId32"/>
                <a:stretch>
                  <a:fillRect/>
                </a:stretch>
              </p:blipFill>
              <p:spPr>
                <a:xfrm>
                  <a:off x="1845333" y="3085987"/>
                  <a:ext cx="2786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05AB9240-5E76-480D-B854-C3B0447DA5C9}"/>
                    </a:ext>
                  </a:extLst>
                </p14:cNvPr>
                <p14:cNvContentPartPr/>
                <p14:nvPr/>
              </p14:nvContentPartPr>
              <p14:xfrm>
                <a:off x="826173" y="2336467"/>
                <a:ext cx="2097720" cy="2933280"/>
              </p14:xfrm>
            </p:contentPart>
          </mc:Choice>
          <mc:Fallback>
            <p:pic>
              <p:nvPicPr>
                <p:cNvPr id="23" name="Freihand 22">
                  <a:extLst>
                    <a:ext uri="{FF2B5EF4-FFF2-40B4-BE49-F238E27FC236}">
                      <a16:creationId xmlns:a16="http://schemas.microsoft.com/office/drawing/2014/main" id="{05AB9240-5E76-480D-B854-C3B0447DA5C9}"/>
                    </a:ext>
                  </a:extLst>
                </p:cNvPr>
                <p:cNvPicPr/>
                <p:nvPr/>
              </p:nvPicPr>
              <p:blipFill>
                <a:blip r:embed="rId34"/>
                <a:stretch>
                  <a:fillRect/>
                </a:stretch>
              </p:blipFill>
              <p:spPr>
                <a:xfrm>
                  <a:off x="821853" y="2332147"/>
                  <a:ext cx="2106360" cy="2941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3F2DD354-9FA5-4B32-A7B8-78F2BBE9192C}"/>
                    </a:ext>
                  </a:extLst>
                </p14:cNvPr>
                <p14:cNvContentPartPr/>
                <p14:nvPr/>
              </p14:nvContentPartPr>
              <p14:xfrm>
                <a:off x="2899773" y="2282467"/>
                <a:ext cx="118800" cy="167400"/>
              </p14:xfrm>
            </p:contentPart>
          </mc:Choice>
          <mc:Fallback>
            <p:pic>
              <p:nvPicPr>
                <p:cNvPr id="24" name="Freihand 23">
                  <a:extLst>
                    <a:ext uri="{FF2B5EF4-FFF2-40B4-BE49-F238E27FC236}">
                      <a16:creationId xmlns:a16="http://schemas.microsoft.com/office/drawing/2014/main" id="{3F2DD354-9FA5-4B32-A7B8-78F2BBE9192C}"/>
                    </a:ext>
                  </a:extLst>
                </p:cNvPr>
                <p:cNvPicPr/>
                <p:nvPr/>
              </p:nvPicPr>
              <p:blipFill>
                <a:blip r:embed="rId36"/>
                <a:stretch>
                  <a:fillRect/>
                </a:stretch>
              </p:blipFill>
              <p:spPr>
                <a:xfrm>
                  <a:off x="2895453" y="2278147"/>
                  <a:ext cx="127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87D15189-8EA7-4958-9BDE-6C15355B0306}"/>
                    </a:ext>
                  </a:extLst>
                </p14:cNvPr>
                <p14:cNvContentPartPr/>
                <p14:nvPr/>
              </p14:nvContentPartPr>
              <p14:xfrm>
                <a:off x="1455453" y="2682067"/>
                <a:ext cx="86760" cy="221760"/>
              </p14:xfrm>
            </p:contentPart>
          </mc:Choice>
          <mc:Fallback>
            <p:pic>
              <p:nvPicPr>
                <p:cNvPr id="26" name="Freihand 25">
                  <a:extLst>
                    <a:ext uri="{FF2B5EF4-FFF2-40B4-BE49-F238E27FC236}">
                      <a16:creationId xmlns:a16="http://schemas.microsoft.com/office/drawing/2014/main" id="{87D15189-8EA7-4958-9BDE-6C15355B0306}"/>
                    </a:ext>
                  </a:extLst>
                </p:cNvPr>
                <p:cNvPicPr/>
                <p:nvPr/>
              </p:nvPicPr>
              <p:blipFill>
                <a:blip r:embed="rId38"/>
                <a:stretch>
                  <a:fillRect/>
                </a:stretch>
              </p:blipFill>
              <p:spPr>
                <a:xfrm>
                  <a:off x="1451133" y="2677747"/>
                  <a:ext cx="95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0CD21D78-7261-42B7-B3B4-E5BFFE505EB4}"/>
                    </a:ext>
                  </a:extLst>
                </p14:cNvPr>
                <p14:cNvContentPartPr/>
                <p14:nvPr/>
              </p14:nvContentPartPr>
              <p14:xfrm>
                <a:off x="1539693" y="2440507"/>
                <a:ext cx="79200" cy="72000"/>
              </p14:xfrm>
            </p:contentPart>
          </mc:Choice>
          <mc:Fallback>
            <p:pic>
              <p:nvPicPr>
                <p:cNvPr id="27" name="Freihand 26">
                  <a:extLst>
                    <a:ext uri="{FF2B5EF4-FFF2-40B4-BE49-F238E27FC236}">
                      <a16:creationId xmlns:a16="http://schemas.microsoft.com/office/drawing/2014/main" id="{0CD21D78-7261-42B7-B3B4-E5BFFE505EB4}"/>
                    </a:ext>
                  </a:extLst>
                </p:cNvPr>
                <p:cNvPicPr/>
                <p:nvPr/>
              </p:nvPicPr>
              <p:blipFill>
                <a:blip r:embed="rId40"/>
                <a:stretch>
                  <a:fillRect/>
                </a:stretch>
              </p:blipFill>
              <p:spPr>
                <a:xfrm>
                  <a:off x="1535373" y="2436187"/>
                  <a:ext cx="87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FF676134-E7BB-4716-AC06-B0C3F5A3DF4A}"/>
                    </a:ext>
                  </a:extLst>
                </p14:cNvPr>
                <p14:cNvContentPartPr/>
                <p14:nvPr/>
              </p14:nvContentPartPr>
              <p14:xfrm>
                <a:off x="1610613" y="2465347"/>
                <a:ext cx="28080" cy="50760"/>
              </p14:xfrm>
            </p:contentPart>
          </mc:Choice>
          <mc:Fallback>
            <p:pic>
              <p:nvPicPr>
                <p:cNvPr id="28" name="Freihand 27">
                  <a:extLst>
                    <a:ext uri="{FF2B5EF4-FFF2-40B4-BE49-F238E27FC236}">
                      <a16:creationId xmlns:a16="http://schemas.microsoft.com/office/drawing/2014/main" id="{FF676134-E7BB-4716-AC06-B0C3F5A3DF4A}"/>
                    </a:ext>
                  </a:extLst>
                </p:cNvPr>
                <p:cNvPicPr/>
                <p:nvPr/>
              </p:nvPicPr>
              <p:blipFill>
                <a:blip r:embed="rId42"/>
                <a:stretch>
                  <a:fillRect/>
                </a:stretch>
              </p:blipFill>
              <p:spPr>
                <a:xfrm>
                  <a:off x="1606293" y="2461027"/>
                  <a:ext cx="36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32EC1E4A-CE6F-45DB-9B67-81940E20CF4E}"/>
                    </a:ext>
                  </a:extLst>
                </p14:cNvPr>
                <p14:cNvContentPartPr/>
                <p14:nvPr/>
              </p14:nvContentPartPr>
              <p14:xfrm>
                <a:off x="1483173" y="2319907"/>
                <a:ext cx="219240" cy="295200"/>
              </p14:xfrm>
            </p:contentPart>
          </mc:Choice>
          <mc:Fallback>
            <p:pic>
              <p:nvPicPr>
                <p:cNvPr id="29" name="Freihand 28">
                  <a:extLst>
                    <a:ext uri="{FF2B5EF4-FFF2-40B4-BE49-F238E27FC236}">
                      <a16:creationId xmlns:a16="http://schemas.microsoft.com/office/drawing/2014/main" id="{32EC1E4A-CE6F-45DB-9B67-81940E20CF4E}"/>
                    </a:ext>
                  </a:extLst>
                </p:cNvPr>
                <p:cNvPicPr/>
                <p:nvPr/>
              </p:nvPicPr>
              <p:blipFill>
                <a:blip r:embed="rId44"/>
                <a:stretch>
                  <a:fillRect/>
                </a:stretch>
              </p:blipFill>
              <p:spPr>
                <a:xfrm>
                  <a:off x="1478853" y="2315587"/>
                  <a:ext cx="22788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A063BF80-7C6B-49B6-90E1-20D9D7E5A3C2}"/>
                    </a:ext>
                  </a:extLst>
                </p14:cNvPr>
                <p14:cNvContentPartPr/>
                <p14:nvPr/>
              </p14:nvContentPartPr>
              <p14:xfrm>
                <a:off x="3917133" y="2023267"/>
                <a:ext cx="2106360" cy="3160440"/>
              </p14:xfrm>
            </p:contentPart>
          </mc:Choice>
          <mc:Fallback>
            <p:pic>
              <p:nvPicPr>
                <p:cNvPr id="31" name="Freihand 30">
                  <a:extLst>
                    <a:ext uri="{FF2B5EF4-FFF2-40B4-BE49-F238E27FC236}">
                      <a16:creationId xmlns:a16="http://schemas.microsoft.com/office/drawing/2014/main" id="{A063BF80-7C6B-49B6-90E1-20D9D7E5A3C2}"/>
                    </a:ext>
                  </a:extLst>
                </p:cNvPr>
                <p:cNvPicPr/>
                <p:nvPr/>
              </p:nvPicPr>
              <p:blipFill>
                <a:blip r:embed="rId46"/>
                <a:stretch>
                  <a:fillRect/>
                </a:stretch>
              </p:blipFill>
              <p:spPr>
                <a:xfrm>
                  <a:off x="3912813" y="2018947"/>
                  <a:ext cx="2115000" cy="3169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45ABF468-FABA-4030-9662-EE004EBB7448}"/>
                    </a:ext>
                  </a:extLst>
                </p14:cNvPr>
                <p14:cNvContentPartPr/>
                <p14:nvPr/>
              </p14:nvContentPartPr>
              <p14:xfrm>
                <a:off x="3787173" y="1931467"/>
                <a:ext cx="153000" cy="205200"/>
              </p14:xfrm>
            </p:contentPart>
          </mc:Choice>
          <mc:Fallback>
            <p:pic>
              <p:nvPicPr>
                <p:cNvPr id="32" name="Freihand 31">
                  <a:extLst>
                    <a:ext uri="{FF2B5EF4-FFF2-40B4-BE49-F238E27FC236}">
                      <a16:creationId xmlns:a16="http://schemas.microsoft.com/office/drawing/2014/main" id="{45ABF468-FABA-4030-9662-EE004EBB7448}"/>
                    </a:ext>
                  </a:extLst>
                </p:cNvPr>
                <p:cNvPicPr/>
                <p:nvPr/>
              </p:nvPicPr>
              <p:blipFill>
                <a:blip r:embed="rId48"/>
                <a:stretch>
                  <a:fillRect/>
                </a:stretch>
              </p:blipFill>
              <p:spPr>
                <a:xfrm>
                  <a:off x="3782853" y="1927147"/>
                  <a:ext cx="1616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3E200562-6050-4C45-95D5-616F7416962F}"/>
                    </a:ext>
                  </a:extLst>
                </p14:cNvPr>
                <p14:cNvContentPartPr/>
                <p14:nvPr/>
              </p14:nvContentPartPr>
              <p14:xfrm>
                <a:off x="5995053" y="2910307"/>
                <a:ext cx="113040" cy="117000"/>
              </p14:xfrm>
            </p:contentPart>
          </mc:Choice>
          <mc:Fallback>
            <p:pic>
              <p:nvPicPr>
                <p:cNvPr id="34" name="Freihand 33">
                  <a:extLst>
                    <a:ext uri="{FF2B5EF4-FFF2-40B4-BE49-F238E27FC236}">
                      <a16:creationId xmlns:a16="http://schemas.microsoft.com/office/drawing/2014/main" id="{3E200562-6050-4C45-95D5-616F7416962F}"/>
                    </a:ext>
                  </a:extLst>
                </p:cNvPr>
                <p:cNvPicPr/>
                <p:nvPr/>
              </p:nvPicPr>
              <p:blipFill>
                <a:blip r:embed="rId50"/>
                <a:stretch>
                  <a:fillRect/>
                </a:stretch>
              </p:blipFill>
              <p:spPr>
                <a:xfrm>
                  <a:off x="5990733" y="2905987"/>
                  <a:ext cx="121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E5A989A3-DE34-41E3-A56E-4322E32F5CD9}"/>
                    </a:ext>
                  </a:extLst>
                </p14:cNvPr>
                <p14:cNvContentPartPr/>
                <p14:nvPr/>
              </p14:nvContentPartPr>
              <p14:xfrm>
                <a:off x="6190533" y="2682427"/>
                <a:ext cx="78840" cy="194400"/>
              </p14:xfrm>
            </p:contentPart>
          </mc:Choice>
          <mc:Fallback>
            <p:pic>
              <p:nvPicPr>
                <p:cNvPr id="36" name="Freihand 35">
                  <a:extLst>
                    <a:ext uri="{FF2B5EF4-FFF2-40B4-BE49-F238E27FC236}">
                      <a16:creationId xmlns:a16="http://schemas.microsoft.com/office/drawing/2014/main" id="{E5A989A3-DE34-41E3-A56E-4322E32F5CD9}"/>
                    </a:ext>
                  </a:extLst>
                </p:cNvPr>
                <p:cNvPicPr/>
                <p:nvPr/>
              </p:nvPicPr>
              <p:blipFill>
                <a:blip r:embed="rId52"/>
                <a:stretch>
                  <a:fillRect/>
                </a:stretch>
              </p:blipFill>
              <p:spPr>
                <a:xfrm>
                  <a:off x="6186213" y="2678107"/>
                  <a:ext cx="874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A97F529C-859D-46E7-AB6B-6BDB6FC8FF0A}"/>
                    </a:ext>
                  </a:extLst>
                </p14:cNvPr>
                <p14:cNvContentPartPr/>
                <p14:nvPr/>
              </p14:nvContentPartPr>
              <p14:xfrm>
                <a:off x="6242373" y="2660107"/>
                <a:ext cx="78480" cy="30960"/>
              </p14:xfrm>
            </p:contentPart>
          </mc:Choice>
          <mc:Fallback>
            <p:pic>
              <p:nvPicPr>
                <p:cNvPr id="38" name="Freihand 37">
                  <a:extLst>
                    <a:ext uri="{FF2B5EF4-FFF2-40B4-BE49-F238E27FC236}">
                      <a16:creationId xmlns:a16="http://schemas.microsoft.com/office/drawing/2014/main" id="{A97F529C-859D-46E7-AB6B-6BDB6FC8FF0A}"/>
                    </a:ext>
                  </a:extLst>
                </p:cNvPr>
                <p:cNvPicPr/>
                <p:nvPr/>
              </p:nvPicPr>
              <p:blipFill>
                <a:blip r:embed="rId54"/>
                <a:stretch>
                  <a:fillRect/>
                </a:stretch>
              </p:blipFill>
              <p:spPr>
                <a:xfrm>
                  <a:off x="6238053" y="2655787"/>
                  <a:ext cx="87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2A84803F-9075-4860-A7D4-1F93E1C88DB3}"/>
                    </a:ext>
                  </a:extLst>
                </p14:cNvPr>
                <p14:cNvContentPartPr/>
                <p14:nvPr/>
              </p14:nvContentPartPr>
              <p14:xfrm>
                <a:off x="6125373" y="2573347"/>
                <a:ext cx="299160" cy="384840"/>
              </p14:xfrm>
            </p:contentPart>
          </mc:Choice>
          <mc:Fallback>
            <p:pic>
              <p:nvPicPr>
                <p:cNvPr id="39" name="Freihand 38">
                  <a:extLst>
                    <a:ext uri="{FF2B5EF4-FFF2-40B4-BE49-F238E27FC236}">
                      <a16:creationId xmlns:a16="http://schemas.microsoft.com/office/drawing/2014/main" id="{2A84803F-9075-4860-A7D4-1F93E1C88DB3}"/>
                    </a:ext>
                  </a:extLst>
                </p:cNvPr>
                <p:cNvPicPr/>
                <p:nvPr/>
              </p:nvPicPr>
              <p:blipFill>
                <a:blip r:embed="rId56"/>
                <a:stretch>
                  <a:fillRect/>
                </a:stretch>
              </p:blipFill>
              <p:spPr>
                <a:xfrm>
                  <a:off x="6121053" y="2569027"/>
                  <a:ext cx="30780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A87A7F17-A625-4C9A-B643-4A3EAA934DA4}"/>
                    </a:ext>
                  </a:extLst>
                </p14:cNvPr>
                <p14:cNvContentPartPr/>
                <p14:nvPr/>
              </p14:nvContentPartPr>
              <p14:xfrm>
                <a:off x="1522773" y="5348587"/>
                <a:ext cx="3567240" cy="128520"/>
              </p14:xfrm>
            </p:contentPart>
          </mc:Choice>
          <mc:Fallback>
            <p:pic>
              <p:nvPicPr>
                <p:cNvPr id="41" name="Freihand 40">
                  <a:extLst>
                    <a:ext uri="{FF2B5EF4-FFF2-40B4-BE49-F238E27FC236}">
                      <a16:creationId xmlns:a16="http://schemas.microsoft.com/office/drawing/2014/main" id="{A87A7F17-A625-4C9A-B643-4A3EAA934DA4}"/>
                    </a:ext>
                  </a:extLst>
                </p:cNvPr>
                <p:cNvPicPr/>
                <p:nvPr/>
              </p:nvPicPr>
              <p:blipFill>
                <a:blip r:embed="rId58"/>
                <a:stretch>
                  <a:fillRect/>
                </a:stretch>
              </p:blipFill>
              <p:spPr>
                <a:xfrm>
                  <a:off x="1518453" y="5344267"/>
                  <a:ext cx="3575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E24E6C86-5708-4A59-BF14-7E9CFF95B0D4}"/>
                    </a:ext>
                  </a:extLst>
                </p14:cNvPr>
                <p14:cNvContentPartPr/>
                <p14:nvPr/>
              </p14:nvContentPartPr>
              <p14:xfrm>
                <a:off x="5032053" y="5274067"/>
                <a:ext cx="179280" cy="214200"/>
              </p14:xfrm>
            </p:contentPart>
          </mc:Choice>
          <mc:Fallback>
            <p:pic>
              <p:nvPicPr>
                <p:cNvPr id="42" name="Freihand 41">
                  <a:extLst>
                    <a:ext uri="{FF2B5EF4-FFF2-40B4-BE49-F238E27FC236}">
                      <a16:creationId xmlns:a16="http://schemas.microsoft.com/office/drawing/2014/main" id="{E24E6C86-5708-4A59-BF14-7E9CFF95B0D4}"/>
                    </a:ext>
                  </a:extLst>
                </p:cNvPr>
                <p:cNvPicPr/>
                <p:nvPr/>
              </p:nvPicPr>
              <p:blipFill>
                <a:blip r:embed="rId60"/>
                <a:stretch>
                  <a:fillRect/>
                </a:stretch>
              </p:blipFill>
              <p:spPr>
                <a:xfrm>
                  <a:off x="5027733" y="5269747"/>
                  <a:ext cx="1879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D747D85A-64E7-4A89-814F-3A7123A9AC43}"/>
                    </a:ext>
                  </a:extLst>
                </p14:cNvPr>
                <p14:cNvContentPartPr/>
                <p14:nvPr/>
              </p14:nvContentPartPr>
              <p14:xfrm>
                <a:off x="3146733" y="5612467"/>
                <a:ext cx="140760" cy="155160"/>
              </p14:xfrm>
            </p:contentPart>
          </mc:Choice>
          <mc:Fallback>
            <p:pic>
              <p:nvPicPr>
                <p:cNvPr id="44" name="Freihand 43">
                  <a:extLst>
                    <a:ext uri="{FF2B5EF4-FFF2-40B4-BE49-F238E27FC236}">
                      <a16:creationId xmlns:a16="http://schemas.microsoft.com/office/drawing/2014/main" id="{D747D85A-64E7-4A89-814F-3A7123A9AC43}"/>
                    </a:ext>
                  </a:extLst>
                </p:cNvPr>
                <p:cNvPicPr/>
                <p:nvPr/>
              </p:nvPicPr>
              <p:blipFill>
                <a:blip r:embed="rId62"/>
                <a:stretch>
                  <a:fillRect/>
                </a:stretch>
              </p:blipFill>
              <p:spPr>
                <a:xfrm>
                  <a:off x="3142413" y="5608147"/>
                  <a:ext cx="149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EA76A71F-6716-48E1-8B03-DC3F8C665901}"/>
                    </a:ext>
                  </a:extLst>
                </p14:cNvPr>
                <p14:cNvContentPartPr/>
                <p14:nvPr/>
              </p14:nvContentPartPr>
              <p14:xfrm>
                <a:off x="3488013" y="5530387"/>
                <a:ext cx="102600" cy="115920"/>
              </p14:xfrm>
            </p:contentPart>
          </mc:Choice>
          <mc:Fallback>
            <p:pic>
              <p:nvPicPr>
                <p:cNvPr id="46" name="Freihand 45">
                  <a:extLst>
                    <a:ext uri="{FF2B5EF4-FFF2-40B4-BE49-F238E27FC236}">
                      <a16:creationId xmlns:a16="http://schemas.microsoft.com/office/drawing/2014/main" id="{EA76A71F-6716-48E1-8B03-DC3F8C665901}"/>
                    </a:ext>
                  </a:extLst>
                </p:cNvPr>
                <p:cNvPicPr/>
                <p:nvPr/>
              </p:nvPicPr>
              <p:blipFill>
                <a:blip r:embed="rId64"/>
                <a:stretch>
                  <a:fillRect/>
                </a:stretch>
              </p:blipFill>
              <p:spPr>
                <a:xfrm>
                  <a:off x="3483693" y="5526067"/>
                  <a:ext cx="111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8575D147-4EDD-47FE-AFCF-2B425F9011EC}"/>
                    </a:ext>
                  </a:extLst>
                </p14:cNvPr>
                <p14:cNvContentPartPr/>
                <p14:nvPr/>
              </p14:nvContentPartPr>
              <p14:xfrm>
                <a:off x="3437613" y="5441107"/>
                <a:ext cx="262800" cy="277920"/>
              </p14:xfrm>
            </p:contentPart>
          </mc:Choice>
          <mc:Fallback>
            <p:pic>
              <p:nvPicPr>
                <p:cNvPr id="47" name="Freihand 46">
                  <a:extLst>
                    <a:ext uri="{FF2B5EF4-FFF2-40B4-BE49-F238E27FC236}">
                      <a16:creationId xmlns:a16="http://schemas.microsoft.com/office/drawing/2014/main" id="{8575D147-4EDD-47FE-AFCF-2B425F9011EC}"/>
                    </a:ext>
                  </a:extLst>
                </p:cNvPr>
                <p:cNvPicPr/>
                <p:nvPr/>
              </p:nvPicPr>
              <p:blipFill>
                <a:blip r:embed="rId66"/>
                <a:stretch>
                  <a:fillRect/>
                </a:stretch>
              </p:blipFill>
              <p:spPr>
                <a:xfrm>
                  <a:off x="3433293" y="5436787"/>
                  <a:ext cx="271440" cy="28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58" name="Freihand 57">
                <a:extLst>
                  <a:ext uri="{FF2B5EF4-FFF2-40B4-BE49-F238E27FC236}">
                    <a16:creationId xmlns:a16="http://schemas.microsoft.com/office/drawing/2014/main" id="{900A5001-5457-4726-8513-E5997F06D00B}"/>
                  </a:ext>
                </a:extLst>
              </p14:cNvPr>
              <p14:cNvContentPartPr/>
              <p14:nvPr/>
            </p14:nvContentPartPr>
            <p14:xfrm>
              <a:off x="246213" y="6252547"/>
              <a:ext cx="107640" cy="66240"/>
            </p14:xfrm>
          </p:contentPart>
        </mc:Choice>
        <mc:Fallback>
          <p:pic>
            <p:nvPicPr>
              <p:cNvPr id="58" name="Freihand 57">
                <a:extLst>
                  <a:ext uri="{FF2B5EF4-FFF2-40B4-BE49-F238E27FC236}">
                    <a16:creationId xmlns:a16="http://schemas.microsoft.com/office/drawing/2014/main" id="{900A5001-5457-4726-8513-E5997F06D00B}"/>
                  </a:ext>
                </a:extLst>
              </p:cNvPr>
              <p:cNvPicPr/>
              <p:nvPr/>
            </p:nvPicPr>
            <p:blipFill>
              <a:blip r:embed="rId68"/>
              <a:stretch>
                <a:fillRect/>
              </a:stretch>
            </p:blipFill>
            <p:spPr>
              <a:xfrm>
                <a:off x="241893" y="6248227"/>
                <a:ext cx="116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0" name="Freihand 59">
                <a:extLst>
                  <a:ext uri="{FF2B5EF4-FFF2-40B4-BE49-F238E27FC236}">
                    <a16:creationId xmlns:a16="http://schemas.microsoft.com/office/drawing/2014/main" id="{F7DD1053-747D-4F85-ACF9-3C18AEF8B82C}"/>
                  </a:ext>
                </a:extLst>
              </p14:cNvPr>
              <p14:cNvContentPartPr/>
              <p14:nvPr/>
            </p14:nvContentPartPr>
            <p14:xfrm>
              <a:off x="1816533" y="3611227"/>
              <a:ext cx="212040" cy="118080"/>
            </p14:xfrm>
          </p:contentPart>
        </mc:Choice>
        <mc:Fallback>
          <p:pic>
            <p:nvPicPr>
              <p:cNvPr id="60" name="Freihand 59">
                <a:extLst>
                  <a:ext uri="{FF2B5EF4-FFF2-40B4-BE49-F238E27FC236}">
                    <a16:creationId xmlns:a16="http://schemas.microsoft.com/office/drawing/2014/main" id="{F7DD1053-747D-4F85-ACF9-3C18AEF8B82C}"/>
                  </a:ext>
                </a:extLst>
              </p:cNvPr>
              <p:cNvPicPr/>
              <p:nvPr/>
            </p:nvPicPr>
            <p:blipFill>
              <a:blip r:embed="rId70"/>
              <a:stretch>
                <a:fillRect/>
              </a:stretch>
            </p:blipFill>
            <p:spPr>
              <a:xfrm>
                <a:off x="1812213" y="3606907"/>
                <a:ext cx="220680" cy="126720"/>
              </a:xfrm>
              <a:prstGeom prst="rect">
                <a:avLst/>
              </a:prstGeom>
            </p:spPr>
          </p:pic>
        </mc:Fallback>
      </mc:AlternateContent>
      <p:grpSp>
        <p:nvGrpSpPr>
          <p:cNvPr id="38920" name="Gruppieren 38919">
            <a:extLst>
              <a:ext uri="{FF2B5EF4-FFF2-40B4-BE49-F238E27FC236}">
                <a16:creationId xmlns:a16="http://schemas.microsoft.com/office/drawing/2014/main" id="{F4F3D23D-1522-45A2-B66F-255FA941C68C}"/>
              </a:ext>
            </a:extLst>
          </p:cNvPr>
          <p:cNvGrpSpPr/>
          <p:nvPr/>
        </p:nvGrpSpPr>
        <p:grpSpPr>
          <a:xfrm>
            <a:off x="347013" y="4514467"/>
            <a:ext cx="1809360" cy="1845000"/>
            <a:chOff x="347013" y="4514467"/>
            <a:chExt cx="1809360" cy="1845000"/>
          </a:xfrm>
        </p:grpSpPr>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AB8B6516-290F-4992-8D16-A1F00A9547CC}"/>
                    </a:ext>
                  </a:extLst>
                </p14:cNvPr>
                <p14:cNvContentPartPr/>
                <p14:nvPr/>
              </p14:nvContentPartPr>
              <p14:xfrm>
                <a:off x="603333" y="4514467"/>
                <a:ext cx="1553040" cy="1518480"/>
              </p14:xfrm>
            </p:contentPart>
          </mc:Choice>
          <mc:Fallback>
            <p:pic>
              <p:nvPicPr>
                <p:cNvPr id="49" name="Freihand 48">
                  <a:extLst>
                    <a:ext uri="{FF2B5EF4-FFF2-40B4-BE49-F238E27FC236}">
                      <a16:creationId xmlns:a16="http://schemas.microsoft.com/office/drawing/2014/main" id="{AB8B6516-290F-4992-8D16-A1F00A9547CC}"/>
                    </a:ext>
                  </a:extLst>
                </p:cNvPr>
                <p:cNvPicPr/>
                <p:nvPr/>
              </p:nvPicPr>
              <p:blipFill>
                <a:blip r:embed="rId72"/>
                <a:stretch>
                  <a:fillRect/>
                </a:stretch>
              </p:blipFill>
              <p:spPr>
                <a:xfrm>
                  <a:off x="599013" y="4510147"/>
                  <a:ext cx="1561680" cy="1527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58E8C252-4B58-4E3A-8450-CBD30F6F48A1}"/>
                    </a:ext>
                  </a:extLst>
                </p14:cNvPr>
                <p14:cNvContentPartPr/>
                <p14:nvPr/>
              </p14:nvContentPartPr>
              <p14:xfrm>
                <a:off x="347013" y="6074707"/>
                <a:ext cx="11160" cy="97920"/>
              </p14:xfrm>
            </p:contentPart>
          </mc:Choice>
          <mc:Fallback>
            <p:pic>
              <p:nvPicPr>
                <p:cNvPr id="50" name="Freihand 49">
                  <a:extLst>
                    <a:ext uri="{FF2B5EF4-FFF2-40B4-BE49-F238E27FC236}">
                      <a16:creationId xmlns:a16="http://schemas.microsoft.com/office/drawing/2014/main" id="{58E8C252-4B58-4E3A-8450-CBD30F6F48A1}"/>
                    </a:ext>
                  </a:extLst>
                </p:cNvPr>
                <p:cNvPicPr/>
                <p:nvPr/>
              </p:nvPicPr>
              <p:blipFill>
                <a:blip r:embed="rId74"/>
                <a:stretch>
                  <a:fillRect/>
                </a:stretch>
              </p:blipFill>
              <p:spPr>
                <a:xfrm>
                  <a:off x="342693" y="6070387"/>
                  <a:ext cx="19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7054A77D-40E9-4F94-AE2D-6891FFFD975E}"/>
                    </a:ext>
                  </a:extLst>
                </p14:cNvPr>
                <p14:cNvContentPartPr/>
                <p14:nvPr/>
              </p14:nvContentPartPr>
              <p14:xfrm>
                <a:off x="352413" y="6070747"/>
                <a:ext cx="275760" cy="101520"/>
              </p14:xfrm>
            </p:contentPart>
          </mc:Choice>
          <mc:Fallback>
            <p:pic>
              <p:nvPicPr>
                <p:cNvPr id="51" name="Freihand 50">
                  <a:extLst>
                    <a:ext uri="{FF2B5EF4-FFF2-40B4-BE49-F238E27FC236}">
                      <a16:creationId xmlns:a16="http://schemas.microsoft.com/office/drawing/2014/main" id="{7054A77D-40E9-4F94-AE2D-6891FFFD975E}"/>
                    </a:ext>
                  </a:extLst>
                </p:cNvPr>
                <p:cNvPicPr/>
                <p:nvPr/>
              </p:nvPicPr>
              <p:blipFill>
                <a:blip r:embed="rId76"/>
                <a:stretch>
                  <a:fillRect/>
                </a:stretch>
              </p:blipFill>
              <p:spPr>
                <a:xfrm>
                  <a:off x="348093" y="6066427"/>
                  <a:ext cx="284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019E0944-3E6E-4AB6-8E05-034639938576}"/>
                    </a:ext>
                  </a:extLst>
                </p14:cNvPr>
                <p14:cNvContentPartPr/>
                <p14:nvPr/>
              </p14:nvContentPartPr>
              <p14:xfrm>
                <a:off x="649773" y="6053467"/>
                <a:ext cx="360" cy="360"/>
              </p14:xfrm>
            </p:contentPart>
          </mc:Choice>
          <mc:Fallback>
            <p:pic>
              <p:nvPicPr>
                <p:cNvPr id="52" name="Freihand 51">
                  <a:extLst>
                    <a:ext uri="{FF2B5EF4-FFF2-40B4-BE49-F238E27FC236}">
                      <a16:creationId xmlns:a16="http://schemas.microsoft.com/office/drawing/2014/main" id="{019E0944-3E6E-4AB6-8E05-034639938576}"/>
                    </a:ext>
                  </a:extLst>
                </p:cNvPr>
                <p:cNvPicPr/>
                <p:nvPr/>
              </p:nvPicPr>
              <p:blipFill>
                <a:blip r:embed="rId78"/>
                <a:stretch>
                  <a:fillRect/>
                </a:stretch>
              </p:blipFill>
              <p:spPr>
                <a:xfrm>
                  <a:off x="645453" y="6049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6D478269-764D-431B-B80F-31E179E0A965}"/>
                    </a:ext>
                  </a:extLst>
                </p14:cNvPr>
                <p14:cNvContentPartPr/>
                <p14:nvPr/>
              </p14:nvContentPartPr>
              <p14:xfrm>
                <a:off x="1308213" y="6062467"/>
                <a:ext cx="80640" cy="91080"/>
              </p14:xfrm>
            </p:contentPart>
          </mc:Choice>
          <mc:Fallback>
            <p:pic>
              <p:nvPicPr>
                <p:cNvPr id="53" name="Freihand 52">
                  <a:extLst>
                    <a:ext uri="{FF2B5EF4-FFF2-40B4-BE49-F238E27FC236}">
                      <a16:creationId xmlns:a16="http://schemas.microsoft.com/office/drawing/2014/main" id="{6D478269-764D-431B-B80F-31E179E0A965}"/>
                    </a:ext>
                  </a:extLst>
                </p:cNvPr>
                <p:cNvPicPr/>
                <p:nvPr/>
              </p:nvPicPr>
              <p:blipFill>
                <a:blip r:embed="rId80"/>
                <a:stretch>
                  <a:fillRect/>
                </a:stretch>
              </p:blipFill>
              <p:spPr>
                <a:xfrm>
                  <a:off x="1303893" y="6058147"/>
                  <a:ext cx="89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DE2CB251-4841-4BCD-BC7C-5526FCC691F5}"/>
                    </a:ext>
                  </a:extLst>
                </p14:cNvPr>
                <p14:cNvContentPartPr/>
                <p14:nvPr/>
              </p14:nvContentPartPr>
              <p14:xfrm>
                <a:off x="1415853" y="6070387"/>
                <a:ext cx="242640" cy="59760"/>
              </p14:xfrm>
            </p:contentPart>
          </mc:Choice>
          <mc:Fallback>
            <p:pic>
              <p:nvPicPr>
                <p:cNvPr id="54" name="Freihand 53">
                  <a:extLst>
                    <a:ext uri="{FF2B5EF4-FFF2-40B4-BE49-F238E27FC236}">
                      <a16:creationId xmlns:a16="http://schemas.microsoft.com/office/drawing/2014/main" id="{DE2CB251-4841-4BCD-BC7C-5526FCC691F5}"/>
                    </a:ext>
                  </a:extLst>
                </p:cNvPr>
                <p:cNvPicPr/>
                <p:nvPr/>
              </p:nvPicPr>
              <p:blipFill>
                <a:blip r:embed="rId82"/>
                <a:stretch>
                  <a:fillRect/>
                </a:stretch>
              </p:blipFill>
              <p:spPr>
                <a:xfrm>
                  <a:off x="1411533" y="6066067"/>
                  <a:ext cx="251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2769E84A-8D88-4697-B1DB-39473B5510D0}"/>
                    </a:ext>
                  </a:extLst>
                </p14:cNvPr>
                <p14:cNvContentPartPr/>
                <p14:nvPr/>
              </p14:nvContentPartPr>
              <p14:xfrm>
                <a:off x="1715013" y="6057427"/>
                <a:ext cx="83880" cy="81720"/>
              </p14:xfrm>
            </p:contentPart>
          </mc:Choice>
          <mc:Fallback>
            <p:pic>
              <p:nvPicPr>
                <p:cNvPr id="55" name="Freihand 54">
                  <a:extLst>
                    <a:ext uri="{FF2B5EF4-FFF2-40B4-BE49-F238E27FC236}">
                      <a16:creationId xmlns:a16="http://schemas.microsoft.com/office/drawing/2014/main" id="{2769E84A-8D88-4697-B1DB-39473B5510D0}"/>
                    </a:ext>
                  </a:extLst>
                </p:cNvPr>
                <p:cNvPicPr/>
                <p:nvPr/>
              </p:nvPicPr>
              <p:blipFill>
                <a:blip r:embed="rId84"/>
                <a:stretch>
                  <a:fillRect/>
                </a:stretch>
              </p:blipFill>
              <p:spPr>
                <a:xfrm>
                  <a:off x="1710693" y="6053107"/>
                  <a:ext cx="92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1" name="Freihand 60">
                  <a:extLst>
                    <a:ext uri="{FF2B5EF4-FFF2-40B4-BE49-F238E27FC236}">
                      <a16:creationId xmlns:a16="http://schemas.microsoft.com/office/drawing/2014/main" id="{A6FD304E-4A65-4657-96F0-1AB16E1679DA}"/>
                    </a:ext>
                  </a:extLst>
                </p14:cNvPr>
                <p14:cNvContentPartPr/>
                <p14:nvPr/>
              </p14:nvContentPartPr>
              <p14:xfrm>
                <a:off x="937053" y="6273427"/>
                <a:ext cx="119520" cy="10080"/>
              </p14:xfrm>
            </p:contentPart>
          </mc:Choice>
          <mc:Fallback>
            <p:pic>
              <p:nvPicPr>
                <p:cNvPr id="61" name="Freihand 60">
                  <a:extLst>
                    <a:ext uri="{FF2B5EF4-FFF2-40B4-BE49-F238E27FC236}">
                      <a16:creationId xmlns:a16="http://schemas.microsoft.com/office/drawing/2014/main" id="{A6FD304E-4A65-4657-96F0-1AB16E1679DA}"/>
                    </a:ext>
                  </a:extLst>
                </p:cNvPr>
                <p:cNvPicPr/>
                <p:nvPr/>
              </p:nvPicPr>
              <p:blipFill>
                <a:blip r:embed="rId86"/>
                <a:stretch>
                  <a:fillRect/>
                </a:stretch>
              </p:blipFill>
              <p:spPr>
                <a:xfrm>
                  <a:off x="932733" y="6269107"/>
                  <a:ext cx="128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2" name="Freihand 61">
                  <a:extLst>
                    <a:ext uri="{FF2B5EF4-FFF2-40B4-BE49-F238E27FC236}">
                      <a16:creationId xmlns:a16="http://schemas.microsoft.com/office/drawing/2014/main" id="{3598BAEA-FB1C-4323-8988-1D568EB04926}"/>
                    </a:ext>
                  </a:extLst>
                </p14:cNvPr>
                <p14:cNvContentPartPr/>
                <p14:nvPr/>
              </p14:nvContentPartPr>
              <p14:xfrm>
                <a:off x="924093" y="6309067"/>
                <a:ext cx="144360" cy="13680"/>
              </p14:xfrm>
            </p:contentPart>
          </mc:Choice>
          <mc:Fallback>
            <p:pic>
              <p:nvPicPr>
                <p:cNvPr id="62" name="Freihand 61">
                  <a:extLst>
                    <a:ext uri="{FF2B5EF4-FFF2-40B4-BE49-F238E27FC236}">
                      <a16:creationId xmlns:a16="http://schemas.microsoft.com/office/drawing/2014/main" id="{3598BAEA-FB1C-4323-8988-1D568EB04926}"/>
                    </a:ext>
                  </a:extLst>
                </p:cNvPr>
                <p:cNvPicPr/>
                <p:nvPr/>
              </p:nvPicPr>
              <p:blipFill>
                <a:blip r:embed="rId88"/>
                <a:stretch>
                  <a:fillRect/>
                </a:stretch>
              </p:blipFill>
              <p:spPr>
                <a:xfrm>
                  <a:off x="919773" y="6304747"/>
                  <a:ext cx="153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3" name="Freihand 62">
                  <a:extLst>
                    <a:ext uri="{FF2B5EF4-FFF2-40B4-BE49-F238E27FC236}">
                      <a16:creationId xmlns:a16="http://schemas.microsoft.com/office/drawing/2014/main" id="{756F0F0A-5E0E-4133-97FD-BD638B310621}"/>
                    </a:ext>
                  </a:extLst>
                </p14:cNvPr>
                <p14:cNvContentPartPr/>
                <p14:nvPr/>
              </p14:nvContentPartPr>
              <p14:xfrm>
                <a:off x="1237653" y="6263347"/>
                <a:ext cx="138240" cy="96120"/>
              </p14:xfrm>
            </p:contentPart>
          </mc:Choice>
          <mc:Fallback>
            <p:pic>
              <p:nvPicPr>
                <p:cNvPr id="63" name="Freihand 62">
                  <a:extLst>
                    <a:ext uri="{FF2B5EF4-FFF2-40B4-BE49-F238E27FC236}">
                      <a16:creationId xmlns:a16="http://schemas.microsoft.com/office/drawing/2014/main" id="{756F0F0A-5E0E-4133-97FD-BD638B310621}"/>
                    </a:ext>
                  </a:extLst>
                </p:cNvPr>
                <p:cNvPicPr/>
                <p:nvPr/>
              </p:nvPicPr>
              <p:blipFill>
                <a:blip r:embed="rId90"/>
                <a:stretch>
                  <a:fillRect/>
                </a:stretch>
              </p:blipFill>
              <p:spPr>
                <a:xfrm>
                  <a:off x="1233333" y="6259027"/>
                  <a:ext cx="146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8912" name="Freihand 38911">
                  <a:extLst>
                    <a:ext uri="{FF2B5EF4-FFF2-40B4-BE49-F238E27FC236}">
                      <a16:creationId xmlns:a16="http://schemas.microsoft.com/office/drawing/2014/main" id="{B2976B57-D28F-4AA2-9CEB-4FB0505F6DD0}"/>
                    </a:ext>
                  </a:extLst>
                </p14:cNvPr>
                <p14:cNvContentPartPr/>
                <p14:nvPr/>
              </p14:nvContentPartPr>
              <p14:xfrm>
                <a:off x="1467333" y="6261547"/>
                <a:ext cx="9000" cy="94680"/>
              </p14:xfrm>
            </p:contentPart>
          </mc:Choice>
          <mc:Fallback>
            <p:pic>
              <p:nvPicPr>
                <p:cNvPr id="38912" name="Freihand 38911">
                  <a:extLst>
                    <a:ext uri="{FF2B5EF4-FFF2-40B4-BE49-F238E27FC236}">
                      <a16:creationId xmlns:a16="http://schemas.microsoft.com/office/drawing/2014/main" id="{B2976B57-D28F-4AA2-9CEB-4FB0505F6DD0}"/>
                    </a:ext>
                  </a:extLst>
                </p:cNvPr>
                <p:cNvPicPr/>
                <p:nvPr/>
              </p:nvPicPr>
              <p:blipFill>
                <a:blip r:embed="rId92"/>
                <a:stretch>
                  <a:fillRect/>
                </a:stretch>
              </p:blipFill>
              <p:spPr>
                <a:xfrm>
                  <a:off x="1463013" y="6257227"/>
                  <a:ext cx="17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8913" name="Freihand 38912">
                  <a:extLst>
                    <a:ext uri="{FF2B5EF4-FFF2-40B4-BE49-F238E27FC236}">
                      <a16:creationId xmlns:a16="http://schemas.microsoft.com/office/drawing/2014/main" id="{DC75EFE0-FFFD-40BB-A59B-9101A1319863}"/>
                    </a:ext>
                  </a:extLst>
                </p14:cNvPr>
                <p14:cNvContentPartPr/>
                <p14:nvPr/>
              </p14:nvContentPartPr>
              <p14:xfrm>
                <a:off x="1434573" y="6292507"/>
                <a:ext cx="122760" cy="16920"/>
              </p14:xfrm>
            </p:contentPart>
          </mc:Choice>
          <mc:Fallback>
            <p:pic>
              <p:nvPicPr>
                <p:cNvPr id="38913" name="Freihand 38912">
                  <a:extLst>
                    <a:ext uri="{FF2B5EF4-FFF2-40B4-BE49-F238E27FC236}">
                      <a16:creationId xmlns:a16="http://schemas.microsoft.com/office/drawing/2014/main" id="{DC75EFE0-FFFD-40BB-A59B-9101A1319863}"/>
                    </a:ext>
                  </a:extLst>
                </p:cNvPr>
                <p:cNvPicPr/>
                <p:nvPr/>
              </p:nvPicPr>
              <p:blipFill>
                <a:blip r:embed="rId94"/>
                <a:stretch>
                  <a:fillRect/>
                </a:stretch>
              </p:blipFill>
              <p:spPr>
                <a:xfrm>
                  <a:off x="1430253" y="6288187"/>
                  <a:ext cx="131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8914" name="Freihand 38913">
                  <a:extLst>
                    <a:ext uri="{FF2B5EF4-FFF2-40B4-BE49-F238E27FC236}">
                      <a16:creationId xmlns:a16="http://schemas.microsoft.com/office/drawing/2014/main" id="{36E17BF1-83B5-46B5-B1BB-87DA4A1A1FC0}"/>
                    </a:ext>
                  </a:extLst>
                </p14:cNvPr>
                <p14:cNvContentPartPr/>
                <p14:nvPr/>
              </p14:nvContentPartPr>
              <p14:xfrm>
                <a:off x="1613493" y="6254347"/>
                <a:ext cx="117720" cy="87120"/>
              </p14:xfrm>
            </p:contentPart>
          </mc:Choice>
          <mc:Fallback>
            <p:pic>
              <p:nvPicPr>
                <p:cNvPr id="38914" name="Freihand 38913">
                  <a:extLst>
                    <a:ext uri="{FF2B5EF4-FFF2-40B4-BE49-F238E27FC236}">
                      <a16:creationId xmlns:a16="http://schemas.microsoft.com/office/drawing/2014/main" id="{36E17BF1-83B5-46B5-B1BB-87DA4A1A1FC0}"/>
                    </a:ext>
                  </a:extLst>
                </p:cNvPr>
                <p:cNvPicPr/>
                <p:nvPr/>
              </p:nvPicPr>
              <p:blipFill>
                <a:blip r:embed="rId96"/>
                <a:stretch>
                  <a:fillRect/>
                </a:stretch>
              </p:blipFill>
              <p:spPr>
                <a:xfrm>
                  <a:off x="1609173" y="6250027"/>
                  <a:ext cx="126360" cy="9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38919" name="Freihand 38918">
                <a:extLst>
                  <a:ext uri="{FF2B5EF4-FFF2-40B4-BE49-F238E27FC236}">
                    <a16:creationId xmlns:a16="http://schemas.microsoft.com/office/drawing/2014/main" id="{7C55DC55-B3BA-4B48-98D7-112C3F016663}"/>
                  </a:ext>
                </a:extLst>
              </p14:cNvPr>
              <p14:cNvContentPartPr/>
              <p14:nvPr/>
            </p14:nvContentPartPr>
            <p14:xfrm>
              <a:off x="3088053" y="5816947"/>
              <a:ext cx="308520" cy="3240"/>
            </p14:xfrm>
          </p:contentPart>
        </mc:Choice>
        <mc:Fallback>
          <p:pic>
            <p:nvPicPr>
              <p:cNvPr id="38919" name="Freihand 38918">
                <a:extLst>
                  <a:ext uri="{FF2B5EF4-FFF2-40B4-BE49-F238E27FC236}">
                    <a16:creationId xmlns:a16="http://schemas.microsoft.com/office/drawing/2014/main" id="{7C55DC55-B3BA-4B48-98D7-112C3F016663}"/>
                  </a:ext>
                </a:extLst>
              </p:cNvPr>
              <p:cNvPicPr/>
              <p:nvPr/>
            </p:nvPicPr>
            <p:blipFill>
              <a:blip r:embed="rId98"/>
              <a:stretch>
                <a:fillRect/>
              </a:stretch>
            </p:blipFill>
            <p:spPr>
              <a:xfrm>
                <a:off x="3083733" y="5812627"/>
                <a:ext cx="3171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8921" name="Freihand 38920">
                <a:extLst>
                  <a:ext uri="{FF2B5EF4-FFF2-40B4-BE49-F238E27FC236}">
                    <a16:creationId xmlns:a16="http://schemas.microsoft.com/office/drawing/2014/main" id="{E1B50AD8-AB33-4E6E-8B69-FE0FDF388DE0}"/>
                  </a:ext>
                </a:extLst>
              </p14:cNvPr>
              <p14:cNvContentPartPr/>
              <p14:nvPr/>
            </p14:nvContentPartPr>
            <p14:xfrm>
              <a:off x="1296693" y="2761627"/>
              <a:ext cx="374040" cy="234720"/>
            </p14:xfrm>
          </p:contentPart>
        </mc:Choice>
        <mc:Fallback>
          <p:pic>
            <p:nvPicPr>
              <p:cNvPr id="38921" name="Freihand 38920">
                <a:extLst>
                  <a:ext uri="{FF2B5EF4-FFF2-40B4-BE49-F238E27FC236}">
                    <a16:creationId xmlns:a16="http://schemas.microsoft.com/office/drawing/2014/main" id="{E1B50AD8-AB33-4E6E-8B69-FE0FDF388DE0}"/>
                  </a:ext>
                </a:extLst>
              </p:cNvPr>
              <p:cNvPicPr/>
              <p:nvPr/>
            </p:nvPicPr>
            <p:blipFill>
              <a:blip r:embed="rId100"/>
              <a:stretch>
                <a:fillRect/>
              </a:stretch>
            </p:blipFill>
            <p:spPr>
              <a:xfrm>
                <a:off x="1292373" y="2757307"/>
                <a:ext cx="382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8922" name="Freihand 38921">
                <a:extLst>
                  <a:ext uri="{FF2B5EF4-FFF2-40B4-BE49-F238E27FC236}">
                    <a16:creationId xmlns:a16="http://schemas.microsoft.com/office/drawing/2014/main" id="{90C8B5B2-96A5-4E48-BF25-3567C31DD34A}"/>
                  </a:ext>
                </a:extLst>
              </p14:cNvPr>
              <p14:cNvContentPartPr/>
              <p14:nvPr/>
            </p14:nvContentPartPr>
            <p14:xfrm>
              <a:off x="2437533" y="1068907"/>
              <a:ext cx="2001600" cy="2051640"/>
            </p14:xfrm>
          </p:contentPart>
        </mc:Choice>
        <mc:Fallback>
          <p:pic>
            <p:nvPicPr>
              <p:cNvPr id="38922" name="Freihand 38921">
                <a:extLst>
                  <a:ext uri="{FF2B5EF4-FFF2-40B4-BE49-F238E27FC236}">
                    <a16:creationId xmlns:a16="http://schemas.microsoft.com/office/drawing/2014/main" id="{90C8B5B2-96A5-4E48-BF25-3567C31DD34A}"/>
                  </a:ext>
                </a:extLst>
              </p:cNvPr>
              <p:cNvPicPr/>
              <p:nvPr/>
            </p:nvPicPr>
            <p:blipFill>
              <a:blip r:embed="rId102"/>
              <a:stretch>
                <a:fillRect/>
              </a:stretch>
            </p:blipFill>
            <p:spPr>
              <a:xfrm>
                <a:off x="2433213" y="1064587"/>
                <a:ext cx="2010240" cy="2060280"/>
              </a:xfrm>
              <a:prstGeom prst="rect">
                <a:avLst/>
              </a:prstGeom>
            </p:spPr>
          </p:pic>
        </mc:Fallback>
      </mc:AlternateContent>
      <p:grpSp>
        <p:nvGrpSpPr>
          <p:cNvPr id="38938" name="Gruppieren 38937">
            <a:extLst>
              <a:ext uri="{FF2B5EF4-FFF2-40B4-BE49-F238E27FC236}">
                <a16:creationId xmlns:a16="http://schemas.microsoft.com/office/drawing/2014/main" id="{65B1434D-57E5-4EF0-A49E-0CBF21DC9E1C}"/>
              </a:ext>
            </a:extLst>
          </p:cNvPr>
          <p:cNvGrpSpPr/>
          <p:nvPr/>
        </p:nvGrpSpPr>
        <p:grpSpPr>
          <a:xfrm>
            <a:off x="3506373" y="1753627"/>
            <a:ext cx="190440" cy="80640"/>
            <a:chOff x="3506373" y="1753627"/>
            <a:chExt cx="190440" cy="80640"/>
          </a:xfrm>
        </p:grpSpPr>
        <mc:AlternateContent xmlns:mc="http://schemas.openxmlformats.org/markup-compatibility/2006">
          <mc:Choice xmlns:p14="http://schemas.microsoft.com/office/powerpoint/2010/main" Requires="p14">
            <p:contentPart p14:bwMode="auto" r:id="rId103">
              <p14:nvContentPartPr>
                <p14:cNvPr id="38936" name="Freihand 38935">
                  <a:extLst>
                    <a:ext uri="{FF2B5EF4-FFF2-40B4-BE49-F238E27FC236}">
                      <a16:creationId xmlns:a16="http://schemas.microsoft.com/office/drawing/2014/main" id="{DE6C5368-80E4-4D7E-988D-37BC96E7C996}"/>
                    </a:ext>
                  </a:extLst>
                </p14:cNvPr>
                <p14:cNvContentPartPr/>
                <p14:nvPr/>
              </p14:nvContentPartPr>
              <p14:xfrm>
                <a:off x="3506373" y="1753627"/>
                <a:ext cx="133200" cy="55800"/>
              </p14:xfrm>
            </p:contentPart>
          </mc:Choice>
          <mc:Fallback>
            <p:pic>
              <p:nvPicPr>
                <p:cNvPr id="38936" name="Freihand 38935">
                  <a:extLst>
                    <a:ext uri="{FF2B5EF4-FFF2-40B4-BE49-F238E27FC236}">
                      <a16:creationId xmlns:a16="http://schemas.microsoft.com/office/drawing/2014/main" id="{DE6C5368-80E4-4D7E-988D-37BC96E7C996}"/>
                    </a:ext>
                  </a:extLst>
                </p:cNvPr>
                <p:cNvPicPr/>
                <p:nvPr/>
              </p:nvPicPr>
              <p:blipFill>
                <a:blip r:embed="rId104"/>
                <a:stretch>
                  <a:fillRect/>
                </a:stretch>
              </p:blipFill>
              <p:spPr>
                <a:xfrm>
                  <a:off x="3502053" y="1749307"/>
                  <a:ext cx="141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8937" name="Freihand 38936">
                  <a:extLst>
                    <a:ext uri="{FF2B5EF4-FFF2-40B4-BE49-F238E27FC236}">
                      <a16:creationId xmlns:a16="http://schemas.microsoft.com/office/drawing/2014/main" id="{B9A35A8B-907B-4BCC-BFF3-918AEFDBC78B}"/>
                    </a:ext>
                  </a:extLst>
                </p14:cNvPr>
                <p14:cNvContentPartPr/>
                <p14:nvPr/>
              </p14:nvContentPartPr>
              <p14:xfrm>
                <a:off x="3530133" y="1768747"/>
                <a:ext cx="166680" cy="65520"/>
              </p14:xfrm>
            </p:contentPart>
          </mc:Choice>
          <mc:Fallback>
            <p:pic>
              <p:nvPicPr>
                <p:cNvPr id="38937" name="Freihand 38936">
                  <a:extLst>
                    <a:ext uri="{FF2B5EF4-FFF2-40B4-BE49-F238E27FC236}">
                      <a16:creationId xmlns:a16="http://schemas.microsoft.com/office/drawing/2014/main" id="{B9A35A8B-907B-4BCC-BFF3-918AEFDBC78B}"/>
                    </a:ext>
                  </a:extLst>
                </p:cNvPr>
                <p:cNvPicPr/>
                <p:nvPr/>
              </p:nvPicPr>
              <p:blipFill>
                <a:blip r:embed="rId106"/>
                <a:stretch>
                  <a:fillRect/>
                </a:stretch>
              </p:blipFill>
              <p:spPr>
                <a:xfrm>
                  <a:off x="3525813" y="1764427"/>
                  <a:ext cx="175320" cy="7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38939" name="Freihand 38938">
                <a:extLst>
                  <a:ext uri="{FF2B5EF4-FFF2-40B4-BE49-F238E27FC236}">
                    <a16:creationId xmlns:a16="http://schemas.microsoft.com/office/drawing/2014/main" id="{AE2E4D8F-27D3-4F9A-90E7-DBD66100948A}"/>
                  </a:ext>
                </a:extLst>
              </p14:cNvPr>
              <p14:cNvContentPartPr/>
              <p14:nvPr/>
            </p14:nvContentPartPr>
            <p14:xfrm>
              <a:off x="6018093" y="3093547"/>
              <a:ext cx="188640" cy="41040"/>
            </p14:xfrm>
          </p:contentPart>
        </mc:Choice>
        <mc:Fallback>
          <p:pic>
            <p:nvPicPr>
              <p:cNvPr id="38939" name="Freihand 38938">
                <a:extLst>
                  <a:ext uri="{FF2B5EF4-FFF2-40B4-BE49-F238E27FC236}">
                    <a16:creationId xmlns:a16="http://schemas.microsoft.com/office/drawing/2014/main" id="{AE2E4D8F-27D3-4F9A-90E7-DBD66100948A}"/>
                  </a:ext>
                </a:extLst>
              </p:cNvPr>
              <p:cNvPicPr/>
              <p:nvPr/>
            </p:nvPicPr>
            <p:blipFill>
              <a:blip r:embed="rId108"/>
              <a:stretch>
                <a:fillRect/>
              </a:stretch>
            </p:blipFill>
            <p:spPr>
              <a:xfrm>
                <a:off x="6013773" y="3089227"/>
                <a:ext cx="197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8944" name="Freihand 38943">
                <a:extLst>
                  <a:ext uri="{FF2B5EF4-FFF2-40B4-BE49-F238E27FC236}">
                    <a16:creationId xmlns:a16="http://schemas.microsoft.com/office/drawing/2014/main" id="{3479E52E-561C-49BF-AFBC-EB2232969F05}"/>
                  </a:ext>
                </a:extLst>
              </p14:cNvPr>
              <p14:cNvContentPartPr/>
              <p14:nvPr/>
            </p14:nvContentPartPr>
            <p14:xfrm>
              <a:off x="4735773" y="3664147"/>
              <a:ext cx="250200" cy="101880"/>
            </p14:xfrm>
          </p:contentPart>
        </mc:Choice>
        <mc:Fallback>
          <p:pic>
            <p:nvPicPr>
              <p:cNvPr id="38944" name="Freihand 38943">
                <a:extLst>
                  <a:ext uri="{FF2B5EF4-FFF2-40B4-BE49-F238E27FC236}">
                    <a16:creationId xmlns:a16="http://schemas.microsoft.com/office/drawing/2014/main" id="{3479E52E-561C-49BF-AFBC-EB2232969F05}"/>
                  </a:ext>
                </a:extLst>
              </p:cNvPr>
              <p:cNvPicPr/>
              <p:nvPr/>
            </p:nvPicPr>
            <p:blipFill>
              <a:blip r:embed="rId110"/>
              <a:stretch>
                <a:fillRect/>
              </a:stretch>
            </p:blipFill>
            <p:spPr>
              <a:xfrm>
                <a:off x="4731453" y="3659827"/>
                <a:ext cx="258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8949" name="Freihand 38948">
                <a:extLst>
                  <a:ext uri="{FF2B5EF4-FFF2-40B4-BE49-F238E27FC236}">
                    <a16:creationId xmlns:a16="http://schemas.microsoft.com/office/drawing/2014/main" id="{640EAD81-608B-47B7-AC66-004DC60B8FAE}"/>
                  </a:ext>
                </a:extLst>
              </p14:cNvPr>
              <p14:cNvContentPartPr/>
              <p14:nvPr/>
            </p14:nvContentPartPr>
            <p14:xfrm>
              <a:off x="1834893" y="3703747"/>
              <a:ext cx="183960" cy="65880"/>
            </p14:xfrm>
          </p:contentPart>
        </mc:Choice>
        <mc:Fallback>
          <p:pic>
            <p:nvPicPr>
              <p:cNvPr id="38949" name="Freihand 38948">
                <a:extLst>
                  <a:ext uri="{FF2B5EF4-FFF2-40B4-BE49-F238E27FC236}">
                    <a16:creationId xmlns:a16="http://schemas.microsoft.com/office/drawing/2014/main" id="{640EAD81-608B-47B7-AC66-004DC60B8FAE}"/>
                  </a:ext>
                </a:extLst>
              </p:cNvPr>
              <p:cNvPicPr/>
              <p:nvPr/>
            </p:nvPicPr>
            <p:blipFill>
              <a:blip r:embed="rId112"/>
              <a:stretch>
                <a:fillRect/>
              </a:stretch>
            </p:blipFill>
            <p:spPr>
              <a:xfrm>
                <a:off x="1830573" y="3699427"/>
                <a:ext cx="192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8954" name="Freihand 38953">
                <a:extLst>
                  <a:ext uri="{FF2B5EF4-FFF2-40B4-BE49-F238E27FC236}">
                    <a16:creationId xmlns:a16="http://schemas.microsoft.com/office/drawing/2014/main" id="{A73692F0-ECAA-449E-B5E5-7452EB89D366}"/>
                  </a:ext>
                </a:extLst>
              </p14:cNvPr>
              <p14:cNvContentPartPr/>
              <p14:nvPr/>
            </p14:nvContentPartPr>
            <p14:xfrm>
              <a:off x="1422333" y="2895907"/>
              <a:ext cx="182160" cy="133560"/>
            </p14:xfrm>
          </p:contentPart>
        </mc:Choice>
        <mc:Fallback>
          <p:pic>
            <p:nvPicPr>
              <p:cNvPr id="38954" name="Freihand 38953">
                <a:extLst>
                  <a:ext uri="{FF2B5EF4-FFF2-40B4-BE49-F238E27FC236}">
                    <a16:creationId xmlns:a16="http://schemas.microsoft.com/office/drawing/2014/main" id="{A73692F0-ECAA-449E-B5E5-7452EB89D366}"/>
                  </a:ext>
                </a:extLst>
              </p:cNvPr>
              <p:cNvPicPr/>
              <p:nvPr/>
            </p:nvPicPr>
            <p:blipFill>
              <a:blip r:embed="rId114"/>
              <a:stretch>
                <a:fillRect/>
              </a:stretch>
            </p:blipFill>
            <p:spPr>
              <a:xfrm>
                <a:off x="1418013" y="2891587"/>
                <a:ext cx="190800" cy="142200"/>
              </a:xfrm>
              <a:prstGeom prst="rect">
                <a:avLst/>
              </a:prstGeom>
            </p:spPr>
          </p:pic>
        </mc:Fallback>
      </mc:AlternateContent>
      <p:grpSp>
        <p:nvGrpSpPr>
          <p:cNvPr id="38958" name="Gruppieren 38957">
            <a:extLst>
              <a:ext uri="{FF2B5EF4-FFF2-40B4-BE49-F238E27FC236}">
                <a16:creationId xmlns:a16="http://schemas.microsoft.com/office/drawing/2014/main" id="{38F230F1-F571-4633-A461-9A3C26B18726}"/>
              </a:ext>
            </a:extLst>
          </p:cNvPr>
          <p:cNvGrpSpPr/>
          <p:nvPr/>
        </p:nvGrpSpPr>
        <p:grpSpPr>
          <a:xfrm>
            <a:off x="1786653" y="335587"/>
            <a:ext cx="1940400" cy="526320"/>
            <a:chOff x="1786653" y="335587"/>
            <a:chExt cx="1940400" cy="526320"/>
          </a:xfrm>
        </p:grpSpPr>
        <mc:AlternateContent xmlns:mc="http://schemas.openxmlformats.org/markup-compatibility/2006">
          <mc:Choice xmlns:p14="http://schemas.microsoft.com/office/powerpoint/2010/main" Requires="p14">
            <p:contentPart p14:bwMode="auto" r:id="rId115">
              <p14:nvContentPartPr>
                <p14:cNvPr id="38923" name="Freihand 38922">
                  <a:extLst>
                    <a:ext uri="{FF2B5EF4-FFF2-40B4-BE49-F238E27FC236}">
                      <a16:creationId xmlns:a16="http://schemas.microsoft.com/office/drawing/2014/main" id="{18ED35B0-D3E4-400E-AA7D-18083A6A3AEA}"/>
                    </a:ext>
                  </a:extLst>
                </p14:cNvPr>
                <p14:cNvContentPartPr/>
                <p14:nvPr/>
              </p14:nvContentPartPr>
              <p14:xfrm>
                <a:off x="2140893" y="386707"/>
                <a:ext cx="278640" cy="136800"/>
              </p14:xfrm>
            </p:contentPart>
          </mc:Choice>
          <mc:Fallback>
            <p:pic>
              <p:nvPicPr>
                <p:cNvPr id="38923" name="Freihand 38922">
                  <a:extLst>
                    <a:ext uri="{FF2B5EF4-FFF2-40B4-BE49-F238E27FC236}">
                      <a16:creationId xmlns:a16="http://schemas.microsoft.com/office/drawing/2014/main" id="{18ED35B0-D3E4-400E-AA7D-18083A6A3AEA}"/>
                    </a:ext>
                  </a:extLst>
                </p:cNvPr>
                <p:cNvPicPr/>
                <p:nvPr/>
              </p:nvPicPr>
              <p:blipFill>
                <a:blip r:embed="rId116"/>
                <a:stretch>
                  <a:fillRect/>
                </a:stretch>
              </p:blipFill>
              <p:spPr>
                <a:xfrm>
                  <a:off x="2136573" y="382387"/>
                  <a:ext cx="287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8924" name="Freihand 38923">
                  <a:extLst>
                    <a:ext uri="{FF2B5EF4-FFF2-40B4-BE49-F238E27FC236}">
                      <a16:creationId xmlns:a16="http://schemas.microsoft.com/office/drawing/2014/main" id="{169318BA-36B3-41D4-B5FD-629EE9495F8D}"/>
                    </a:ext>
                  </a:extLst>
                </p14:cNvPr>
                <p14:cNvContentPartPr/>
                <p14:nvPr/>
              </p14:nvContentPartPr>
              <p14:xfrm>
                <a:off x="2403333" y="358627"/>
                <a:ext cx="360" cy="360"/>
              </p14:xfrm>
            </p:contentPart>
          </mc:Choice>
          <mc:Fallback>
            <p:pic>
              <p:nvPicPr>
                <p:cNvPr id="38924" name="Freihand 38923">
                  <a:extLst>
                    <a:ext uri="{FF2B5EF4-FFF2-40B4-BE49-F238E27FC236}">
                      <a16:creationId xmlns:a16="http://schemas.microsoft.com/office/drawing/2014/main" id="{169318BA-36B3-41D4-B5FD-629EE9495F8D}"/>
                    </a:ext>
                  </a:extLst>
                </p:cNvPr>
                <p:cNvPicPr/>
                <p:nvPr/>
              </p:nvPicPr>
              <p:blipFill>
                <a:blip r:embed="rId118"/>
                <a:stretch>
                  <a:fillRect/>
                </a:stretch>
              </p:blipFill>
              <p:spPr>
                <a:xfrm>
                  <a:off x="2399013" y="354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8933" name="Freihand 38932">
                  <a:extLst>
                    <a:ext uri="{FF2B5EF4-FFF2-40B4-BE49-F238E27FC236}">
                      <a16:creationId xmlns:a16="http://schemas.microsoft.com/office/drawing/2014/main" id="{E0C28064-5C18-42F9-997B-B98FFC718105}"/>
                    </a:ext>
                  </a:extLst>
                </p14:cNvPr>
                <p14:cNvContentPartPr/>
                <p14:nvPr/>
              </p14:nvContentPartPr>
              <p14:xfrm>
                <a:off x="1786653" y="663547"/>
                <a:ext cx="156240" cy="198360"/>
              </p14:xfrm>
            </p:contentPart>
          </mc:Choice>
          <mc:Fallback>
            <p:pic>
              <p:nvPicPr>
                <p:cNvPr id="38933" name="Freihand 38932">
                  <a:extLst>
                    <a:ext uri="{FF2B5EF4-FFF2-40B4-BE49-F238E27FC236}">
                      <a16:creationId xmlns:a16="http://schemas.microsoft.com/office/drawing/2014/main" id="{E0C28064-5C18-42F9-997B-B98FFC718105}"/>
                    </a:ext>
                  </a:extLst>
                </p:cNvPr>
                <p:cNvPicPr/>
                <p:nvPr/>
              </p:nvPicPr>
              <p:blipFill>
                <a:blip r:embed="rId120"/>
                <a:stretch>
                  <a:fillRect/>
                </a:stretch>
              </p:blipFill>
              <p:spPr>
                <a:xfrm>
                  <a:off x="1782333" y="659227"/>
                  <a:ext cx="164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8940" name="Freihand 38939">
                  <a:extLst>
                    <a:ext uri="{FF2B5EF4-FFF2-40B4-BE49-F238E27FC236}">
                      <a16:creationId xmlns:a16="http://schemas.microsoft.com/office/drawing/2014/main" id="{0BC5A52F-ECCF-4157-AE1A-08C774781840}"/>
                    </a:ext>
                  </a:extLst>
                </p14:cNvPr>
                <p14:cNvContentPartPr/>
                <p14:nvPr/>
              </p14:nvContentPartPr>
              <p14:xfrm>
                <a:off x="2002653" y="689827"/>
                <a:ext cx="23400" cy="117360"/>
              </p14:xfrm>
            </p:contentPart>
          </mc:Choice>
          <mc:Fallback>
            <p:pic>
              <p:nvPicPr>
                <p:cNvPr id="38940" name="Freihand 38939">
                  <a:extLst>
                    <a:ext uri="{FF2B5EF4-FFF2-40B4-BE49-F238E27FC236}">
                      <a16:creationId xmlns:a16="http://schemas.microsoft.com/office/drawing/2014/main" id="{0BC5A52F-ECCF-4157-AE1A-08C774781840}"/>
                    </a:ext>
                  </a:extLst>
                </p:cNvPr>
                <p:cNvPicPr/>
                <p:nvPr/>
              </p:nvPicPr>
              <p:blipFill>
                <a:blip r:embed="rId122"/>
                <a:stretch>
                  <a:fillRect/>
                </a:stretch>
              </p:blipFill>
              <p:spPr>
                <a:xfrm>
                  <a:off x="1998333" y="685507"/>
                  <a:ext cx="32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8941" name="Freihand 38940">
                  <a:extLst>
                    <a:ext uri="{FF2B5EF4-FFF2-40B4-BE49-F238E27FC236}">
                      <a16:creationId xmlns:a16="http://schemas.microsoft.com/office/drawing/2014/main" id="{BC3C7C60-93F6-46A5-B779-416BB289CA89}"/>
                    </a:ext>
                  </a:extLst>
                </p14:cNvPr>
                <p14:cNvContentPartPr/>
                <p14:nvPr/>
              </p14:nvContentPartPr>
              <p14:xfrm>
                <a:off x="1975653" y="719347"/>
                <a:ext cx="104040" cy="37800"/>
              </p14:xfrm>
            </p:contentPart>
          </mc:Choice>
          <mc:Fallback>
            <p:pic>
              <p:nvPicPr>
                <p:cNvPr id="38941" name="Freihand 38940">
                  <a:extLst>
                    <a:ext uri="{FF2B5EF4-FFF2-40B4-BE49-F238E27FC236}">
                      <a16:creationId xmlns:a16="http://schemas.microsoft.com/office/drawing/2014/main" id="{BC3C7C60-93F6-46A5-B779-416BB289CA89}"/>
                    </a:ext>
                  </a:extLst>
                </p:cNvPr>
                <p:cNvPicPr/>
                <p:nvPr/>
              </p:nvPicPr>
              <p:blipFill>
                <a:blip r:embed="rId124"/>
                <a:stretch>
                  <a:fillRect/>
                </a:stretch>
              </p:blipFill>
              <p:spPr>
                <a:xfrm>
                  <a:off x="1971333" y="715027"/>
                  <a:ext cx="112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8942" name="Freihand 38941">
                  <a:extLst>
                    <a:ext uri="{FF2B5EF4-FFF2-40B4-BE49-F238E27FC236}">
                      <a16:creationId xmlns:a16="http://schemas.microsoft.com/office/drawing/2014/main" id="{633B2B33-61E2-426B-A53A-CA308F7F539A}"/>
                    </a:ext>
                  </a:extLst>
                </p14:cNvPr>
                <p14:cNvContentPartPr/>
                <p14:nvPr/>
              </p14:nvContentPartPr>
              <p14:xfrm>
                <a:off x="2119293" y="650947"/>
                <a:ext cx="119520" cy="135360"/>
              </p14:xfrm>
            </p:contentPart>
          </mc:Choice>
          <mc:Fallback>
            <p:pic>
              <p:nvPicPr>
                <p:cNvPr id="38942" name="Freihand 38941">
                  <a:extLst>
                    <a:ext uri="{FF2B5EF4-FFF2-40B4-BE49-F238E27FC236}">
                      <a16:creationId xmlns:a16="http://schemas.microsoft.com/office/drawing/2014/main" id="{633B2B33-61E2-426B-A53A-CA308F7F539A}"/>
                    </a:ext>
                  </a:extLst>
                </p:cNvPr>
                <p:cNvPicPr/>
                <p:nvPr/>
              </p:nvPicPr>
              <p:blipFill>
                <a:blip r:embed="rId126"/>
                <a:stretch>
                  <a:fillRect/>
                </a:stretch>
              </p:blipFill>
              <p:spPr>
                <a:xfrm>
                  <a:off x="2114973" y="646627"/>
                  <a:ext cx="128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8925" name="Freihand 38924">
                  <a:extLst>
                    <a:ext uri="{FF2B5EF4-FFF2-40B4-BE49-F238E27FC236}">
                      <a16:creationId xmlns:a16="http://schemas.microsoft.com/office/drawing/2014/main" id="{80648818-9EE8-47DF-8E51-897378A98118}"/>
                    </a:ext>
                  </a:extLst>
                </p14:cNvPr>
                <p14:cNvContentPartPr/>
                <p14:nvPr/>
              </p14:nvContentPartPr>
              <p14:xfrm>
                <a:off x="3049533" y="335587"/>
                <a:ext cx="82440" cy="92160"/>
              </p14:xfrm>
            </p:contentPart>
          </mc:Choice>
          <mc:Fallback>
            <p:pic>
              <p:nvPicPr>
                <p:cNvPr id="38925" name="Freihand 38924">
                  <a:extLst>
                    <a:ext uri="{FF2B5EF4-FFF2-40B4-BE49-F238E27FC236}">
                      <a16:creationId xmlns:a16="http://schemas.microsoft.com/office/drawing/2014/main" id="{80648818-9EE8-47DF-8E51-897378A98118}"/>
                    </a:ext>
                  </a:extLst>
                </p:cNvPr>
                <p:cNvPicPr/>
                <p:nvPr/>
              </p:nvPicPr>
              <p:blipFill>
                <a:blip r:embed="rId128"/>
                <a:stretch>
                  <a:fillRect/>
                </a:stretch>
              </p:blipFill>
              <p:spPr>
                <a:xfrm>
                  <a:off x="3045213" y="331267"/>
                  <a:ext cx="91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8926" name="Freihand 38925">
                  <a:extLst>
                    <a:ext uri="{FF2B5EF4-FFF2-40B4-BE49-F238E27FC236}">
                      <a16:creationId xmlns:a16="http://schemas.microsoft.com/office/drawing/2014/main" id="{4CB74D47-A28B-4C89-9D54-98EE1FE88DE5}"/>
                    </a:ext>
                  </a:extLst>
                </p14:cNvPr>
                <p14:cNvContentPartPr/>
                <p14:nvPr/>
              </p14:nvContentPartPr>
              <p14:xfrm>
                <a:off x="3139173" y="371947"/>
                <a:ext cx="160560" cy="55080"/>
              </p14:xfrm>
            </p:contentPart>
          </mc:Choice>
          <mc:Fallback>
            <p:pic>
              <p:nvPicPr>
                <p:cNvPr id="38926" name="Freihand 38925">
                  <a:extLst>
                    <a:ext uri="{FF2B5EF4-FFF2-40B4-BE49-F238E27FC236}">
                      <a16:creationId xmlns:a16="http://schemas.microsoft.com/office/drawing/2014/main" id="{4CB74D47-A28B-4C89-9D54-98EE1FE88DE5}"/>
                    </a:ext>
                  </a:extLst>
                </p:cNvPr>
                <p:cNvPicPr/>
                <p:nvPr/>
              </p:nvPicPr>
              <p:blipFill>
                <a:blip r:embed="rId130"/>
                <a:stretch>
                  <a:fillRect/>
                </a:stretch>
              </p:blipFill>
              <p:spPr>
                <a:xfrm>
                  <a:off x="3134853" y="367627"/>
                  <a:ext cx="1692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8927" name="Freihand 38926">
                  <a:extLst>
                    <a:ext uri="{FF2B5EF4-FFF2-40B4-BE49-F238E27FC236}">
                      <a16:creationId xmlns:a16="http://schemas.microsoft.com/office/drawing/2014/main" id="{03D382C6-9414-4E5B-944B-3D6EA440F5C5}"/>
                    </a:ext>
                  </a:extLst>
                </p14:cNvPr>
                <p14:cNvContentPartPr/>
                <p14:nvPr/>
              </p14:nvContentPartPr>
              <p14:xfrm>
                <a:off x="3330693" y="355747"/>
                <a:ext cx="55800" cy="71280"/>
              </p14:xfrm>
            </p:contentPart>
          </mc:Choice>
          <mc:Fallback>
            <p:pic>
              <p:nvPicPr>
                <p:cNvPr id="38927" name="Freihand 38926">
                  <a:extLst>
                    <a:ext uri="{FF2B5EF4-FFF2-40B4-BE49-F238E27FC236}">
                      <a16:creationId xmlns:a16="http://schemas.microsoft.com/office/drawing/2014/main" id="{03D382C6-9414-4E5B-944B-3D6EA440F5C5}"/>
                    </a:ext>
                  </a:extLst>
                </p:cNvPr>
                <p:cNvPicPr/>
                <p:nvPr/>
              </p:nvPicPr>
              <p:blipFill>
                <a:blip r:embed="rId132"/>
                <a:stretch>
                  <a:fillRect/>
                </a:stretch>
              </p:blipFill>
              <p:spPr>
                <a:xfrm>
                  <a:off x="3326373" y="351427"/>
                  <a:ext cx="64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8928" name="Freihand 38927">
                  <a:extLst>
                    <a:ext uri="{FF2B5EF4-FFF2-40B4-BE49-F238E27FC236}">
                      <a16:creationId xmlns:a16="http://schemas.microsoft.com/office/drawing/2014/main" id="{524C19A9-2957-4C29-97B5-A5903F71BA1F}"/>
                    </a:ext>
                  </a:extLst>
                </p14:cNvPr>
                <p14:cNvContentPartPr/>
                <p14:nvPr/>
              </p14:nvContentPartPr>
              <p14:xfrm>
                <a:off x="2714373" y="649867"/>
                <a:ext cx="123840" cy="7560"/>
              </p14:xfrm>
            </p:contentPart>
          </mc:Choice>
          <mc:Fallback>
            <p:pic>
              <p:nvPicPr>
                <p:cNvPr id="38928" name="Freihand 38927">
                  <a:extLst>
                    <a:ext uri="{FF2B5EF4-FFF2-40B4-BE49-F238E27FC236}">
                      <a16:creationId xmlns:a16="http://schemas.microsoft.com/office/drawing/2014/main" id="{524C19A9-2957-4C29-97B5-A5903F71BA1F}"/>
                    </a:ext>
                  </a:extLst>
                </p:cNvPr>
                <p:cNvPicPr/>
                <p:nvPr/>
              </p:nvPicPr>
              <p:blipFill>
                <a:blip r:embed="rId134"/>
                <a:stretch>
                  <a:fillRect/>
                </a:stretch>
              </p:blipFill>
              <p:spPr>
                <a:xfrm>
                  <a:off x="2710053" y="645547"/>
                  <a:ext cx="1324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8929" name="Freihand 38928">
                  <a:extLst>
                    <a:ext uri="{FF2B5EF4-FFF2-40B4-BE49-F238E27FC236}">
                      <a16:creationId xmlns:a16="http://schemas.microsoft.com/office/drawing/2014/main" id="{2AD16F6C-3443-4D8F-8176-C981B435276D}"/>
                    </a:ext>
                  </a:extLst>
                </p14:cNvPr>
                <p14:cNvContentPartPr/>
                <p14:nvPr/>
              </p14:nvContentPartPr>
              <p14:xfrm>
                <a:off x="2714373" y="693067"/>
                <a:ext cx="143280" cy="53280"/>
              </p14:xfrm>
            </p:contentPart>
          </mc:Choice>
          <mc:Fallback>
            <p:pic>
              <p:nvPicPr>
                <p:cNvPr id="38929" name="Freihand 38928">
                  <a:extLst>
                    <a:ext uri="{FF2B5EF4-FFF2-40B4-BE49-F238E27FC236}">
                      <a16:creationId xmlns:a16="http://schemas.microsoft.com/office/drawing/2014/main" id="{2AD16F6C-3443-4D8F-8176-C981B435276D}"/>
                    </a:ext>
                  </a:extLst>
                </p:cNvPr>
                <p:cNvPicPr/>
                <p:nvPr/>
              </p:nvPicPr>
              <p:blipFill>
                <a:blip r:embed="rId136"/>
                <a:stretch>
                  <a:fillRect/>
                </a:stretch>
              </p:blipFill>
              <p:spPr>
                <a:xfrm>
                  <a:off x="2710053" y="688747"/>
                  <a:ext cx="151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8934" name="Freihand 38933">
                  <a:extLst>
                    <a:ext uri="{FF2B5EF4-FFF2-40B4-BE49-F238E27FC236}">
                      <a16:creationId xmlns:a16="http://schemas.microsoft.com/office/drawing/2014/main" id="{CE4417E8-957E-49FA-9935-167E741A58B4}"/>
                    </a:ext>
                  </a:extLst>
                </p14:cNvPr>
                <p14:cNvContentPartPr/>
                <p14:nvPr/>
              </p14:nvContentPartPr>
              <p14:xfrm>
                <a:off x="2992293" y="576787"/>
                <a:ext cx="88560" cy="137880"/>
              </p14:xfrm>
            </p:contentPart>
          </mc:Choice>
          <mc:Fallback>
            <p:pic>
              <p:nvPicPr>
                <p:cNvPr id="38934" name="Freihand 38933">
                  <a:extLst>
                    <a:ext uri="{FF2B5EF4-FFF2-40B4-BE49-F238E27FC236}">
                      <a16:creationId xmlns:a16="http://schemas.microsoft.com/office/drawing/2014/main" id="{CE4417E8-957E-49FA-9935-167E741A58B4}"/>
                    </a:ext>
                  </a:extLst>
                </p:cNvPr>
                <p:cNvPicPr/>
                <p:nvPr/>
              </p:nvPicPr>
              <p:blipFill>
                <a:blip r:embed="rId138"/>
                <a:stretch>
                  <a:fillRect/>
                </a:stretch>
              </p:blipFill>
              <p:spPr>
                <a:xfrm>
                  <a:off x="2987973" y="572467"/>
                  <a:ext cx="97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8945" name="Freihand 38944">
                  <a:extLst>
                    <a:ext uri="{FF2B5EF4-FFF2-40B4-BE49-F238E27FC236}">
                      <a16:creationId xmlns:a16="http://schemas.microsoft.com/office/drawing/2014/main" id="{FB51ADA6-FB2E-48DF-84A2-AEC438E18C22}"/>
                    </a:ext>
                  </a:extLst>
                </p14:cNvPr>
                <p14:cNvContentPartPr/>
                <p14:nvPr/>
              </p14:nvContentPartPr>
              <p14:xfrm>
                <a:off x="3148893" y="556987"/>
                <a:ext cx="7920" cy="129600"/>
              </p14:xfrm>
            </p:contentPart>
          </mc:Choice>
          <mc:Fallback>
            <p:pic>
              <p:nvPicPr>
                <p:cNvPr id="38945" name="Freihand 38944">
                  <a:extLst>
                    <a:ext uri="{FF2B5EF4-FFF2-40B4-BE49-F238E27FC236}">
                      <a16:creationId xmlns:a16="http://schemas.microsoft.com/office/drawing/2014/main" id="{FB51ADA6-FB2E-48DF-84A2-AEC438E18C22}"/>
                    </a:ext>
                  </a:extLst>
                </p:cNvPr>
                <p:cNvPicPr/>
                <p:nvPr/>
              </p:nvPicPr>
              <p:blipFill>
                <a:blip r:embed="rId140"/>
                <a:stretch>
                  <a:fillRect/>
                </a:stretch>
              </p:blipFill>
              <p:spPr>
                <a:xfrm>
                  <a:off x="3144573" y="552667"/>
                  <a:ext cx="16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8946" name="Freihand 38945">
                  <a:extLst>
                    <a:ext uri="{FF2B5EF4-FFF2-40B4-BE49-F238E27FC236}">
                      <a16:creationId xmlns:a16="http://schemas.microsoft.com/office/drawing/2014/main" id="{4242641E-F240-4E79-87D3-C1775E6D2428}"/>
                    </a:ext>
                  </a:extLst>
                </p14:cNvPr>
                <p14:cNvContentPartPr/>
                <p14:nvPr/>
              </p14:nvContentPartPr>
              <p14:xfrm>
                <a:off x="3106773" y="605587"/>
                <a:ext cx="115920" cy="34560"/>
              </p14:xfrm>
            </p:contentPart>
          </mc:Choice>
          <mc:Fallback>
            <p:pic>
              <p:nvPicPr>
                <p:cNvPr id="38946" name="Freihand 38945">
                  <a:extLst>
                    <a:ext uri="{FF2B5EF4-FFF2-40B4-BE49-F238E27FC236}">
                      <a16:creationId xmlns:a16="http://schemas.microsoft.com/office/drawing/2014/main" id="{4242641E-F240-4E79-87D3-C1775E6D2428}"/>
                    </a:ext>
                  </a:extLst>
                </p:cNvPr>
                <p:cNvPicPr/>
                <p:nvPr/>
              </p:nvPicPr>
              <p:blipFill>
                <a:blip r:embed="rId142"/>
                <a:stretch>
                  <a:fillRect/>
                </a:stretch>
              </p:blipFill>
              <p:spPr>
                <a:xfrm>
                  <a:off x="3102453" y="601267"/>
                  <a:ext cx="124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8947" name="Freihand 38946">
                  <a:extLst>
                    <a:ext uri="{FF2B5EF4-FFF2-40B4-BE49-F238E27FC236}">
                      <a16:creationId xmlns:a16="http://schemas.microsoft.com/office/drawing/2014/main" id="{321A8146-DB33-4746-BA68-E776FA8B9C78}"/>
                    </a:ext>
                  </a:extLst>
                </p14:cNvPr>
                <p14:cNvContentPartPr/>
                <p14:nvPr/>
              </p14:nvContentPartPr>
              <p14:xfrm>
                <a:off x="3233853" y="534667"/>
                <a:ext cx="109800" cy="160920"/>
              </p14:xfrm>
            </p:contentPart>
          </mc:Choice>
          <mc:Fallback>
            <p:pic>
              <p:nvPicPr>
                <p:cNvPr id="38947" name="Freihand 38946">
                  <a:extLst>
                    <a:ext uri="{FF2B5EF4-FFF2-40B4-BE49-F238E27FC236}">
                      <a16:creationId xmlns:a16="http://schemas.microsoft.com/office/drawing/2014/main" id="{321A8146-DB33-4746-BA68-E776FA8B9C78}"/>
                    </a:ext>
                  </a:extLst>
                </p:cNvPr>
                <p:cNvPicPr/>
                <p:nvPr/>
              </p:nvPicPr>
              <p:blipFill>
                <a:blip r:embed="rId144"/>
                <a:stretch>
                  <a:fillRect/>
                </a:stretch>
              </p:blipFill>
              <p:spPr>
                <a:xfrm>
                  <a:off x="3229533" y="530347"/>
                  <a:ext cx="1184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8950" name="Freihand 38949">
                  <a:extLst>
                    <a:ext uri="{FF2B5EF4-FFF2-40B4-BE49-F238E27FC236}">
                      <a16:creationId xmlns:a16="http://schemas.microsoft.com/office/drawing/2014/main" id="{7A6143EC-902A-4611-86CC-F64952058A80}"/>
                    </a:ext>
                  </a:extLst>
                </p14:cNvPr>
                <p14:cNvContentPartPr/>
                <p14:nvPr/>
              </p14:nvContentPartPr>
              <p14:xfrm>
                <a:off x="3484773" y="569227"/>
                <a:ext cx="15120" cy="101520"/>
              </p14:xfrm>
            </p:contentPart>
          </mc:Choice>
          <mc:Fallback>
            <p:pic>
              <p:nvPicPr>
                <p:cNvPr id="38950" name="Freihand 38949">
                  <a:extLst>
                    <a:ext uri="{FF2B5EF4-FFF2-40B4-BE49-F238E27FC236}">
                      <a16:creationId xmlns:a16="http://schemas.microsoft.com/office/drawing/2014/main" id="{7A6143EC-902A-4611-86CC-F64952058A80}"/>
                    </a:ext>
                  </a:extLst>
                </p:cNvPr>
                <p:cNvPicPr/>
                <p:nvPr/>
              </p:nvPicPr>
              <p:blipFill>
                <a:blip r:embed="rId146"/>
                <a:stretch>
                  <a:fillRect/>
                </a:stretch>
              </p:blipFill>
              <p:spPr>
                <a:xfrm>
                  <a:off x="3480453" y="564907"/>
                  <a:ext cx="23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8951" name="Freihand 38950">
                  <a:extLst>
                    <a:ext uri="{FF2B5EF4-FFF2-40B4-BE49-F238E27FC236}">
                      <a16:creationId xmlns:a16="http://schemas.microsoft.com/office/drawing/2014/main" id="{99E66629-10E6-433F-93F6-3CF0DE9A74F1}"/>
                    </a:ext>
                  </a:extLst>
                </p14:cNvPr>
                <p14:cNvContentPartPr/>
                <p14:nvPr/>
              </p14:nvContentPartPr>
              <p14:xfrm>
                <a:off x="3432573" y="605947"/>
                <a:ext cx="108360" cy="30960"/>
              </p14:xfrm>
            </p:contentPart>
          </mc:Choice>
          <mc:Fallback>
            <p:pic>
              <p:nvPicPr>
                <p:cNvPr id="38951" name="Freihand 38950">
                  <a:extLst>
                    <a:ext uri="{FF2B5EF4-FFF2-40B4-BE49-F238E27FC236}">
                      <a16:creationId xmlns:a16="http://schemas.microsoft.com/office/drawing/2014/main" id="{99E66629-10E6-433F-93F6-3CF0DE9A74F1}"/>
                    </a:ext>
                  </a:extLst>
                </p:cNvPr>
                <p:cNvPicPr/>
                <p:nvPr/>
              </p:nvPicPr>
              <p:blipFill>
                <a:blip r:embed="rId148"/>
                <a:stretch>
                  <a:fillRect/>
                </a:stretch>
              </p:blipFill>
              <p:spPr>
                <a:xfrm>
                  <a:off x="3428253" y="601627"/>
                  <a:ext cx="117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8952" name="Freihand 38951">
                  <a:extLst>
                    <a:ext uri="{FF2B5EF4-FFF2-40B4-BE49-F238E27FC236}">
                      <a16:creationId xmlns:a16="http://schemas.microsoft.com/office/drawing/2014/main" id="{98A420F1-12D7-4619-ADDF-E95F553A3E8D}"/>
                    </a:ext>
                  </a:extLst>
                </p14:cNvPr>
                <p14:cNvContentPartPr/>
                <p14:nvPr/>
              </p14:nvContentPartPr>
              <p14:xfrm>
                <a:off x="3629493" y="547987"/>
                <a:ext cx="97560" cy="116280"/>
              </p14:xfrm>
            </p:contentPart>
          </mc:Choice>
          <mc:Fallback>
            <p:pic>
              <p:nvPicPr>
                <p:cNvPr id="38952" name="Freihand 38951">
                  <a:extLst>
                    <a:ext uri="{FF2B5EF4-FFF2-40B4-BE49-F238E27FC236}">
                      <a16:creationId xmlns:a16="http://schemas.microsoft.com/office/drawing/2014/main" id="{98A420F1-12D7-4619-ADDF-E95F553A3E8D}"/>
                    </a:ext>
                  </a:extLst>
                </p:cNvPr>
                <p:cNvPicPr/>
                <p:nvPr/>
              </p:nvPicPr>
              <p:blipFill>
                <a:blip r:embed="rId150"/>
                <a:stretch>
                  <a:fillRect/>
                </a:stretch>
              </p:blipFill>
              <p:spPr>
                <a:xfrm>
                  <a:off x="3625173" y="543667"/>
                  <a:ext cx="106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8955" name="Freihand 38954">
                  <a:extLst>
                    <a:ext uri="{FF2B5EF4-FFF2-40B4-BE49-F238E27FC236}">
                      <a16:creationId xmlns:a16="http://schemas.microsoft.com/office/drawing/2014/main" id="{AFE2CE97-60BC-45C8-B278-DB567EA6FFBD}"/>
                    </a:ext>
                  </a:extLst>
                </p14:cNvPr>
                <p14:cNvContentPartPr/>
                <p14:nvPr/>
              </p14:nvContentPartPr>
              <p14:xfrm>
                <a:off x="2332773" y="670747"/>
                <a:ext cx="29160" cy="118800"/>
              </p14:xfrm>
            </p:contentPart>
          </mc:Choice>
          <mc:Fallback>
            <p:pic>
              <p:nvPicPr>
                <p:cNvPr id="38955" name="Freihand 38954">
                  <a:extLst>
                    <a:ext uri="{FF2B5EF4-FFF2-40B4-BE49-F238E27FC236}">
                      <a16:creationId xmlns:a16="http://schemas.microsoft.com/office/drawing/2014/main" id="{AFE2CE97-60BC-45C8-B278-DB567EA6FFBD}"/>
                    </a:ext>
                  </a:extLst>
                </p:cNvPr>
                <p:cNvPicPr/>
                <p:nvPr/>
              </p:nvPicPr>
              <p:blipFill>
                <a:blip r:embed="rId152"/>
                <a:stretch>
                  <a:fillRect/>
                </a:stretch>
              </p:blipFill>
              <p:spPr>
                <a:xfrm>
                  <a:off x="2328453" y="666427"/>
                  <a:ext cx="378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8956" name="Freihand 38955">
                  <a:extLst>
                    <a:ext uri="{FF2B5EF4-FFF2-40B4-BE49-F238E27FC236}">
                      <a16:creationId xmlns:a16="http://schemas.microsoft.com/office/drawing/2014/main" id="{8CA5811C-1796-4D74-B3D5-CDC77A3862D3}"/>
                    </a:ext>
                  </a:extLst>
                </p14:cNvPr>
                <p14:cNvContentPartPr/>
                <p14:nvPr/>
              </p14:nvContentPartPr>
              <p14:xfrm>
                <a:off x="2311173" y="711787"/>
                <a:ext cx="116280" cy="39960"/>
              </p14:xfrm>
            </p:contentPart>
          </mc:Choice>
          <mc:Fallback>
            <p:pic>
              <p:nvPicPr>
                <p:cNvPr id="38956" name="Freihand 38955">
                  <a:extLst>
                    <a:ext uri="{FF2B5EF4-FFF2-40B4-BE49-F238E27FC236}">
                      <a16:creationId xmlns:a16="http://schemas.microsoft.com/office/drawing/2014/main" id="{8CA5811C-1796-4D74-B3D5-CDC77A3862D3}"/>
                    </a:ext>
                  </a:extLst>
                </p:cNvPr>
                <p:cNvPicPr/>
                <p:nvPr/>
              </p:nvPicPr>
              <p:blipFill>
                <a:blip r:embed="rId154"/>
                <a:stretch>
                  <a:fillRect/>
                </a:stretch>
              </p:blipFill>
              <p:spPr>
                <a:xfrm>
                  <a:off x="2306853" y="707467"/>
                  <a:ext cx="124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8957" name="Freihand 38956">
                  <a:extLst>
                    <a:ext uri="{FF2B5EF4-FFF2-40B4-BE49-F238E27FC236}">
                      <a16:creationId xmlns:a16="http://schemas.microsoft.com/office/drawing/2014/main" id="{01A38B6E-4B44-4D1B-804D-821798257485}"/>
                    </a:ext>
                  </a:extLst>
                </p14:cNvPr>
                <p14:cNvContentPartPr/>
                <p14:nvPr/>
              </p14:nvContentPartPr>
              <p14:xfrm>
                <a:off x="2460573" y="631507"/>
                <a:ext cx="101160" cy="151200"/>
              </p14:xfrm>
            </p:contentPart>
          </mc:Choice>
          <mc:Fallback>
            <p:pic>
              <p:nvPicPr>
                <p:cNvPr id="38957" name="Freihand 38956">
                  <a:extLst>
                    <a:ext uri="{FF2B5EF4-FFF2-40B4-BE49-F238E27FC236}">
                      <a16:creationId xmlns:a16="http://schemas.microsoft.com/office/drawing/2014/main" id="{01A38B6E-4B44-4D1B-804D-821798257485}"/>
                    </a:ext>
                  </a:extLst>
                </p:cNvPr>
                <p:cNvPicPr/>
                <p:nvPr/>
              </p:nvPicPr>
              <p:blipFill>
                <a:blip r:embed="rId156"/>
                <a:stretch>
                  <a:fillRect/>
                </a:stretch>
              </p:blipFill>
              <p:spPr>
                <a:xfrm>
                  <a:off x="2456253" y="627187"/>
                  <a:ext cx="109800" cy="15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7">
            <p14:nvContentPartPr>
              <p14:cNvPr id="38959" name="Freihand 38958">
                <a:extLst>
                  <a:ext uri="{FF2B5EF4-FFF2-40B4-BE49-F238E27FC236}">
                    <a16:creationId xmlns:a16="http://schemas.microsoft.com/office/drawing/2014/main" id="{D42329BB-442A-44A9-A976-53499D67F3E4}"/>
                  </a:ext>
                </a:extLst>
              </p14:cNvPr>
              <p14:cNvContentPartPr/>
              <p14:nvPr/>
            </p14:nvContentPartPr>
            <p14:xfrm>
              <a:off x="4663053" y="4586827"/>
              <a:ext cx="1753560" cy="1221480"/>
            </p14:xfrm>
          </p:contentPart>
        </mc:Choice>
        <mc:Fallback>
          <p:pic>
            <p:nvPicPr>
              <p:cNvPr id="38959" name="Freihand 38958">
                <a:extLst>
                  <a:ext uri="{FF2B5EF4-FFF2-40B4-BE49-F238E27FC236}">
                    <a16:creationId xmlns:a16="http://schemas.microsoft.com/office/drawing/2014/main" id="{D42329BB-442A-44A9-A976-53499D67F3E4}"/>
                  </a:ext>
                </a:extLst>
              </p:cNvPr>
              <p:cNvPicPr/>
              <p:nvPr/>
            </p:nvPicPr>
            <p:blipFill>
              <a:blip r:embed="rId158"/>
              <a:stretch>
                <a:fillRect/>
              </a:stretch>
            </p:blipFill>
            <p:spPr>
              <a:xfrm>
                <a:off x="4658733" y="4582507"/>
                <a:ext cx="1762200" cy="1230120"/>
              </a:xfrm>
              <a:prstGeom prst="rect">
                <a:avLst/>
              </a:prstGeom>
            </p:spPr>
          </p:pic>
        </mc:Fallback>
      </mc:AlternateContent>
      <p:grpSp>
        <p:nvGrpSpPr>
          <p:cNvPr id="38964" name="Gruppieren 38963">
            <a:extLst>
              <a:ext uri="{FF2B5EF4-FFF2-40B4-BE49-F238E27FC236}">
                <a16:creationId xmlns:a16="http://schemas.microsoft.com/office/drawing/2014/main" id="{F684FED1-C669-4725-9670-6EB8A4F0B88E}"/>
              </a:ext>
            </a:extLst>
          </p:cNvPr>
          <p:cNvGrpSpPr/>
          <p:nvPr/>
        </p:nvGrpSpPr>
        <p:grpSpPr>
          <a:xfrm>
            <a:off x="4658733" y="4607707"/>
            <a:ext cx="1711440" cy="1387440"/>
            <a:chOff x="4658733" y="4607707"/>
            <a:chExt cx="1711440" cy="1387440"/>
          </a:xfrm>
        </p:grpSpPr>
        <mc:AlternateContent xmlns:mc="http://schemas.openxmlformats.org/markup-compatibility/2006">
          <mc:Choice xmlns:p14="http://schemas.microsoft.com/office/powerpoint/2010/main" Requires="p14">
            <p:contentPart p14:bwMode="auto" r:id="rId159">
              <p14:nvContentPartPr>
                <p14:cNvPr id="38960" name="Freihand 38959">
                  <a:extLst>
                    <a:ext uri="{FF2B5EF4-FFF2-40B4-BE49-F238E27FC236}">
                      <a16:creationId xmlns:a16="http://schemas.microsoft.com/office/drawing/2014/main" id="{913B7BAA-BFE1-4D77-819E-AAEE56E956E7}"/>
                    </a:ext>
                  </a:extLst>
                </p14:cNvPr>
                <p14:cNvContentPartPr/>
                <p14:nvPr/>
              </p14:nvContentPartPr>
              <p14:xfrm>
                <a:off x="6010893" y="5861227"/>
                <a:ext cx="349920" cy="133920"/>
              </p14:xfrm>
            </p:contentPart>
          </mc:Choice>
          <mc:Fallback>
            <p:pic>
              <p:nvPicPr>
                <p:cNvPr id="38960" name="Freihand 38959">
                  <a:extLst>
                    <a:ext uri="{FF2B5EF4-FFF2-40B4-BE49-F238E27FC236}">
                      <a16:creationId xmlns:a16="http://schemas.microsoft.com/office/drawing/2014/main" id="{913B7BAA-BFE1-4D77-819E-AAEE56E956E7}"/>
                    </a:ext>
                  </a:extLst>
                </p:cNvPr>
                <p:cNvPicPr/>
                <p:nvPr/>
              </p:nvPicPr>
              <p:blipFill>
                <a:blip r:embed="rId160"/>
                <a:stretch>
                  <a:fillRect/>
                </a:stretch>
              </p:blipFill>
              <p:spPr>
                <a:xfrm>
                  <a:off x="6006573" y="5856907"/>
                  <a:ext cx="358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8961" name="Freihand 38960">
                  <a:extLst>
                    <a:ext uri="{FF2B5EF4-FFF2-40B4-BE49-F238E27FC236}">
                      <a16:creationId xmlns:a16="http://schemas.microsoft.com/office/drawing/2014/main" id="{EC2F10DB-76CC-4F4A-B123-4246D2487968}"/>
                    </a:ext>
                  </a:extLst>
                </p14:cNvPr>
                <p14:cNvContentPartPr/>
                <p14:nvPr/>
              </p14:nvContentPartPr>
              <p14:xfrm>
                <a:off x="6291693" y="5775187"/>
                <a:ext cx="3240" cy="19800"/>
              </p14:xfrm>
            </p:contentPart>
          </mc:Choice>
          <mc:Fallback>
            <p:pic>
              <p:nvPicPr>
                <p:cNvPr id="38961" name="Freihand 38960">
                  <a:extLst>
                    <a:ext uri="{FF2B5EF4-FFF2-40B4-BE49-F238E27FC236}">
                      <a16:creationId xmlns:a16="http://schemas.microsoft.com/office/drawing/2014/main" id="{EC2F10DB-76CC-4F4A-B123-4246D2487968}"/>
                    </a:ext>
                  </a:extLst>
                </p:cNvPr>
                <p:cNvPicPr/>
                <p:nvPr/>
              </p:nvPicPr>
              <p:blipFill>
                <a:blip r:embed="rId162"/>
                <a:stretch>
                  <a:fillRect/>
                </a:stretch>
              </p:blipFill>
              <p:spPr>
                <a:xfrm>
                  <a:off x="6287373" y="5770867"/>
                  <a:ext cx="11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8963" name="Freihand 38962">
                  <a:extLst>
                    <a:ext uri="{FF2B5EF4-FFF2-40B4-BE49-F238E27FC236}">
                      <a16:creationId xmlns:a16="http://schemas.microsoft.com/office/drawing/2014/main" id="{53C4510E-A827-4858-98C4-14D6E1FC3AE3}"/>
                    </a:ext>
                  </a:extLst>
                </p14:cNvPr>
                <p14:cNvContentPartPr/>
                <p14:nvPr/>
              </p14:nvContentPartPr>
              <p14:xfrm>
                <a:off x="4658733" y="4607707"/>
                <a:ext cx="1711440" cy="1146600"/>
              </p14:xfrm>
            </p:contentPart>
          </mc:Choice>
          <mc:Fallback>
            <p:pic>
              <p:nvPicPr>
                <p:cNvPr id="38963" name="Freihand 38962">
                  <a:extLst>
                    <a:ext uri="{FF2B5EF4-FFF2-40B4-BE49-F238E27FC236}">
                      <a16:creationId xmlns:a16="http://schemas.microsoft.com/office/drawing/2014/main" id="{53C4510E-A827-4858-98C4-14D6E1FC3AE3}"/>
                    </a:ext>
                  </a:extLst>
                </p:cNvPr>
                <p:cNvPicPr/>
                <p:nvPr/>
              </p:nvPicPr>
              <p:blipFill>
                <a:blip r:embed="rId164"/>
                <a:stretch>
                  <a:fillRect/>
                </a:stretch>
              </p:blipFill>
              <p:spPr>
                <a:xfrm>
                  <a:off x="4654413" y="4603387"/>
                  <a:ext cx="1720080" cy="115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5">
            <p14:nvContentPartPr>
              <p14:cNvPr id="38978" name="Freihand 38977">
                <a:extLst>
                  <a:ext uri="{FF2B5EF4-FFF2-40B4-BE49-F238E27FC236}">
                    <a16:creationId xmlns:a16="http://schemas.microsoft.com/office/drawing/2014/main" id="{0EDA8C4C-F5EF-4F96-8D74-331BCAF1B537}"/>
                  </a:ext>
                </a:extLst>
              </p14:cNvPr>
              <p14:cNvContentPartPr/>
              <p14:nvPr/>
            </p14:nvContentPartPr>
            <p14:xfrm>
              <a:off x="4754853" y="3746587"/>
              <a:ext cx="276120" cy="109080"/>
            </p14:xfrm>
          </p:contentPart>
        </mc:Choice>
        <mc:Fallback>
          <p:pic>
            <p:nvPicPr>
              <p:cNvPr id="38978" name="Freihand 38977">
                <a:extLst>
                  <a:ext uri="{FF2B5EF4-FFF2-40B4-BE49-F238E27FC236}">
                    <a16:creationId xmlns:a16="http://schemas.microsoft.com/office/drawing/2014/main" id="{0EDA8C4C-F5EF-4F96-8D74-331BCAF1B537}"/>
                  </a:ext>
                </a:extLst>
              </p:cNvPr>
              <p:cNvPicPr/>
              <p:nvPr/>
            </p:nvPicPr>
            <p:blipFill>
              <a:blip r:embed="rId166"/>
              <a:stretch>
                <a:fillRect/>
              </a:stretch>
            </p:blipFill>
            <p:spPr>
              <a:xfrm>
                <a:off x="4750533" y="3742267"/>
                <a:ext cx="284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8979" name="Freihand 38978">
                <a:extLst>
                  <a:ext uri="{FF2B5EF4-FFF2-40B4-BE49-F238E27FC236}">
                    <a16:creationId xmlns:a16="http://schemas.microsoft.com/office/drawing/2014/main" id="{3E52951B-69D9-4486-A546-CE89F761DE6A}"/>
                  </a:ext>
                </a:extLst>
              </p14:cNvPr>
              <p14:cNvContentPartPr/>
              <p14:nvPr/>
            </p14:nvContentPartPr>
            <p14:xfrm>
              <a:off x="5565933" y="6058507"/>
              <a:ext cx="210600" cy="147600"/>
            </p14:xfrm>
          </p:contentPart>
        </mc:Choice>
        <mc:Fallback>
          <p:pic>
            <p:nvPicPr>
              <p:cNvPr id="38979" name="Freihand 38978">
                <a:extLst>
                  <a:ext uri="{FF2B5EF4-FFF2-40B4-BE49-F238E27FC236}">
                    <a16:creationId xmlns:a16="http://schemas.microsoft.com/office/drawing/2014/main" id="{3E52951B-69D9-4486-A546-CE89F761DE6A}"/>
                  </a:ext>
                </a:extLst>
              </p:cNvPr>
              <p:cNvPicPr/>
              <p:nvPr/>
            </p:nvPicPr>
            <p:blipFill>
              <a:blip r:embed="rId168"/>
              <a:stretch>
                <a:fillRect/>
              </a:stretch>
            </p:blipFill>
            <p:spPr>
              <a:xfrm>
                <a:off x="5561613" y="6054187"/>
                <a:ext cx="219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8980" name="Freihand 38979">
                <a:extLst>
                  <a:ext uri="{FF2B5EF4-FFF2-40B4-BE49-F238E27FC236}">
                    <a16:creationId xmlns:a16="http://schemas.microsoft.com/office/drawing/2014/main" id="{E402073D-EA84-41BA-ACE1-78F649019A1E}"/>
                  </a:ext>
                </a:extLst>
              </p14:cNvPr>
              <p14:cNvContentPartPr/>
              <p14:nvPr/>
            </p14:nvContentPartPr>
            <p14:xfrm>
              <a:off x="5997933" y="3187147"/>
              <a:ext cx="225720" cy="59760"/>
            </p14:xfrm>
          </p:contentPart>
        </mc:Choice>
        <mc:Fallback>
          <p:pic>
            <p:nvPicPr>
              <p:cNvPr id="38980" name="Freihand 38979">
                <a:extLst>
                  <a:ext uri="{FF2B5EF4-FFF2-40B4-BE49-F238E27FC236}">
                    <a16:creationId xmlns:a16="http://schemas.microsoft.com/office/drawing/2014/main" id="{E402073D-EA84-41BA-ACE1-78F649019A1E}"/>
                  </a:ext>
                </a:extLst>
              </p:cNvPr>
              <p:cNvPicPr/>
              <p:nvPr/>
            </p:nvPicPr>
            <p:blipFill>
              <a:blip r:embed="rId170"/>
              <a:stretch>
                <a:fillRect/>
              </a:stretch>
            </p:blipFill>
            <p:spPr>
              <a:xfrm>
                <a:off x="5993613" y="3182827"/>
                <a:ext cx="234360" cy="68400"/>
              </a:xfrm>
              <a:prstGeom prst="rect">
                <a:avLst/>
              </a:prstGeom>
            </p:spPr>
          </p:pic>
        </mc:Fallback>
      </mc:AlternateContent>
      <p:grpSp>
        <p:nvGrpSpPr>
          <p:cNvPr id="38987" name="Gruppieren 38986">
            <a:extLst>
              <a:ext uri="{FF2B5EF4-FFF2-40B4-BE49-F238E27FC236}">
                <a16:creationId xmlns:a16="http://schemas.microsoft.com/office/drawing/2014/main" id="{ED95E31A-2BC1-4271-89CF-E2ED4784C5B4}"/>
              </a:ext>
            </a:extLst>
          </p:cNvPr>
          <p:cNvGrpSpPr/>
          <p:nvPr/>
        </p:nvGrpSpPr>
        <p:grpSpPr>
          <a:xfrm>
            <a:off x="6798933" y="5832787"/>
            <a:ext cx="1046160" cy="389880"/>
            <a:chOff x="6798933" y="5832787"/>
            <a:chExt cx="1046160" cy="389880"/>
          </a:xfrm>
        </p:grpSpPr>
        <mc:AlternateContent xmlns:mc="http://schemas.openxmlformats.org/markup-compatibility/2006">
          <mc:Choice xmlns:p14="http://schemas.microsoft.com/office/powerpoint/2010/main" Requires="p14">
            <p:contentPart p14:bwMode="auto" r:id="rId171">
              <p14:nvContentPartPr>
                <p14:cNvPr id="38968" name="Freihand 38967">
                  <a:extLst>
                    <a:ext uri="{FF2B5EF4-FFF2-40B4-BE49-F238E27FC236}">
                      <a16:creationId xmlns:a16="http://schemas.microsoft.com/office/drawing/2014/main" id="{F6E64DFD-0D7D-4DD5-AA1D-D48C4696D277}"/>
                    </a:ext>
                  </a:extLst>
                </p14:cNvPr>
                <p14:cNvContentPartPr/>
                <p14:nvPr/>
              </p14:nvContentPartPr>
              <p14:xfrm>
                <a:off x="6823773" y="6167947"/>
                <a:ext cx="111960" cy="8280"/>
              </p14:xfrm>
            </p:contentPart>
          </mc:Choice>
          <mc:Fallback>
            <p:pic>
              <p:nvPicPr>
                <p:cNvPr id="38968" name="Freihand 38967">
                  <a:extLst>
                    <a:ext uri="{FF2B5EF4-FFF2-40B4-BE49-F238E27FC236}">
                      <a16:creationId xmlns:a16="http://schemas.microsoft.com/office/drawing/2014/main" id="{F6E64DFD-0D7D-4DD5-AA1D-D48C4696D277}"/>
                    </a:ext>
                  </a:extLst>
                </p:cNvPr>
                <p:cNvPicPr/>
                <p:nvPr/>
              </p:nvPicPr>
              <p:blipFill>
                <a:blip r:embed="rId172"/>
                <a:stretch>
                  <a:fillRect/>
                </a:stretch>
              </p:blipFill>
              <p:spPr>
                <a:xfrm>
                  <a:off x="6819453" y="6163627"/>
                  <a:ext cx="120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8969" name="Freihand 38968">
                  <a:extLst>
                    <a:ext uri="{FF2B5EF4-FFF2-40B4-BE49-F238E27FC236}">
                      <a16:creationId xmlns:a16="http://schemas.microsoft.com/office/drawing/2014/main" id="{4B02423E-9773-451D-B57B-9512DAA362F6}"/>
                    </a:ext>
                  </a:extLst>
                </p14:cNvPr>
                <p14:cNvContentPartPr/>
                <p14:nvPr/>
              </p14:nvContentPartPr>
              <p14:xfrm>
                <a:off x="6798933" y="6177667"/>
                <a:ext cx="156960" cy="44280"/>
              </p14:xfrm>
            </p:contentPart>
          </mc:Choice>
          <mc:Fallback>
            <p:pic>
              <p:nvPicPr>
                <p:cNvPr id="38969" name="Freihand 38968">
                  <a:extLst>
                    <a:ext uri="{FF2B5EF4-FFF2-40B4-BE49-F238E27FC236}">
                      <a16:creationId xmlns:a16="http://schemas.microsoft.com/office/drawing/2014/main" id="{4B02423E-9773-451D-B57B-9512DAA362F6}"/>
                    </a:ext>
                  </a:extLst>
                </p:cNvPr>
                <p:cNvPicPr/>
                <p:nvPr/>
              </p:nvPicPr>
              <p:blipFill>
                <a:blip r:embed="rId174"/>
                <a:stretch>
                  <a:fillRect/>
                </a:stretch>
              </p:blipFill>
              <p:spPr>
                <a:xfrm>
                  <a:off x="6794613" y="6173347"/>
                  <a:ext cx="165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8965" name="Freihand 38964">
                  <a:extLst>
                    <a:ext uri="{FF2B5EF4-FFF2-40B4-BE49-F238E27FC236}">
                      <a16:creationId xmlns:a16="http://schemas.microsoft.com/office/drawing/2014/main" id="{E44341D9-2FE6-44A1-8E16-E686F1E19FBA}"/>
                    </a:ext>
                  </a:extLst>
                </p14:cNvPr>
                <p14:cNvContentPartPr/>
                <p14:nvPr/>
              </p14:nvContentPartPr>
              <p14:xfrm>
                <a:off x="6867333" y="5910187"/>
                <a:ext cx="99360" cy="23040"/>
              </p14:xfrm>
            </p:contentPart>
          </mc:Choice>
          <mc:Fallback>
            <p:pic>
              <p:nvPicPr>
                <p:cNvPr id="38965" name="Freihand 38964">
                  <a:extLst>
                    <a:ext uri="{FF2B5EF4-FFF2-40B4-BE49-F238E27FC236}">
                      <a16:creationId xmlns:a16="http://schemas.microsoft.com/office/drawing/2014/main" id="{E44341D9-2FE6-44A1-8E16-E686F1E19FBA}"/>
                    </a:ext>
                  </a:extLst>
                </p:cNvPr>
                <p:cNvPicPr/>
                <p:nvPr/>
              </p:nvPicPr>
              <p:blipFill>
                <a:blip r:embed="rId176"/>
                <a:stretch>
                  <a:fillRect/>
                </a:stretch>
              </p:blipFill>
              <p:spPr>
                <a:xfrm>
                  <a:off x="6863013" y="5905867"/>
                  <a:ext cx="108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8966" name="Freihand 38965">
                  <a:extLst>
                    <a:ext uri="{FF2B5EF4-FFF2-40B4-BE49-F238E27FC236}">
                      <a16:creationId xmlns:a16="http://schemas.microsoft.com/office/drawing/2014/main" id="{2234E1B4-542E-4B69-9061-5183A02E0D75}"/>
                    </a:ext>
                  </a:extLst>
                </p14:cNvPr>
                <p14:cNvContentPartPr/>
                <p14:nvPr/>
              </p14:nvContentPartPr>
              <p14:xfrm>
                <a:off x="6830253" y="5958787"/>
                <a:ext cx="100080" cy="6840"/>
              </p14:xfrm>
            </p:contentPart>
          </mc:Choice>
          <mc:Fallback>
            <p:pic>
              <p:nvPicPr>
                <p:cNvPr id="38966" name="Freihand 38965">
                  <a:extLst>
                    <a:ext uri="{FF2B5EF4-FFF2-40B4-BE49-F238E27FC236}">
                      <a16:creationId xmlns:a16="http://schemas.microsoft.com/office/drawing/2014/main" id="{2234E1B4-542E-4B69-9061-5183A02E0D75}"/>
                    </a:ext>
                  </a:extLst>
                </p:cNvPr>
                <p:cNvPicPr/>
                <p:nvPr/>
              </p:nvPicPr>
              <p:blipFill>
                <a:blip r:embed="rId178"/>
                <a:stretch>
                  <a:fillRect/>
                </a:stretch>
              </p:blipFill>
              <p:spPr>
                <a:xfrm>
                  <a:off x="6825933" y="5954467"/>
                  <a:ext cx="108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8971" name="Freihand 38970">
                  <a:extLst>
                    <a:ext uri="{FF2B5EF4-FFF2-40B4-BE49-F238E27FC236}">
                      <a16:creationId xmlns:a16="http://schemas.microsoft.com/office/drawing/2014/main" id="{3BDDE020-9BE0-43FE-87CF-3446123B8689}"/>
                    </a:ext>
                  </a:extLst>
                </p14:cNvPr>
                <p14:cNvContentPartPr/>
                <p14:nvPr/>
              </p14:nvContentPartPr>
              <p14:xfrm>
                <a:off x="6843933" y="5910907"/>
                <a:ext cx="106560" cy="77400"/>
              </p14:xfrm>
            </p:contentPart>
          </mc:Choice>
          <mc:Fallback>
            <p:pic>
              <p:nvPicPr>
                <p:cNvPr id="38971" name="Freihand 38970">
                  <a:extLst>
                    <a:ext uri="{FF2B5EF4-FFF2-40B4-BE49-F238E27FC236}">
                      <a16:creationId xmlns:a16="http://schemas.microsoft.com/office/drawing/2014/main" id="{3BDDE020-9BE0-43FE-87CF-3446123B8689}"/>
                    </a:ext>
                  </a:extLst>
                </p:cNvPr>
                <p:cNvPicPr/>
                <p:nvPr/>
              </p:nvPicPr>
              <p:blipFill>
                <a:blip r:embed="rId180"/>
                <a:stretch>
                  <a:fillRect/>
                </a:stretch>
              </p:blipFill>
              <p:spPr>
                <a:xfrm>
                  <a:off x="6839613" y="5906587"/>
                  <a:ext cx="115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8972" name="Freihand 38971">
                  <a:extLst>
                    <a:ext uri="{FF2B5EF4-FFF2-40B4-BE49-F238E27FC236}">
                      <a16:creationId xmlns:a16="http://schemas.microsoft.com/office/drawing/2014/main" id="{8B207E7C-E86B-4218-970F-0E0D7A46BD6E}"/>
                    </a:ext>
                  </a:extLst>
                </p14:cNvPr>
                <p14:cNvContentPartPr/>
                <p14:nvPr/>
              </p14:nvContentPartPr>
              <p14:xfrm>
                <a:off x="6875973" y="5894347"/>
                <a:ext cx="53640" cy="68760"/>
              </p14:xfrm>
            </p:contentPart>
          </mc:Choice>
          <mc:Fallback>
            <p:pic>
              <p:nvPicPr>
                <p:cNvPr id="38972" name="Freihand 38971">
                  <a:extLst>
                    <a:ext uri="{FF2B5EF4-FFF2-40B4-BE49-F238E27FC236}">
                      <a16:creationId xmlns:a16="http://schemas.microsoft.com/office/drawing/2014/main" id="{8B207E7C-E86B-4218-970F-0E0D7A46BD6E}"/>
                    </a:ext>
                  </a:extLst>
                </p:cNvPr>
                <p:cNvPicPr/>
                <p:nvPr/>
              </p:nvPicPr>
              <p:blipFill>
                <a:blip r:embed="rId182"/>
                <a:stretch>
                  <a:fillRect/>
                </a:stretch>
              </p:blipFill>
              <p:spPr>
                <a:xfrm>
                  <a:off x="6871653" y="5890027"/>
                  <a:ext cx="62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8974" name="Freihand 38973">
                  <a:extLst>
                    <a:ext uri="{FF2B5EF4-FFF2-40B4-BE49-F238E27FC236}">
                      <a16:creationId xmlns:a16="http://schemas.microsoft.com/office/drawing/2014/main" id="{B8E05018-7AAA-44E1-B7CD-E2FA0F0FDE73}"/>
                    </a:ext>
                  </a:extLst>
                </p14:cNvPr>
                <p14:cNvContentPartPr/>
                <p14:nvPr/>
              </p14:nvContentPartPr>
              <p14:xfrm>
                <a:off x="7238853" y="5832787"/>
                <a:ext cx="112320" cy="117000"/>
              </p14:xfrm>
            </p:contentPart>
          </mc:Choice>
          <mc:Fallback>
            <p:pic>
              <p:nvPicPr>
                <p:cNvPr id="38974" name="Freihand 38973">
                  <a:extLst>
                    <a:ext uri="{FF2B5EF4-FFF2-40B4-BE49-F238E27FC236}">
                      <a16:creationId xmlns:a16="http://schemas.microsoft.com/office/drawing/2014/main" id="{B8E05018-7AAA-44E1-B7CD-E2FA0F0FDE73}"/>
                    </a:ext>
                  </a:extLst>
                </p:cNvPr>
                <p:cNvPicPr/>
                <p:nvPr/>
              </p:nvPicPr>
              <p:blipFill>
                <a:blip r:embed="rId184"/>
                <a:stretch>
                  <a:fillRect/>
                </a:stretch>
              </p:blipFill>
              <p:spPr>
                <a:xfrm>
                  <a:off x="7234533" y="5828467"/>
                  <a:ext cx="120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8975" name="Freihand 38974">
                  <a:extLst>
                    <a:ext uri="{FF2B5EF4-FFF2-40B4-BE49-F238E27FC236}">
                      <a16:creationId xmlns:a16="http://schemas.microsoft.com/office/drawing/2014/main" id="{E3B88A1E-5E09-40ED-B0CD-BA81E31CEF69}"/>
                    </a:ext>
                  </a:extLst>
                </p14:cNvPr>
                <p14:cNvContentPartPr/>
                <p14:nvPr/>
              </p14:nvContentPartPr>
              <p14:xfrm>
                <a:off x="7348653" y="5848267"/>
                <a:ext cx="329040" cy="81000"/>
              </p14:xfrm>
            </p:contentPart>
          </mc:Choice>
          <mc:Fallback>
            <p:pic>
              <p:nvPicPr>
                <p:cNvPr id="38975" name="Freihand 38974">
                  <a:extLst>
                    <a:ext uri="{FF2B5EF4-FFF2-40B4-BE49-F238E27FC236}">
                      <a16:creationId xmlns:a16="http://schemas.microsoft.com/office/drawing/2014/main" id="{E3B88A1E-5E09-40ED-B0CD-BA81E31CEF69}"/>
                    </a:ext>
                  </a:extLst>
                </p:cNvPr>
                <p:cNvPicPr/>
                <p:nvPr/>
              </p:nvPicPr>
              <p:blipFill>
                <a:blip r:embed="rId186"/>
                <a:stretch>
                  <a:fillRect/>
                </a:stretch>
              </p:blipFill>
              <p:spPr>
                <a:xfrm>
                  <a:off x="7344333" y="5843947"/>
                  <a:ext cx="337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8976" name="Freihand 38975">
                  <a:extLst>
                    <a:ext uri="{FF2B5EF4-FFF2-40B4-BE49-F238E27FC236}">
                      <a16:creationId xmlns:a16="http://schemas.microsoft.com/office/drawing/2014/main" id="{FA98ABC6-419D-419B-87C4-0D52E8370DF5}"/>
                    </a:ext>
                  </a:extLst>
                </p14:cNvPr>
                <p14:cNvContentPartPr/>
                <p14:nvPr/>
              </p14:nvContentPartPr>
              <p14:xfrm>
                <a:off x="7703613" y="5835307"/>
                <a:ext cx="141480" cy="130680"/>
              </p14:xfrm>
            </p:contentPart>
          </mc:Choice>
          <mc:Fallback>
            <p:pic>
              <p:nvPicPr>
                <p:cNvPr id="38976" name="Freihand 38975">
                  <a:extLst>
                    <a:ext uri="{FF2B5EF4-FFF2-40B4-BE49-F238E27FC236}">
                      <a16:creationId xmlns:a16="http://schemas.microsoft.com/office/drawing/2014/main" id="{FA98ABC6-419D-419B-87C4-0D52E8370DF5}"/>
                    </a:ext>
                  </a:extLst>
                </p:cNvPr>
                <p:cNvPicPr/>
                <p:nvPr/>
              </p:nvPicPr>
              <p:blipFill>
                <a:blip r:embed="rId188"/>
                <a:stretch>
                  <a:fillRect/>
                </a:stretch>
              </p:blipFill>
              <p:spPr>
                <a:xfrm>
                  <a:off x="7699293" y="5830987"/>
                  <a:ext cx="150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8981" name="Freihand 38980">
                  <a:extLst>
                    <a:ext uri="{FF2B5EF4-FFF2-40B4-BE49-F238E27FC236}">
                      <a16:creationId xmlns:a16="http://schemas.microsoft.com/office/drawing/2014/main" id="{2C703ED5-4C10-4759-8D2B-F37C2612D93D}"/>
                    </a:ext>
                  </a:extLst>
                </p14:cNvPr>
                <p14:cNvContentPartPr/>
                <p14:nvPr/>
              </p14:nvContentPartPr>
              <p14:xfrm>
                <a:off x="7145613" y="6066427"/>
                <a:ext cx="122400" cy="156240"/>
              </p14:xfrm>
            </p:contentPart>
          </mc:Choice>
          <mc:Fallback>
            <p:pic>
              <p:nvPicPr>
                <p:cNvPr id="38981" name="Freihand 38980">
                  <a:extLst>
                    <a:ext uri="{FF2B5EF4-FFF2-40B4-BE49-F238E27FC236}">
                      <a16:creationId xmlns:a16="http://schemas.microsoft.com/office/drawing/2014/main" id="{2C703ED5-4C10-4759-8D2B-F37C2612D93D}"/>
                    </a:ext>
                  </a:extLst>
                </p:cNvPr>
                <p:cNvPicPr/>
                <p:nvPr/>
              </p:nvPicPr>
              <p:blipFill>
                <a:blip r:embed="rId190"/>
                <a:stretch>
                  <a:fillRect/>
                </a:stretch>
              </p:blipFill>
              <p:spPr>
                <a:xfrm>
                  <a:off x="7141293" y="6062107"/>
                  <a:ext cx="131040" cy="16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1">
            <p14:nvContentPartPr>
              <p14:cNvPr id="38982" name="Freihand 38981">
                <a:extLst>
                  <a:ext uri="{FF2B5EF4-FFF2-40B4-BE49-F238E27FC236}">
                    <a16:creationId xmlns:a16="http://schemas.microsoft.com/office/drawing/2014/main" id="{12184B23-8928-402B-9C77-DBFA8542D680}"/>
                  </a:ext>
                </a:extLst>
              </p14:cNvPr>
              <p14:cNvContentPartPr/>
              <p14:nvPr/>
            </p14:nvContentPartPr>
            <p14:xfrm>
              <a:off x="3146373" y="5890387"/>
              <a:ext cx="201600" cy="7920"/>
            </p14:xfrm>
          </p:contentPart>
        </mc:Choice>
        <mc:Fallback>
          <p:pic>
            <p:nvPicPr>
              <p:cNvPr id="38982" name="Freihand 38981">
                <a:extLst>
                  <a:ext uri="{FF2B5EF4-FFF2-40B4-BE49-F238E27FC236}">
                    <a16:creationId xmlns:a16="http://schemas.microsoft.com/office/drawing/2014/main" id="{12184B23-8928-402B-9C77-DBFA8542D680}"/>
                  </a:ext>
                </a:extLst>
              </p:cNvPr>
              <p:cNvPicPr/>
              <p:nvPr/>
            </p:nvPicPr>
            <p:blipFill>
              <a:blip r:embed="rId192"/>
              <a:stretch>
                <a:fillRect/>
              </a:stretch>
            </p:blipFill>
            <p:spPr>
              <a:xfrm>
                <a:off x="3142053" y="5886067"/>
                <a:ext cx="210240" cy="16560"/>
              </a:xfrm>
              <a:prstGeom prst="rect">
                <a:avLst/>
              </a:prstGeom>
            </p:spPr>
          </p:pic>
        </mc:Fallback>
      </mc:AlternateContent>
      <p:grpSp>
        <p:nvGrpSpPr>
          <p:cNvPr id="38986" name="Gruppieren 38985">
            <a:extLst>
              <a:ext uri="{FF2B5EF4-FFF2-40B4-BE49-F238E27FC236}">
                <a16:creationId xmlns:a16="http://schemas.microsoft.com/office/drawing/2014/main" id="{A7C03682-9BBA-4009-85EF-62EDE9E10AF6}"/>
              </a:ext>
            </a:extLst>
          </p:cNvPr>
          <p:cNvGrpSpPr/>
          <p:nvPr/>
        </p:nvGrpSpPr>
        <p:grpSpPr>
          <a:xfrm>
            <a:off x="6049773" y="6095227"/>
            <a:ext cx="418680" cy="137880"/>
            <a:chOff x="6049773" y="6095227"/>
            <a:chExt cx="418680" cy="137880"/>
          </a:xfrm>
        </p:grpSpPr>
        <mc:AlternateContent xmlns:mc="http://schemas.openxmlformats.org/markup-compatibility/2006">
          <mc:Choice xmlns:p14="http://schemas.microsoft.com/office/powerpoint/2010/main" Requires="p14">
            <p:contentPart p14:bwMode="auto" r:id="rId193">
              <p14:nvContentPartPr>
                <p14:cNvPr id="38983" name="Freihand 38982">
                  <a:extLst>
                    <a:ext uri="{FF2B5EF4-FFF2-40B4-BE49-F238E27FC236}">
                      <a16:creationId xmlns:a16="http://schemas.microsoft.com/office/drawing/2014/main" id="{6169BD94-43CE-4956-9BEF-57041B1990C6}"/>
                    </a:ext>
                  </a:extLst>
                </p14:cNvPr>
                <p14:cNvContentPartPr/>
                <p14:nvPr/>
              </p14:nvContentPartPr>
              <p14:xfrm>
                <a:off x="6095133" y="6112867"/>
                <a:ext cx="12960" cy="120240"/>
              </p14:xfrm>
            </p:contentPart>
          </mc:Choice>
          <mc:Fallback>
            <p:pic>
              <p:nvPicPr>
                <p:cNvPr id="38983" name="Freihand 38982">
                  <a:extLst>
                    <a:ext uri="{FF2B5EF4-FFF2-40B4-BE49-F238E27FC236}">
                      <a16:creationId xmlns:a16="http://schemas.microsoft.com/office/drawing/2014/main" id="{6169BD94-43CE-4956-9BEF-57041B1990C6}"/>
                    </a:ext>
                  </a:extLst>
                </p:cNvPr>
                <p:cNvPicPr/>
                <p:nvPr/>
              </p:nvPicPr>
              <p:blipFill>
                <a:blip r:embed="rId194"/>
                <a:stretch>
                  <a:fillRect/>
                </a:stretch>
              </p:blipFill>
              <p:spPr>
                <a:xfrm>
                  <a:off x="6090813" y="6108547"/>
                  <a:ext cx="21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8984" name="Freihand 38983">
                  <a:extLst>
                    <a:ext uri="{FF2B5EF4-FFF2-40B4-BE49-F238E27FC236}">
                      <a16:creationId xmlns:a16="http://schemas.microsoft.com/office/drawing/2014/main" id="{DF0094F1-3869-40FE-8A3E-F12C85E3B30D}"/>
                    </a:ext>
                  </a:extLst>
                </p14:cNvPr>
                <p14:cNvContentPartPr/>
                <p14:nvPr/>
              </p14:nvContentPartPr>
              <p14:xfrm>
                <a:off x="6049773" y="6149227"/>
                <a:ext cx="172800" cy="24120"/>
              </p14:xfrm>
            </p:contentPart>
          </mc:Choice>
          <mc:Fallback>
            <p:pic>
              <p:nvPicPr>
                <p:cNvPr id="38984" name="Freihand 38983">
                  <a:extLst>
                    <a:ext uri="{FF2B5EF4-FFF2-40B4-BE49-F238E27FC236}">
                      <a16:creationId xmlns:a16="http://schemas.microsoft.com/office/drawing/2014/main" id="{DF0094F1-3869-40FE-8A3E-F12C85E3B30D}"/>
                    </a:ext>
                  </a:extLst>
                </p:cNvPr>
                <p:cNvPicPr/>
                <p:nvPr/>
              </p:nvPicPr>
              <p:blipFill>
                <a:blip r:embed="rId196"/>
                <a:stretch>
                  <a:fillRect/>
                </a:stretch>
              </p:blipFill>
              <p:spPr>
                <a:xfrm>
                  <a:off x="6045453" y="6144907"/>
                  <a:ext cx="181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8985" name="Freihand 38984">
                  <a:extLst>
                    <a:ext uri="{FF2B5EF4-FFF2-40B4-BE49-F238E27FC236}">
                      <a16:creationId xmlns:a16="http://schemas.microsoft.com/office/drawing/2014/main" id="{5D4EC9A0-BC56-4D74-8C5A-C6ACBEF49529}"/>
                    </a:ext>
                  </a:extLst>
                </p14:cNvPr>
                <p14:cNvContentPartPr/>
                <p14:nvPr/>
              </p14:nvContentPartPr>
              <p14:xfrm>
                <a:off x="6319053" y="6095227"/>
                <a:ext cx="149400" cy="132840"/>
              </p14:xfrm>
            </p:contentPart>
          </mc:Choice>
          <mc:Fallback>
            <p:pic>
              <p:nvPicPr>
                <p:cNvPr id="38985" name="Freihand 38984">
                  <a:extLst>
                    <a:ext uri="{FF2B5EF4-FFF2-40B4-BE49-F238E27FC236}">
                      <a16:creationId xmlns:a16="http://schemas.microsoft.com/office/drawing/2014/main" id="{5D4EC9A0-BC56-4D74-8C5A-C6ACBEF49529}"/>
                    </a:ext>
                  </a:extLst>
                </p:cNvPr>
                <p:cNvPicPr/>
                <p:nvPr/>
              </p:nvPicPr>
              <p:blipFill>
                <a:blip r:embed="rId198"/>
                <a:stretch>
                  <a:fillRect/>
                </a:stretch>
              </p:blipFill>
              <p:spPr>
                <a:xfrm>
                  <a:off x="6314733" y="6090907"/>
                  <a:ext cx="158040" cy="141480"/>
                </a:xfrm>
                <a:prstGeom prst="rect">
                  <a:avLst/>
                </a:prstGeom>
              </p:spPr>
            </p:pic>
          </mc:Fallback>
        </mc:AlternateContent>
      </p:grpSp>
      <p:grpSp>
        <p:nvGrpSpPr>
          <p:cNvPr id="38999" name="Gruppieren 38998">
            <a:extLst>
              <a:ext uri="{FF2B5EF4-FFF2-40B4-BE49-F238E27FC236}">
                <a16:creationId xmlns:a16="http://schemas.microsoft.com/office/drawing/2014/main" id="{8CA0F6AB-1CB6-401E-BB48-E374B88A64C5}"/>
              </a:ext>
            </a:extLst>
          </p:cNvPr>
          <p:cNvGrpSpPr/>
          <p:nvPr/>
        </p:nvGrpSpPr>
        <p:grpSpPr>
          <a:xfrm>
            <a:off x="7594533" y="1840027"/>
            <a:ext cx="228600" cy="188640"/>
            <a:chOff x="7594533" y="1840027"/>
            <a:chExt cx="228600" cy="188640"/>
          </a:xfrm>
        </p:grpSpPr>
        <mc:AlternateContent xmlns:mc="http://schemas.openxmlformats.org/markup-compatibility/2006">
          <mc:Choice xmlns:p14="http://schemas.microsoft.com/office/powerpoint/2010/main" Requires="p14">
            <p:contentPart p14:bwMode="auto" r:id="rId199">
              <p14:nvContentPartPr>
                <p14:cNvPr id="38988" name="Freihand 38987">
                  <a:extLst>
                    <a:ext uri="{FF2B5EF4-FFF2-40B4-BE49-F238E27FC236}">
                      <a16:creationId xmlns:a16="http://schemas.microsoft.com/office/drawing/2014/main" id="{686CF593-496A-419F-82AD-A2568493F093}"/>
                    </a:ext>
                  </a:extLst>
                </p14:cNvPr>
                <p14:cNvContentPartPr/>
                <p14:nvPr/>
              </p14:nvContentPartPr>
              <p14:xfrm>
                <a:off x="7594533" y="1851187"/>
                <a:ext cx="92520" cy="177480"/>
              </p14:xfrm>
            </p:contentPart>
          </mc:Choice>
          <mc:Fallback>
            <p:pic>
              <p:nvPicPr>
                <p:cNvPr id="38988" name="Freihand 38987">
                  <a:extLst>
                    <a:ext uri="{FF2B5EF4-FFF2-40B4-BE49-F238E27FC236}">
                      <a16:creationId xmlns:a16="http://schemas.microsoft.com/office/drawing/2014/main" id="{686CF593-496A-419F-82AD-A2568493F093}"/>
                    </a:ext>
                  </a:extLst>
                </p:cNvPr>
                <p:cNvPicPr/>
                <p:nvPr/>
              </p:nvPicPr>
              <p:blipFill>
                <a:blip r:embed="rId200"/>
                <a:stretch>
                  <a:fillRect/>
                </a:stretch>
              </p:blipFill>
              <p:spPr>
                <a:xfrm>
                  <a:off x="7590213" y="1846867"/>
                  <a:ext cx="101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8989" name="Freihand 38988">
                  <a:extLst>
                    <a:ext uri="{FF2B5EF4-FFF2-40B4-BE49-F238E27FC236}">
                      <a16:creationId xmlns:a16="http://schemas.microsoft.com/office/drawing/2014/main" id="{82DFB28D-FEB4-4C72-8122-BAB54B81FB7D}"/>
                    </a:ext>
                  </a:extLst>
                </p14:cNvPr>
                <p14:cNvContentPartPr/>
                <p14:nvPr/>
              </p14:nvContentPartPr>
              <p14:xfrm>
                <a:off x="7673373" y="1840027"/>
                <a:ext cx="36720" cy="148680"/>
              </p14:xfrm>
            </p:contentPart>
          </mc:Choice>
          <mc:Fallback>
            <p:pic>
              <p:nvPicPr>
                <p:cNvPr id="38989" name="Freihand 38988">
                  <a:extLst>
                    <a:ext uri="{FF2B5EF4-FFF2-40B4-BE49-F238E27FC236}">
                      <a16:creationId xmlns:a16="http://schemas.microsoft.com/office/drawing/2014/main" id="{82DFB28D-FEB4-4C72-8122-BAB54B81FB7D}"/>
                    </a:ext>
                  </a:extLst>
                </p:cNvPr>
                <p:cNvPicPr/>
                <p:nvPr/>
              </p:nvPicPr>
              <p:blipFill>
                <a:blip r:embed="rId202"/>
                <a:stretch>
                  <a:fillRect/>
                </a:stretch>
              </p:blipFill>
              <p:spPr>
                <a:xfrm>
                  <a:off x="7669053" y="1835707"/>
                  <a:ext cx="45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8990" name="Freihand 38989">
                  <a:extLst>
                    <a:ext uri="{FF2B5EF4-FFF2-40B4-BE49-F238E27FC236}">
                      <a16:creationId xmlns:a16="http://schemas.microsoft.com/office/drawing/2014/main" id="{909C13D8-B1FF-412F-B64E-30400F7B05AD}"/>
                    </a:ext>
                  </a:extLst>
                </p14:cNvPr>
                <p14:cNvContentPartPr/>
                <p14:nvPr/>
              </p14:nvContentPartPr>
              <p14:xfrm>
                <a:off x="7625133" y="1924627"/>
                <a:ext cx="198000" cy="86040"/>
              </p14:xfrm>
            </p:contentPart>
          </mc:Choice>
          <mc:Fallback>
            <p:pic>
              <p:nvPicPr>
                <p:cNvPr id="38990" name="Freihand 38989">
                  <a:extLst>
                    <a:ext uri="{FF2B5EF4-FFF2-40B4-BE49-F238E27FC236}">
                      <a16:creationId xmlns:a16="http://schemas.microsoft.com/office/drawing/2014/main" id="{909C13D8-B1FF-412F-B64E-30400F7B05AD}"/>
                    </a:ext>
                  </a:extLst>
                </p:cNvPr>
                <p:cNvPicPr/>
                <p:nvPr/>
              </p:nvPicPr>
              <p:blipFill>
                <a:blip r:embed="rId204"/>
                <a:stretch>
                  <a:fillRect/>
                </a:stretch>
              </p:blipFill>
              <p:spPr>
                <a:xfrm>
                  <a:off x="7620813" y="1920307"/>
                  <a:ext cx="206640" cy="94680"/>
                </a:xfrm>
                <a:prstGeom prst="rect">
                  <a:avLst/>
                </a:prstGeom>
              </p:spPr>
            </p:pic>
          </mc:Fallback>
        </mc:AlternateContent>
      </p:grpSp>
      <p:grpSp>
        <p:nvGrpSpPr>
          <p:cNvPr id="38998" name="Gruppieren 38997">
            <a:extLst>
              <a:ext uri="{FF2B5EF4-FFF2-40B4-BE49-F238E27FC236}">
                <a16:creationId xmlns:a16="http://schemas.microsoft.com/office/drawing/2014/main" id="{63050811-6252-4E86-96E5-54177DA19EFE}"/>
              </a:ext>
            </a:extLst>
          </p:cNvPr>
          <p:cNvGrpSpPr/>
          <p:nvPr/>
        </p:nvGrpSpPr>
        <p:grpSpPr>
          <a:xfrm>
            <a:off x="8088093" y="1856227"/>
            <a:ext cx="727920" cy="361080"/>
            <a:chOff x="8088093" y="1856227"/>
            <a:chExt cx="727920" cy="361080"/>
          </a:xfrm>
        </p:grpSpPr>
        <mc:AlternateContent xmlns:mc="http://schemas.openxmlformats.org/markup-compatibility/2006">
          <mc:Choice xmlns:p14="http://schemas.microsoft.com/office/powerpoint/2010/main" Requires="p14">
            <p:contentPart p14:bwMode="auto" r:id="rId205">
              <p14:nvContentPartPr>
                <p14:cNvPr id="38991" name="Freihand 38990">
                  <a:extLst>
                    <a:ext uri="{FF2B5EF4-FFF2-40B4-BE49-F238E27FC236}">
                      <a16:creationId xmlns:a16="http://schemas.microsoft.com/office/drawing/2014/main" id="{B0C37F95-7DDB-498C-8380-1226CDFB1DDF}"/>
                    </a:ext>
                  </a:extLst>
                </p14:cNvPr>
                <p14:cNvContentPartPr/>
                <p14:nvPr/>
              </p14:nvContentPartPr>
              <p14:xfrm>
                <a:off x="8088093" y="1922107"/>
                <a:ext cx="212760" cy="295200"/>
              </p14:xfrm>
            </p:contentPart>
          </mc:Choice>
          <mc:Fallback>
            <p:pic>
              <p:nvPicPr>
                <p:cNvPr id="38991" name="Freihand 38990">
                  <a:extLst>
                    <a:ext uri="{FF2B5EF4-FFF2-40B4-BE49-F238E27FC236}">
                      <a16:creationId xmlns:a16="http://schemas.microsoft.com/office/drawing/2014/main" id="{B0C37F95-7DDB-498C-8380-1226CDFB1DDF}"/>
                    </a:ext>
                  </a:extLst>
                </p:cNvPr>
                <p:cNvPicPr/>
                <p:nvPr/>
              </p:nvPicPr>
              <p:blipFill>
                <a:blip r:embed="rId206"/>
                <a:stretch>
                  <a:fillRect/>
                </a:stretch>
              </p:blipFill>
              <p:spPr>
                <a:xfrm>
                  <a:off x="8083773" y="1917787"/>
                  <a:ext cx="2214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8992" name="Freihand 38991">
                  <a:extLst>
                    <a:ext uri="{FF2B5EF4-FFF2-40B4-BE49-F238E27FC236}">
                      <a16:creationId xmlns:a16="http://schemas.microsoft.com/office/drawing/2014/main" id="{91B6B2D4-3C7A-4497-8314-9E6A078954BE}"/>
                    </a:ext>
                  </a:extLst>
                </p14:cNvPr>
                <p14:cNvContentPartPr/>
                <p14:nvPr/>
              </p14:nvContentPartPr>
              <p14:xfrm>
                <a:off x="8318133" y="1856227"/>
                <a:ext cx="121320" cy="150840"/>
              </p14:xfrm>
            </p:contentPart>
          </mc:Choice>
          <mc:Fallback>
            <p:pic>
              <p:nvPicPr>
                <p:cNvPr id="38992" name="Freihand 38991">
                  <a:extLst>
                    <a:ext uri="{FF2B5EF4-FFF2-40B4-BE49-F238E27FC236}">
                      <a16:creationId xmlns:a16="http://schemas.microsoft.com/office/drawing/2014/main" id="{91B6B2D4-3C7A-4497-8314-9E6A078954BE}"/>
                    </a:ext>
                  </a:extLst>
                </p:cNvPr>
                <p:cNvPicPr/>
                <p:nvPr/>
              </p:nvPicPr>
              <p:blipFill>
                <a:blip r:embed="rId208"/>
                <a:stretch>
                  <a:fillRect/>
                </a:stretch>
              </p:blipFill>
              <p:spPr>
                <a:xfrm>
                  <a:off x="8313813" y="1851907"/>
                  <a:ext cx="129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8993" name="Freihand 38992">
                  <a:extLst>
                    <a:ext uri="{FF2B5EF4-FFF2-40B4-BE49-F238E27FC236}">
                      <a16:creationId xmlns:a16="http://schemas.microsoft.com/office/drawing/2014/main" id="{3DCC2758-5277-40DC-B49D-9DC9E5F16EE7}"/>
                    </a:ext>
                  </a:extLst>
                </p14:cNvPr>
                <p14:cNvContentPartPr/>
                <p14:nvPr/>
              </p14:nvContentPartPr>
              <p14:xfrm>
                <a:off x="8474013" y="1895107"/>
                <a:ext cx="342000" cy="95400"/>
              </p14:xfrm>
            </p:contentPart>
          </mc:Choice>
          <mc:Fallback>
            <p:pic>
              <p:nvPicPr>
                <p:cNvPr id="38993" name="Freihand 38992">
                  <a:extLst>
                    <a:ext uri="{FF2B5EF4-FFF2-40B4-BE49-F238E27FC236}">
                      <a16:creationId xmlns:a16="http://schemas.microsoft.com/office/drawing/2014/main" id="{3DCC2758-5277-40DC-B49D-9DC9E5F16EE7}"/>
                    </a:ext>
                  </a:extLst>
                </p:cNvPr>
                <p:cNvPicPr/>
                <p:nvPr/>
              </p:nvPicPr>
              <p:blipFill>
                <a:blip r:embed="rId210"/>
                <a:stretch>
                  <a:fillRect/>
                </a:stretch>
              </p:blipFill>
              <p:spPr>
                <a:xfrm>
                  <a:off x="8469693" y="1890787"/>
                  <a:ext cx="350640" cy="104040"/>
                </a:xfrm>
                <a:prstGeom prst="rect">
                  <a:avLst/>
                </a:prstGeom>
              </p:spPr>
            </p:pic>
          </mc:Fallback>
        </mc:AlternateContent>
      </p:grpSp>
      <p:grpSp>
        <p:nvGrpSpPr>
          <p:cNvPr id="38997" name="Gruppieren 38996">
            <a:extLst>
              <a:ext uri="{FF2B5EF4-FFF2-40B4-BE49-F238E27FC236}">
                <a16:creationId xmlns:a16="http://schemas.microsoft.com/office/drawing/2014/main" id="{E3F3B7D0-1821-40CC-A843-4F8F4E6A6885}"/>
              </a:ext>
            </a:extLst>
          </p:cNvPr>
          <p:cNvGrpSpPr/>
          <p:nvPr/>
        </p:nvGrpSpPr>
        <p:grpSpPr>
          <a:xfrm>
            <a:off x="9097173" y="1778827"/>
            <a:ext cx="397080" cy="230040"/>
            <a:chOff x="9097173" y="1778827"/>
            <a:chExt cx="397080" cy="230040"/>
          </a:xfrm>
        </p:grpSpPr>
        <mc:AlternateContent xmlns:mc="http://schemas.openxmlformats.org/markup-compatibility/2006">
          <mc:Choice xmlns:p14="http://schemas.microsoft.com/office/powerpoint/2010/main" Requires="p14">
            <p:contentPart p14:bwMode="auto" r:id="rId211">
              <p14:nvContentPartPr>
                <p14:cNvPr id="38994" name="Freihand 38993">
                  <a:extLst>
                    <a:ext uri="{FF2B5EF4-FFF2-40B4-BE49-F238E27FC236}">
                      <a16:creationId xmlns:a16="http://schemas.microsoft.com/office/drawing/2014/main" id="{01A14E8C-7DF7-4DEF-ACAF-E3F78AA59AA7}"/>
                    </a:ext>
                  </a:extLst>
                </p14:cNvPr>
                <p14:cNvContentPartPr/>
                <p14:nvPr/>
              </p14:nvContentPartPr>
              <p14:xfrm>
                <a:off x="9196893" y="1836787"/>
                <a:ext cx="17280" cy="172080"/>
              </p14:xfrm>
            </p:contentPart>
          </mc:Choice>
          <mc:Fallback>
            <p:pic>
              <p:nvPicPr>
                <p:cNvPr id="38994" name="Freihand 38993">
                  <a:extLst>
                    <a:ext uri="{FF2B5EF4-FFF2-40B4-BE49-F238E27FC236}">
                      <a16:creationId xmlns:a16="http://schemas.microsoft.com/office/drawing/2014/main" id="{01A14E8C-7DF7-4DEF-ACAF-E3F78AA59AA7}"/>
                    </a:ext>
                  </a:extLst>
                </p:cNvPr>
                <p:cNvPicPr/>
                <p:nvPr/>
              </p:nvPicPr>
              <p:blipFill>
                <a:blip r:embed="rId212"/>
                <a:stretch>
                  <a:fillRect/>
                </a:stretch>
              </p:blipFill>
              <p:spPr>
                <a:xfrm>
                  <a:off x="9192573" y="1832467"/>
                  <a:ext cx="259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8995" name="Freihand 38994">
                  <a:extLst>
                    <a:ext uri="{FF2B5EF4-FFF2-40B4-BE49-F238E27FC236}">
                      <a16:creationId xmlns:a16="http://schemas.microsoft.com/office/drawing/2014/main" id="{67FC9F19-46BA-41F2-88A1-0E7BA331A3D4}"/>
                    </a:ext>
                  </a:extLst>
                </p14:cNvPr>
                <p14:cNvContentPartPr/>
                <p14:nvPr/>
              </p14:nvContentPartPr>
              <p14:xfrm>
                <a:off x="9097173" y="1779907"/>
                <a:ext cx="181440" cy="131040"/>
              </p14:xfrm>
            </p:contentPart>
          </mc:Choice>
          <mc:Fallback>
            <p:pic>
              <p:nvPicPr>
                <p:cNvPr id="38995" name="Freihand 38994">
                  <a:extLst>
                    <a:ext uri="{FF2B5EF4-FFF2-40B4-BE49-F238E27FC236}">
                      <a16:creationId xmlns:a16="http://schemas.microsoft.com/office/drawing/2014/main" id="{67FC9F19-46BA-41F2-88A1-0E7BA331A3D4}"/>
                    </a:ext>
                  </a:extLst>
                </p:cNvPr>
                <p:cNvPicPr/>
                <p:nvPr/>
              </p:nvPicPr>
              <p:blipFill>
                <a:blip r:embed="rId214"/>
                <a:stretch>
                  <a:fillRect/>
                </a:stretch>
              </p:blipFill>
              <p:spPr>
                <a:xfrm>
                  <a:off x="9092853" y="1775587"/>
                  <a:ext cx="190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8996" name="Freihand 38995">
                  <a:extLst>
                    <a:ext uri="{FF2B5EF4-FFF2-40B4-BE49-F238E27FC236}">
                      <a16:creationId xmlns:a16="http://schemas.microsoft.com/office/drawing/2014/main" id="{ED4298FA-9644-4F91-8B66-6A33456C068C}"/>
                    </a:ext>
                  </a:extLst>
                </p14:cNvPr>
                <p14:cNvContentPartPr/>
                <p14:nvPr/>
              </p14:nvContentPartPr>
              <p14:xfrm>
                <a:off x="9287613" y="1778827"/>
                <a:ext cx="206640" cy="184320"/>
              </p14:xfrm>
            </p:contentPart>
          </mc:Choice>
          <mc:Fallback>
            <p:pic>
              <p:nvPicPr>
                <p:cNvPr id="38996" name="Freihand 38995">
                  <a:extLst>
                    <a:ext uri="{FF2B5EF4-FFF2-40B4-BE49-F238E27FC236}">
                      <a16:creationId xmlns:a16="http://schemas.microsoft.com/office/drawing/2014/main" id="{ED4298FA-9644-4F91-8B66-6A33456C068C}"/>
                    </a:ext>
                  </a:extLst>
                </p:cNvPr>
                <p:cNvPicPr/>
                <p:nvPr/>
              </p:nvPicPr>
              <p:blipFill>
                <a:blip r:embed="rId216"/>
                <a:stretch>
                  <a:fillRect/>
                </a:stretch>
              </p:blipFill>
              <p:spPr>
                <a:xfrm>
                  <a:off x="9283293" y="1774507"/>
                  <a:ext cx="215280" cy="192960"/>
                </a:xfrm>
                <a:prstGeom prst="rect">
                  <a:avLst/>
                </a:prstGeom>
              </p:spPr>
            </p:pic>
          </mc:Fallback>
        </mc:AlternateContent>
      </p:grpSp>
      <p:grpSp>
        <p:nvGrpSpPr>
          <p:cNvPr id="39005" name="Gruppieren 39004">
            <a:extLst>
              <a:ext uri="{FF2B5EF4-FFF2-40B4-BE49-F238E27FC236}">
                <a16:creationId xmlns:a16="http://schemas.microsoft.com/office/drawing/2014/main" id="{DD95BA67-1A5D-4722-A328-C3CC95FCFA21}"/>
              </a:ext>
            </a:extLst>
          </p:cNvPr>
          <p:cNvGrpSpPr/>
          <p:nvPr/>
        </p:nvGrpSpPr>
        <p:grpSpPr>
          <a:xfrm>
            <a:off x="9724293" y="1702147"/>
            <a:ext cx="637200" cy="501840"/>
            <a:chOff x="9724293" y="1702147"/>
            <a:chExt cx="637200" cy="501840"/>
          </a:xfrm>
        </p:grpSpPr>
        <mc:AlternateContent xmlns:mc="http://schemas.openxmlformats.org/markup-compatibility/2006">
          <mc:Choice xmlns:p14="http://schemas.microsoft.com/office/powerpoint/2010/main" Requires="p14">
            <p:contentPart p14:bwMode="auto" r:id="rId217">
              <p14:nvContentPartPr>
                <p14:cNvPr id="39000" name="Freihand 38999">
                  <a:extLst>
                    <a:ext uri="{FF2B5EF4-FFF2-40B4-BE49-F238E27FC236}">
                      <a16:creationId xmlns:a16="http://schemas.microsoft.com/office/drawing/2014/main" id="{840E644B-B3EC-407A-AC36-ADC14BBB8624}"/>
                    </a:ext>
                  </a:extLst>
                </p14:cNvPr>
                <p14:cNvContentPartPr/>
                <p14:nvPr/>
              </p14:nvContentPartPr>
              <p14:xfrm>
                <a:off x="9724293" y="1754347"/>
                <a:ext cx="452160" cy="449640"/>
              </p14:xfrm>
            </p:contentPart>
          </mc:Choice>
          <mc:Fallback>
            <p:pic>
              <p:nvPicPr>
                <p:cNvPr id="39000" name="Freihand 38999">
                  <a:extLst>
                    <a:ext uri="{FF2B5EF4-FFF2-40B4-BE49-F238E27FC236}">
                      <a16:creationId xmlns:a16="http://schemas.microsoft.com/office/drawing/2014/main" id="{840E644B-B3EC-407A-AC36-ADC14BBB8624}"/>
                    </a:ext>
                  </a:extLst>
                </p:cNvPr>
                <p:cNvPicPr/>
                <p:nvPr/>
              </p:nvPicPr>
              <p:blipFill>
                <a:blip r:embed="rId218"/>
                <a:stretch>
                  <a:fillRect/>
                </a:stretch>
              </p:blipFill>
              <p:spPr>
                <a:xfrm>
                  <a:off x="9719973" y="1750027"/>
                  <a:ext cx="46080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9001" name="Freihand 39000">
                  <a:extLst>
                    <a:ext uri="{FF2B5EF4-FFF2-40B4-BE49-F238E27FC236}">
                      <a16:creationId xmlns:a16="http://schemas.microsoft.com/office/drawing/2014/main" id="{331297EF-3E46-48D9-9474-05462869E161}"/>
                    </a:ext>
                  </a:extLst>
                </p14:cNvPr>
                <p14:cNvContentPartPr/>
                <p14:nvPr/>
              </p14:nvContentPartPr>
              <p14:xfrm>
                <a:off x="10001493" y="1702147"/>
                <a:ext cx="12240" cy="20520"/>
              </p14:xfrm>
            </p:contentPart>
          </mc:Choice>
          <mc:Fallback>
            <p:pic>
              <p:nvPicPr>
                <p:cNvPr id="39001" name="Freihand 39000">
                  <a:extLst>
                    <a:ext uri="{FF2B5EF4-FFF2-40B4-BE49-F238E27FC236}">
                      <a16:creationId xmlns:a16="http://schemas.microsoft.com/office/drawing/2014/main" id="{331297EF-3E46-48D9-9474-05462869E161}"/>
                    </a:ext>
                  </a:extLst>
                </p:cNvPr>
                <p:cNvPicPr/>
                <p:nvPr/>
              </p:nvPicPr>
              <p:blipFill>
                <a:blip r:embed="rId220"/>
                <a:stretch>
                  <a:fillRect/>
                </a:stretch>
              </p:blipFill>
              <p:spPr>
                <a:xfrm>
                  <a:off x="9997173" y="1697827"/>
                  <a:ext cx="208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9003" name="Freihand 39002">
                  <a:extLst>
                    <a:ext uri="{FF2B5EF4-FFF2-40B4-BE49-F238E27FC236}">
                      <a16:creationId xmlns:a16="http://schemas.microsoft.com/office/drawing/2014/main" id="{1C6D736A-0D59-4C25-9625-CC3705FC3695}"/>
                    </a:ext>
                  </a:extLst>
                </p14:cNvPr>
                <p14:cNvContentPartPr/>
                <p14:nvPr/>
              </p14:nvContentPartPr>
              <p14:xfrm>
                <a:off x="10334493" y="1868467"/>
                <a:ext cx="27000" cy="61920"/>
              </p14:xfrm>
            </p:contentPart>
          </mc:Choice>
          <mc:Fallback>
            <p:pic>
              <p:nvPicPr>
                <p:cNvPr id="39003" name="Freihand 39002">
                  <a:extLst>
                    <a:ext uri="{FF2B5EF4-FFF2-40B4-BE49-F238E27FC236}">
                      <a16:creationId xmlns:a16="http://schemas.microsoft.com/office/drawing/2014/main" id="{1C6D736A-0D59-4C25-9625-CC3705FC3695}"/>
                    </a:ext>
                  </a:extLst>
                </p:cNvPr>
                <p:cNvPicPr/>
                <p:nvPr/>
              </p:nvPicPr>
              <p:blipFill>
                <a:blip r:embed="rId222"/>
                <a:stretch>
                  <a:fillRect/>
                </a:stretch>
              </p:blipFill>
              <p:spPr>
                <a:xfrm>
                  <a:off x="10330173" y="1864147"/>
                  <a:ext cx="35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9004" name="Freihand 39003">
                  <a:extLst>
                    <a:ext uri="{FF2B5EF4-FFF2-40B4-BE49-F238E27FC236}">
                      <a16:creationId xmlns:a16="http://schemas.microsoft.com/office/drawing/2014/main" id="{226434BE-44A4-4CAD-A75F-FE6739C926D3}"/>
                    </a:ext>
                  </a:extLst>
                </p14:cNvPr>
                <p14:cNvContentPartPr/>
                <p14:nvPr/>
              </p14:nvContentPartPr>
              <p14:xfrm>
                <a:off x="10334493" y="1975027"/>
                <a:ext cx="360" cy="360"/>
              </p14:xfrm>
            </p:contentPart>
          </mc:Choice>
          <mc:Fallback>
            <p:pic>
              <p:nvPicPr>
                <p:cNvPr id="39004" name="Freihand 39003">
                  <a:extLst>
                    <a:ext uri="{FF2B5EF4-FFF2-40B4-BE49-F238E27FC236}">
                      <a16:creationId xmlns:a16="http://schemas.microsoft.com/office/drawing/2014/main" id="{226434BE-44A4-4CAD-A75F-FE6739C926D3}"/>
                    </a:ext>
                  </a:extLst>
                </p:cNvPr>
                <p:cNvPicPr/>
                <p:nvPr/>
              </p:nvPicPr>
              <p:blipFill>
                <a:blip r:embed="rId224"/>
                <a:stretch>
                  <a:fillRect/>
                </a:stretch>
              </p:blipFill>
              <p:spPr>
                <a:xfrm>
                  <a:off x="10330173" y="1970707"/>
                  <a:ext cx="9000" cy="9000"/>
                </a:xfrm>
                <a:prstGeom prst="rect">
                  <a:avLst/>
                </a:prstGeom>
              </p:spPr>
            </p:pic>
          </mc:Fallback>
        </mc:AlternateContent>
      </p:grpSp>
      <p:grpSp>
        <p:nvGrpSpPr>
          <p:cNvPr id="39023" name="Gruppieren 39022">
            <a:extLst>
              <a:ext uri="{FF2B5EF4-FFF2-40B4-BE49-F238E27FC236}">
                <a16:creationId xmlns:a16="http://schemas.microsoft.com/office/drawing/2014/main" id="{879EED95-BBAB-4894-A041-098236269793}"/>
              </a:ext>
            </a:extLst>
          </p:cNvPr>
          <p:cNvGrpSpPr/>
          <p:nvPr/>
        </p:nvGrpSpPr>
        <p:grpSpPr>
          <a:xfrm>
            <a:off x="7503813" y="2326027"/>
            <a:ext cx="1598040" cy="264240"/>
            <a:chOff x="7503813" y="2326027"/>
            <a:chExt cx="1598040" cy="264240"/>
          </a:xfrm>
        </p:grpSpPr>
        <mc:AlternateContent xmlns:mc="http://schemas.openxmlformats.org/markup-compatibility/2006">
          <mc:Choice xmlns:p14="http://schemas.microsoft.com/office/powerpoint/2010/main" Requires="p14">
            <p:contentPart p14:bwMode="auto" r:id="rId225">
              <p14:nvContentPartPr>
                <p14:cNvPr id="39006" name="Freihand 39005">
                  <a:extLst>
                    <a:ext uri="{FF2B5EF4-FFF2-40B4-BE49-F238E27FC236}">
                      <a16:creationId xmlns:a16="http://schemas.microsoft.com/office/drawing/2014/main" id="{B160B9FF-3574-480F-AC6E-D2B1D4861755}"/>
                    </a:ext>
                  </a:extLst>
                </p14:cNvPr>
                <p14:cNvContentPartPr/>
                <p14:nvPr/>
              </p14:nvContentPartPr>
              <p14:xfrm>
                <a:off x="7603173" y="2326027"/>
                <a:ext cx="21240" cy="235440"/>
              </p14:xfrm>
            </p:contentPart>
          </mc:Choice>
          <mc:Fallback>
            <p:pic>
              <p:nvPicPr>
                <p:cNvPr id="39006" name="Freihand 39005">
                  <a:extLst>
                    <a:ext uri="{FF2B5EF4-FFF2-40B4-BE49-F238E27FC236}">
                      <a16:creationId xmlns:a16="http://schemas.microsoft.com/office/drawing/2014/main" id="{B160B9FF-3574-480F-AC6E-D2B1D4861755}"/>
                    </a:ext>
                  </a:extLst>
                </p:cNvPr>
                <p:cNvPicPr/>
                <p:nvPr/>
              </p:nvPicPr>
              <p:blipFill>
                <a:blip r:embed="rId226"/>
                <a:stretch>
                  <a:fillRect/>
                </a:stretch>
              </p:blipFill>
              <p:spPr>
                <a:xfrm>
                  <a:off x="7598853" y="2321707"/>
                  <a:ext cx="29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9007" name="Freihand 39006">
                  <a:extLst>
                    <a:ext uri="{FF2B5EF4-FFF2-40B4-BE49-F238E27FC236}">
                      <a16:creationId xmlns:a16="http://schemas.microsoft.com/office/drawing/2014/main" id="{CD1401E7-45C7-459F-8CB7-D0344CC416AD}"/>
                    </a:ext>
                  </a:extLst>
                </p14:cNvPr>
                <p14:cNvContentPartPr/>
                <p14:nvPr/>
              </p14:nvContentPartPr>
              <p14:xfrm>
                <a:off x="7503813" y="2482987"/>
                <a:ext cx="104040" cy="73800"/>
              </p14:xfrm>
            </p:contentPart>
          </mc:Choice>
          <mc:Fallback>
            <p:pic>
              <p:nvPicPr>
                <p:cNvPr id="39007" name="Freihand 39006">
                  <a:extLst>
                    <a:ext uri="{FF2B5EF4-FFF2-40B4-BE49-F238E27FC236}">
                      <a16:creationId xmlns:a16="http://schemas.microsoft.com/office/drawing/2014/main" id="{CD1401E7-45C7-459F-8CB7-D0344CC416AD}"/>
                    </a:ext>
                  </a:extLst>
                </p:cNvPr>
                <p:cNvPicPr/>
                <p:nvPr/>
              </p:nvPicPr>
              <p:blipFill>
                <a:blip r:embed="rId228"/>
                <a:stretch>
                  <a:fillRect/>
                </a:stretch>
              </p:blipFill>
              <p:spPr>
                <a:xfrm>
                  <a:off x="7499493" y="2478667"/>
                  <a:ext cx="112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9008" name="Freihand 39007">
                  <a:extLst>
                    <a:ext uri="{FF2B5EF4-FFF2-40B4-BE49-F238E27FC236}">
                      <a16:creationId xmlns:a16="http://schemas.microsoft.com/office/drawing/2014/main" id="{DC1FDC1D-1031-4C81-9B4C-C3CEBD91DA69}"/>
                    </a:ext>
                  </a:extLst>
                </p14:cNvPr>
                <p14:cNvContentPartPr/>
                <p14:nvPr/>
              </p14:nvContentPartPr>
              <p14:xfrm>
                <a:off x="7713693" y="2438347"/>
                <a:ext cx="15120" cy="129960"/>
              </p14:xfrm>
            </p:contentPart>
          </mc:Choice>
          <mc:Fallback>
            <p:pic>
              <p:nvPicPr>
                <p:cNvPr id="39008" name="Freihand 39007">
                  <a:extLst>
                    <a:ext uri="{FF2B5EF4-FFF2-40B4-BE49-F238E27FC236}">
                      <a16:creationId xmlns:a16="http://schemas.microsoft.com/office/drawing/2014/main" id="{DC1FDC1D-1031-4C81-9B4C-C3CEBD91DA69}"/>
                    </a:ext>
                  </a:extLst>
                </p:cNvPr>
                <p:cNvPicPr/>
                <p:nvPr/>
              </p:nvPicPr>
              <p:blipFill>
                <a:blip r:embed="rId230"/>
                <a:stretch>
                  <a:fillRect/>
                </a:stretch>
              </p:blipFill>
              <p:spPr>
                <a:xfrm>
                  <a:off x="7709373" y="2434027"/>
                  <a:ext cx="23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9009" name="Freihand 39008">
                  <a:extLst>
                    <a:ext uri="{FF2B5EF4-FFF2-40B4-BE49-F238E27FC236}">
                      <a16:creationId xmlns:a16="http://schemas.microsoft.com/office/drawing/2014/main" id="{6E519D8C-85EA-4A0B-8686-29A3B055BB7B}"/>
                    </a:ext>
                  </a:extLst>
                </p14:cNvPr>
                <p14:cNvContentPartPr/>
                <p14:nvPr/>
              </p14:nvContentPartPr>
              <p14:xfrm>
                <a:off x="7754013" y="2449867"/>
                <a:ext cx="114840" cy="93600"/>
              </p14:xfrm>
            </p:contentPart>
          </mc:Choice>
          <mc:Fallback>
            <p:pic>
              <p:nvPicPr>
                <p:cNvPr id="39009" name="Freihand 39008">
                  <a:extLst>
                    <a:ext uri="{FF2B5EF4-FFF2-40B4-BE49-F238E27FC236}">
                      <a16:creationId xmlns:a16="http://schemas.microsoft.com/office/drawing/2014/main" id="{6E519D8C-85EA-4A0B-8686-29A3B055BB7B}"/>
                    </a:ext>
                  </a:extLst>
                </p:cNvPr>
                <p:cNvPicPr/>
                <p:nvPr/>
              </p:nvPicPr>
              <p:blipFill>
                <a:blip r:embed="rId232"/>
                <a:stretch>
                  <a:fillRect/>
                </a:stretch>
              </p:blipFill>
              <p:spPr>
                <a:xfrm>
                  <a:off x="7749693" y="2445547"/>
                  <a:ext cx="123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9010" name="Freihand 39009">
                  <a:extLst>
                    <a:ext uri="{FF2B5EF4-FFF2-40B4-BE49-F238E27FC236}">
                      <a16:creationId xmlns:a16="http://schemas.microsoft.com/office/drawing/2014/main" id="{CCC4C7FF-8D4D-4889-9DD9-3C6405059E2C}"/>
                    </a:ext>
                  </a:extLst>
                </p14:cNvPr>
                <p14:cNvContentPartPr/>
                <p14:nvPr/>
              </p14:nvContentPartPr>
              <p14:xfrm>
                <a:off x="7823133" y="2326387"/>
                <a:ext cx="28080" cy="7200"/>
              </p14:xfrm>
            </p:contentPart>
          </mc:Choice>
          <mc:Fallback>
            <p:pic>
              <p:nvPicPr>
                <p:cNvPr id="39010" name="Freihand 39009">
                  <a:extLst>
                    <a:ext uri="{FF2B5EF4-FFF2-40B4-BE49-F238E27FC236}">
                      <a16:creationId xmlns:a16="http://schemas.microsoft.com/office/drawing/2014/main" id="{CCC4C7FF-8D4D-4889-9DD9-3C6405059E2C}"/>
                    </a:ext>
                  </a:extLst>
                </p:cNvPr>
                <p:cNvPicPr/>
                <p:nvPr/>
              </p:nvPicPr>
              <p:blipFill>
                <a:blip r:embed="rId234"/>
                <a:stretch>
                  <a:fillRect/>
                </a:stretch>
              </p:blipFill>
              <p:spPr>
                <a:xfrm>
                  <a:off x="7818813" y="2322067"/>
                  <a:ext cx="36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9011" name="Freihand 39010">
                  <a:extLst>
                    <a:ext uri="{FF2B5EF4-FFF2-40B4-BE49-F238E27FC236}">
                      <a16:creationId xmlns:a16="http://schemas.microsoft.com/office/drawing/2014/main" id="{F57C94F8-BB53-4A42-BC77-087C0AA7D25E}"/>
                    </a:ext>
                  </a:extLst>
                </p14:cNvPr>
                <p14:cNvContentPartPr/>
                <p14:nvPr/>
              </p14:nvContentPartPr>
              <p14:xfrm>
                <a:off x="8114733" y="2363827"/>
                <a:ext cx="105480" cy="226440"/>
              </p14:xfrm>
            </p:contentPart>
          </mc:Choice>
          <mc:Fallback>
            <p:pic>
              <p:nvPicPr>
                <p:cNvPr id="39011" name="Freihand 39010">
                  <a:extLst>
                    <a:ext uri="{FF2B5EF4-FFF2-40B4-BE49-F238E27FC236}">
                      <a16:creationId xmlns:a16="http://schemas.microsoft.com/office/drawing/2014/main" id="{F57C94F8-BB53-4A42-BC77-087C0AA7D25E}"/>
                    </a:ext>
                  </a:extLst>
                </p:cNvPr>
                <p:cNvPicPr/>
                <p:nvPr/>
              </p:nvPicPr>
              <p:blipFill>
                <a:blip r:embed="rId236"/>
                <a:stretch>
                  <a:fillRect/>
                </a:stretch>
              </p:blipFill>
              <p:spPr>
                <a:xfrm>
                  <a:off x="8110413" y="2359507"/>
                  <a:ext cx="114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9012" name="Freihand 39011">
                  <a:extLst>
                    <a:ext uri="{FF2B5EF4-FFF2-40B4-BE49-F238E27FC236}">
                      <a16:creationId xmlns:a16="http://schemas.microsoft.com/office/drawing/2014/main" id="{C27CD7E9-A81D-42AC-89B4-3ADE2D6C49E7}"/>
                    </a:ext>
                  </a:extLst>
                </p14:cNvPr>
                <p14:cNvContentPartPr/>
                <p14:nvPr/>
              </p14:nvContentPartPr>
              <p14:xfrm>
                <a:off x="8281053" y="2463187"/>
                <a:ext cx="361440" cy="93960"/>
              </p14:xfrm>
            </p:contentPart>
          </mc:Choice>
          <mc:Fallback>
            <p:pic>
              <p:nvPicPr>
                <p:cNvPr id="39012" name="Freihand 39011">
                  <a:extLst>
                    <a:ext uri="{FF2B5EF4-FFF2-40B4-BE49-F238E27FC236}">
                      <a16:creationId xmlns:a16="http://schemas.microsoft.com/office/drawing/2014/main" id="{C27CD7E9-A81D-42AC-89B4-3ADE2D6C49E7}"/>
                    </a:ext>
                  </a:extLst>
                </p:cNvPr>
                <p:cNvPicPr/>
                <p:nvPr/>
              </p:nvPicPr>
              <p:blipFill>
                <a:blip r:embed="rId238"/>
                <a:stretch>
                  <a:fillRect/>
                </a:stretch>
              </p:blipFill>
              <p:spPr>
                <a:xfrm>
                  <a:off x="8276733" y="2458867"/>
                  <a:ext cx="370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9013" name="Freihand 39012">
                  <a:extLst>
                    <a:ext uri="{FF2B5EF4-FFF2-40B4-BE49-F238E27FC236}">
                      <a16:creationId xmlns:a16="http://schemas.microsoft.com/office/drawing/2014/main" id="{16038979-F416-4E5F-8AF2-4CBB25047EE9}"/>
                    </a:ext>
                  </a:extLst>
                </p14:cNvPr>
                <p14:cNvContentPartPr/>
                <p14:nvPr/>
              </p14:nvContentPartPr>
              <p14:xfrm>
                <a:off x="8670573" y="2455987"/>
                <a:ext cx="216000" cy="60120"/>
              </p14:xfrm>
            </p:contentPart>
          </mc:Choice>
          <mc:Fallback>
            <p:pic>
              <p:nvPicPr>
                <p:cNvPr id="39013" name="Freihand 39012">
                  <a:extLst>
                    <a:ext uri="{FF2B5EF4-FFF2-40B4-BE49-F238E27FC236}">
                      <a16:creationId xmlns:a16="http://schemas.microsoft.com/office/drawing/2014/main" id="{16038979-F416-4E5F-8AF2-4CBB25047EE9}"/>
                    </a:ext>
                  </a:extLst>
                </p:cNvPr>
                <p:cNvPicPr/>
                <p:nvPr/>
              </p:nvPicPr>
              <p:blipFill>
                <a:blip r:embed="rId240"/>
                <a:stretch>
                  <a:fillRect/>
                </a:stretch>
              </p:blipFill>
              <p:spPr>
                <a:xfrm>
                  <a:off x="8666253" y="2451667"/>
                  <a:ext cx="224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9014" name="Freihand 39013">
                  <a:extLst>
                    <a:ext uri="{FF2B5EF4-FFF2-40B4-BE49-F238E27FC236}">
                      <a16:creationId xmlns:a16="http://schemas.microsoft.com/office/drawing/2014/main" id="{716A0043-6058-4F94-8E40-D9A744DAD3C3}"/>
                    </a:ext>
                  </a:extLst>
                </p14:cNvPr>
                <p14:cNvContentPartPr/>
                <p14:nvPr/>
              </p14:nvContentPartPr>
              <p14:xfrm>
                <a:off x="8974053" y="2418907"/>
                <a:ext cx="127800" cy="144000"/>
              </p14:xfrm>
            </p:contentPart>
          </mc:Choice>
          <mc:Fallback>
            <p:pic>
              <p:nvPicPr>
                <p:cNvPr id="39014" name="Freihand 39013">
                  <a:extLst>
                    <a:ext uri="{FF2B5EF4-FFF2-40B4-BE49-F238E27FC236}">
                      <a16:creationId xmlns:a16="http://schemas.microsoft.com/office/drawing/2014/main" id="{716A0043-6058-4F94-8E40-D9A744DAD3C3}"/>
                    </a:ext>
                  </a:extLst>
                </p:cNvPr>
                <p:cNvPicPr/>
                <p:nvPr/>
              </p:nvPicPr>
              <p:blipFill>
                <a:blip r:embed="rId242"/>
                <a:stretch>
                  <a:fillRect/>
                </a:stretch>
              </p:blipFill>
              <p:spPr>
                <a:xfrm>
                  <a:off x="8969733" y="2414587"/>
                  <a:ext cx="136440" cy="15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3">
            <p14:nvContentPartPr>
              <p14:cNvPr id="39015" name="Freihand 39014">
                <a:extLst>
                  <a:ext uri="{FF2B5EF4-FFF2-40B4-BE49-F238E27FC236}">
                    <a16:creationId xmlns:a16="http://schemas.microsoft.com/office/drawing/2014/main" id="{C367E664-D35C-410F-B269-5A97C1F6697E}"/>
                  </a:ext>
                </a:extLst>
              </p14:cNvPr>
              <p14:cNvContentPartPr/>
              <p14:nvPr/>
            </p14:nvContentPartPr>
            <p14:xfrm>
              <a:off x="9359973" y="2361667"/>
              <a:ext cx="345600" cy="151200"/>
            </p14:xfrm>
          </p:contentPart>
        </mc:Choice>
        <mc:Fallback>
          <p:pic>
            <p:nvPicPr>
              <p:cNvPr id="39015" name="Freihand 39014">
                <a:extLst>
                  <a:ext uri="{FF2B5EF4-FFF2-40B4-BE49-F238E27FC236}">
                    <a16:creationId xmlns:a16="http://schemas.microsoft.com/office/drawing/2014/main" id="{C367E664-D35C-410F-B269-5A97C1F6697E}"/>
                  </a:ext>
                </a:extLst>
              </p:cNvPr>
              <p:cNvPicPr/>
              <p:nvPr/>
            </p:nvPicPr>
            <p:blipFill>
              <a:blip r:embed="rId244"/>
              <a:stretch>
                <a:fillRect/>
              </a:stretch>
            </p:blipFill>
            <p:spPr>
              <a:xfrm>
                <a:off x="9355653" y="2357347"/>
                <a:ext cx="354240" cy="159840"/>
              </a:xfrm>
              <a:prstGeom prst="rect">
                <a:avLst/>
              </a:prstGeom>
            </p:spPr>
          </p:pic>
        </mc:Fallback>
      </mc:AlternateContent>
      <p:grpSp>
        <p:nvGrpSpPr>
          <p:cNvPr id="39029" name="Gruppieren 39028">
            <a:extLst>
              <a:ext uri="{FF2B5EF4-FFF2-40B4-BE49-F238E27FC236}">
                <a16:creationId xmlns:a16="http://schemas.microsoft.com/office/drawing/2014/main" id="{26A8901C-128C-410A-A557-A1B008B91865}"/>
              </a:ext>
            </a:extLst>
          </p:cNvPr>
          <p:cNvGrpSpPr/>
          <p:nvPr/>
        </p:nvGrpSpPr>
        <p:grpSpPr>
          <a:xfrm>
            <a:off x="9984213" y="2168347"/>
            <a:ext cx="1784520" cy="388440"/>
            <a:chOff x="9984213" y="2168347"/>
            <a:chExt cx="1784520" cy="388440"/>
          </a:xfrm>
        </p:grpSpPr>
        <mc:AlternateContent xmlns:mc="http://schemas.openxmlformats.org/markup-compatibility/2006">
          <mc:Choice xmlns:p14="http://schemas.microsoft.com/office/powerpoint/2010/main" Requires="p14">
            <p:contentPart p14:bwMode="auto" r:id="rId245">
              <p14:nvContentPartPr>
                <p14:cNvPr id="39016" name="Freihand 39015">
                  <a:extLst>
                    <a:ext uri="{FF2B5EF4-FFF2-40B4-BE49-F238E27FC236}">
                      <a16:creationId xmlns:a16="http://schemas.microsoft.com/office/drawing/2014/main" id="{910CA167-5DA5-43AC-89EE-6DC5C242DF25}"/>
                    </a:ext>
                  </a:extLst>
                </p14:cNvPr>
                <p14:cNvContentPartPr/>
                <p14:nvPr/>
              </p14:nvContentPartPr>
              <p14:xfrm>
                <a:off x="9984213" y="2289667"/>
                <a:ext cx="323640" cy="166680"/>
              </p14:xfrm>
            </p:contentPart>
          </mc:Choice>
          <mc:Fallback>
            <p:pic>
              <p:nvPicPr>
                <p:cNvPr id="39016" name="Freihand 39015">
                  <a:extLst>
                    <a:ext uri="{FF2B5EF4-FFF2-40B4-BE49-F238E27FC236}">
                      <a16:creationId xmlns:a16="http://schemas.microsoft.com/office/drawing/2014/main" id="{910CA167-5DA5-43AC-89EE-6DC5C242DF25}"/>
                    </a:ext>
                  </a:extLst>
                </p:cNvPr>
                <p:cNvPicPr/>
                <p:nvPr/>
              </p:nvPicPr>
              <p:blipFill>
                <a:blip r:embed="rId246"/>
                <a:stretch>
                  <a:fillRect/>
                </a:stretch>
              </p:blipFill>
              <p:spPr>
                <a:xfrm>
                  <a:off x="9979893" y="2285347"/>
                  <a:ext cx="332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9017" name="Freihand 39016">
                  <a:extLst>
                    <a:ext uri="{FF2B5EF4-FFF2-40B4-BE49-F238E27FC236}">
                      <a16:creationId xmlns:a16="http://schemas.microsoft.com/office/drawing/2014/main" id="{815F9947-37AA-411A-B57D-4C5B079A4DB2}"/>
                    </a:ext>
                  </a:extLst>
                </p14:cNvPr>
                <p14:cNvContentPartPr/>
                <p14:nvPr/>
              </p14:nvContentPartPr>
              <p14:xfrm>
                <a:off x="10289133" y="2314867"/>
                <a:ext cx="360" cy="360"/>
              </p14:xfrm>
            </p:contentPart>
          </mc:Choice>
          <mc:Fallback>
            <p:pic>
              <p:nvPicPr>
                <p:cNvPr id="39017" name="Freihand 39016">
                  <a:extLst>
                    <a:ext uri="{FF2B5EF4-FFF2-40B4-BE49-F238E27FC236}">
                      <a16:creationId xmlns:a16="http://schemas.microsoft.com/office/drawing/2014/main" id="{815F9947-37AA-411A-B57D-4C5B079A4DB2}"/>
                    </a:ext>
                  </a:extLst>
                </p:cNvPr>
                <p:cNvPicPr/>
                <p:nvPr/>
              </p:nvPicPr>
              <p:blipFill>
                <a:blip r:embed="rId224"/>
                <a:stretch>
                  <a:fillRect/>
                </a:stretch>
              </p:blipFill>
              <p:spPr>
                <a:xfrm>
                  <a:off x="10284813" y="2310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9018" name="Freihand 39017">
                  <a:extLst>
                    <a:ext uri="{FF2B5EF4-FFF2-40B4-BE49-F238E27FC236}">
                      <a16:creationId xmlns:a16="http://schemas.microsoft.com/office/drawing/2014/main" id="{40140A10-37FD-4D84-9892-B4F54FAC6738}"/>
                    </a:ext>
                  </a:extLst>
                </p14:cNvPr>
                <p14:cNvContentPartPr/>
                <p14:nvPr/>
              </p14:nvContentPartPr>
              <p14:xfrm>
                <a:off x="10362933" y="2319187"/>
                <a:ext cx="322920" cy="132840"/>
              </p14:xfrm>
            </p:contentPart>
          </mc:Choice>
          <mc:Fallback>
            <p:pic>
              <p:nvPicPr>
                <p:cNvPr id="39018" name="Freihand 39017">
                  <a:extLst>
                    <a:ext uri="{FF2B5EF4-FFF2-40B4-BE49-F238E27FC236}">
                      <a16:creationId xmlns:a16="http://schemas.microsoft.com/office/drawing/2014/main" id="{40140A10-37FD-4D84-9892-B4F54FAC6738}"/>
                    </a:ext>
                  </a:extLst>
                </p:cNvPr>
                <p:cNvPicPr/>
                <p:nvPr/>
              </p:nvPicPr>
              <p:blipFill>
                <a:blip r:embed="rId249"/>
                <a:stretch>
                  <a:fillRect/>
                </a:stretch>
              </p:blipFill>
              <p:spPr>
                <a:xfrm>
                  <a:off x="10358613" y="2314867"/>
                  <a:ext cx="331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9019" name="Freihand 39018">
                  <a:extLst>
                    <a:ext uri="{FF2B5EF4-FFF2-40B4-BE49-F238E27FC236}">
                      <a16:creationId xmlns:a16="http://schemas.microsoft.com/office/drawing/2014/main" id="{460A07CE-D4C0-45FA-81A0-16734EFC5AF1}"/>
                    </a:ext>
                  </a:extLst>
                </p14:cNvPr>
                <p14:cNvContentPartPr/>
                <p14:nvPr/>
              </p14:nvContentPartPr>
              <p14:xfrm>
                <a:off x="10675053" y="2264467"/>
                <a:ext cx="360" cy="360"/>
              </p14:xfrm>
            </p:contentPart>
          </mc:Choice>
          <mc:Fallback>
            <p:pic>
              <p:nvPicPr>
                <p:cNvPr id="39019" name="Freihand 39018">
                  <a:extLst>
                    <a:ext uri="{FF2B5EF4-FFF2-40B4-BE49-F238E27FC236}">
                      <a16:creationId xmlns:a16="http://schemas.microsoft.com/office/drawing/2014/main" id="{460A07CE-D4C0-45FA-81A0-16734EFC5AF1}"/>
                    </a:ext>
                  </a:extLst>
                </p:cNvPr>
                <p:cNvPicPr/>
                <p:nvPr/>
              </p:nvPicPr>
              <p:blipFill>
                <a:blip r:embed="rId224"/>
                <a:stretch>
                  <a:fillRect/>
                </a:stretch>
              </p:blipFill>
              <p:spPr>
                <a:xfrm>
                  <a:off x="10670733" y="2260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9020" name="Freihand 39019">
                  <a:extLst>
                    <a:ext uri="{FF2B5EF4-FFF2-40B4-BE49-F238E27FC236}">
                      <a16:creationId xmlns:a16="http://schemas.microsoft.com/office/drawing/2014/main" id="{F0E9ED28-7727-4072-A23E-AAF7338B4803}"/>
                    </a:ext>
                  </a:extLst>
                </p14:cNvPr>
                <p14:cNvContentPartPr/>
                <p14:nvPr/>
              </p14:nvContentPartPr>
              <p14:xfrm>
                <a:off x="10752093" y="2201827"/>
                <a:ext cx="265320" cy="354960"/>
              </p14:xfrm>
            </p:contentPart>
          </mc:Choice>
          <mc:Fallback>
            <p:pic>
              <p:nvPicPr>
                <p:cNvPr id="39020" name="Freihand 39019">
                  <a:extLst>
                    <a:ext uri="{FF2B5EF4-FFF2-40B4-BE49-F238E27FC236}">
                      <a16:creationId xmlns:a16="http://schemas.microsoft.com/office/drawing/2014/main" id="{F0E9ED28-7727-4072-A23E-AAF7338B4803}"/>
                    </a:ext>
                  </a:extLst>
                </p:cNvPr>
                <p:cNvPicPr/>
                <p:nvPr/>
              </p:nvPicPr>
              <p:blipFill>
                <a:blip r:embed="rId252"/>
                <a:stretch>
                  <a:fillRect/>
                </a:stretch>
              </p:blipFill>
              <p:spPr>
                <a:xfrm>
                  <a:off x="10747773" y="2197507"/>
                  <a:ext cx="27396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9024" name="Freihand 39023">
                  <a:extLst>
                    <a:ext uri="{FF2B5EF4-FFF2-40B4-BE49-F238E27FC236}">
                      <a16:creationId xmlns:a16="http://schemas.microsoft.com/office/drawing/2014/main" id="{1613A269-94B7-4464-B27C-FDFAAB7CF1DF}"/>
                    </a:ext>
                  </a:extLst>
                </p14:cNvPr>
                <p14:cNvContentPartPr/>
                <p14:nvPr/>
              </p14:nvContentPartPr>
              <p14:xfrm>
                <a:off x="11041533" y="2188507"/>
                <a:ext cx="348840" cy="205560"/>
              </p14:xfrm>
            </p:contentPart>
          </mc:Choice>
          <mc:Fallback>
            <p:pic>
              <p:nvPicPr>
                <p:cNvPr id="39024" name="Freihand 39023">
                  <a:extLst>
                    <a:ext uri="{FF2B5EF4-FFF2-40B4-BE49-F238E27FC236}">
                      <a16:creationId xmlns:a16="http://schemas.microsoft.com/office/drawing/2014/main" id="{1613A269-94B7-4464-B27C-FDFAAB7CF1DF}"/>
                    </a:ext>
                  </a:extLst>
                </p:cNvPr>
                <p:cNvPicPr/>
                <p:nvPr/>
              </p:nvPicPr>
              <p:blipFill>
                <a:blip r:embed="rId254"/>
                <a:stretch>
                  <a:fillRect/>
                </a:stretch>
              </p:blipFill>
              <p:spPr>
                <a:xfrm>
                  <a:off x="11037213" y="2184187"/>
                  <a:ext cx="3574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9025" name="Freihand 39024">
                  <a:extLst>
                    <a:ext uri="{FF2B5EF4-FFF2-40B4-BE49-F238E27FC236}">
                      <a16:creationId xmlns:a16="http://schemas.microsoft.com/office/drawing/2014/main" id="{86F4F48E-E4C0-41DF-9C1C-C7AB4A755909}"/>
                    </a:ext>
                  </a:extLst>
                </p14:cNvPr>
                <p14:cNvContentPartPr/>
                <p14:nvPr/>
              </p14:nvContentPartPr>
              <p14:xfrm>
                <a:off x="10887453" y="2168347"/>
                <a:ext cx="122760" cy="12240"/>
              </p14:xfrm>
            </p:contentPart>
          </mc:Choice>
          <mc:Fallback>
            <p:pic>
              <p:nvPicPr>
                <p:cNvPr id="39025" name="Freihand 39024">
                  <a:extLst>
                    <a:ext uri="{FF2B5EF4-FFF2-40B4-BE49-F238E27FC236}">
                      <a16:creationId xmlns:a16="http://schemas.microsoft.com/office/drawing/2014/main" id="{86F4F48E-E4C0-41DF-9C1C-C7AB4A755909}"/>
                    </a:ext>
                  </a:extLst>
                </p:cNvPr>
                <p:cNvPicPr/>
                <p:nvPr/>
              </p:nvPicPr>
              <p:blipFill>
                <a:blip r:embed="rId256"/>
                <a:stretch>
                  <a:fillRect/>
                </a:stretch>
              </p:blipFill>
              <p:spPr>
                <a:xfrm>
                  <a:off x="10883133" y="2164027"/>
                  <a:ext cx="131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9027" name="Freihand 39026">
                  <a:extLst>
                    <a:ext uri="{FF2B5EF4-FFF2-40B4-BE49-F238E27FC236}">
                      <a16:creationId xmlns:a16="http://schemas.microsoft.com/office/drawing/2014/main" id="{B446E5DD-9AEE-4F90-97F5-A6E833D3B66D}"/>
                    </a:ext>
                  </a:extLst>
                </p14:cNvPr>
                <p14:cNvContentPartPr/>
                <p14:nvPr/>
              </p14:nvContentPartPr>
              <p14:xfrm>
                <a:off x="11408013" y="2229187"/>
                <a:ext cx="150480" cy="178920"/>
              </p14:xfrm>
            </p:contentPart>
          </mc:Choice>
          <mc:Fallback>
            <p:pic>
              <p:nvPicPr>
                <p:cNvPr id="39027" name="Freihand 39026">
                  <a:extLst>
                    <a:ext uri="{FF2B5EF4-FFF2-40B4-BE49-F238E27FC236}">
                      <a16:creationId xmlns:a16="http://schemas.microsoft.com/office/drawing/2014/main" id="{B446E5DD-9AEE-4F90-97F5-A6E833D3B66D}"/>
                    </a:ext>
                  </a:extLst>
                </p:cNvPr>
                <p:cNvPicPr/>
                <p:nvPr/>
              </p:nvPicPr>
              <p:blipFill>
                <a:blip r:embed="rId258"/>
                <a:stretch>
                  <a:fillRect/>
                </a:stretch>
              </p:blipFill>
              <p:spPr>
                <a:xfrm>
                  <a:off x="11403693" y="2224867"/>
                  <a:ext cx="1591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9028" name="Freihand 39027">
                  <a:extLst>
                    <a:ext uri="{FF2B5EF4-FFF2-40B4-BE49-F238E27FC236}">
                      <a16:creationId xmlns:a16="http://schemas.microsoft.com/office/drawing/2014/main" id="{F4F4240D-55EA-4439-9AFC-E177AD44481D}"/>
                    </a:ext>
                  </a:extLst>
                </p14:cNvPr>
                <p14:cNvContentPartPr/>
                <p14:nvPr/>
              </p14:nvContentPartPr>
              <p14:xfrm>
                <a:off x="11565333" y="2308027"/>
                <a:ext cx="203400" cy="93240"/>
              </p14:xfrm>
            </p:contentPart>
          </mc:Choice>
          <mc:Fallback>
            <p:pic>
              <p:nvPicPr>
                <p:cNvPr id="39028" name="Freihand 39027">
                  <a:extLst>
                    <a:ext uri="{FF2B5EF4-FFF2-40B4-BE49-F238E27FC236}">
                      <a16:creationId xmlns:a16="http://schemas.microsoft.com/office/drawing/2014/main" id="{F4F4240D-55EA-4439-9AFC-E177AD44481D}"/>
                    </a:ext>
                  </a:extLst>
                </p:cNvPr>
                <p:cNvPicPr/>
                <p:nvPr/>
              </p:nvPicPr>
              <p:blipFill>
                <a:blip r:embed="rId260"/>
                <a:stretch>
                  <a:fillRect/>
                </a:stretch>
              </p:blipFill>
              <p:spPr>
                <a:xfrm>
                  <a:off x="11561013" y="2303707"/>
                  <a:ext cx="212040" cy="101880"/>
                </a:xfrm>
                <a:prstGeom prst="rect">
                  <a:avLst/>
                </a:prstGeom>
              </p:spPr>
            </p:pic>
          </mc:Fallback>
        </mc:AlternateContent>
      </p:grpSp>
      <p:grpSp>
        <p:nvGrpSpPr>
          <p:cNvPr id="39050" name="Gruppieren 39049">
            <a:extLst>
              <a:ext uri="{FF2B5EF4-FFF2-40B4-BE49-F238E27FC236}">
                <a16:creationId xmlns:a16="http://schemas.microsoft.com/office/drawing/2014/main" id="{609A4A85-1C9E-448C-B283-BEE7D9A37F38}"/>
              </a:ext>
            </a:extLst>
          </p:cNvPr>
          <p:cNvGrpSpPr/>
          <p:nvPr/>
        </p:nvGrpSpPr>
        <p:grpSpPr>
          <a:xfrm>
            <a:off x="7521093" y="2734627"/>
            <a:ext cx="1030320" cy="254520"/>
            <a:chOff x="7521093" y="2734627"/>
            <a:chExt cx="1030320" cy="254520"/>
          </a:xfrm>
        </p:grpSpPr>
        <mc:AlternateContent xmlns:mc="http://schemas.openxmlformats.org/markup-compatibility/2006">
          <mc:Choice xmlns:p14="http://schemas.microsoft.com/office/powerpoint/2010/main" Requires="p14">
            <p:contentPart p14:bwMode="auto" r:id="rId261">
              <p14:nvContentPartPr>
                <p14:cNvPr id="39030" name="Freihand 39029">
                  <a:extLst>
                    <a:ext uri="{FF2B5EF4-FFF2-40B4-BE49-F238E27FC236}">
                      <a16:creationId xmlns:a16="http://schemas.microsoft.com/office/drawing/2014/main" id="{553E5094-4BEA-4CDD-9875-49EA75DA8492}"/>
                    </a:ext>
                  </a:extLst>
                </p14:cNvPr>
                <p14:cNvContentPartPr/>
                <p14:nvPr/>
              </p14:nvContentPartPr>
              <p14:xfrm>
                <a:off x="7521093" y="2734627"/>
                <a:ext cx="165240" cy="254520"/>
              </p14:xfrm>
            </p:contentPart>
          </mc:Choice>
          <mc:Fallback>
            <p:pic>
              <p:nvPicPr>
                <p:cNvPr id="39030" name="Freihand 39029">
                  <a:extLst>
                    <a:ext uri="{FF2B5EF4-FFF2-40B4-BE49-F238E27FC236}">
                      <a16:creationId xmlns:a16="http://schemas.microsoft.com/office/drawing/2014/main" id="{553E5094-4BEA-4CDD-9875-49EA75DA8492}"/>
                    </a:ext>
                  </a:extLst>
                </p:cNvPr>
                <p:cNvPicPr/>
                <p:nvPr/>
              </p:nvPicPr>
              <p:blipFill>
                <a:blip r:embed="rId262"/>
                <a:stretch>
                  <a:fillRect/>
                </a:stretch>
              </p:blipFill>
              <p:spPr>
                <a:xfrm>
                  <a:off x="7516773" y="2730307"/>
                  <a:ext cx="1738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9031" name="Freihand 39030">
                  <a:extLst>
                    <a:ext uri="{FF2B5EF4-FFF2-40B4-BE49-F238E27FC236}">
                      <a16:creationId xmlns:a16="http://schemas.microsoft.com/office/drawing/2014/main" id="{7ABC7C9C-AE63-480B-8193-28CFE6CB7EBF}"/>
                    </a:ext>
                  </a:extLst>
                </p14:cNvPr>
                <p14:cNvContentPartPr/>
                <p14:nvPr/>
              </p14:nvContentPartPr>
              <p14:xfrm>
                <a:off x="7734573" y="2776027"/>
                <a:ext cx="82080" cy="209160"/>
              </p14:xfrm>
            </p:contentPart>
          </mc:Choice>
          <mc:Fallback>
            <p:pic>
              <p:nvPicPr>
                <p:cNvPr id="39031" name="Freihand 39030">
                  <a:extLst>
                    <a:ext uri="{FF2B5EF4-FFF2-40B4-BE49-F238E27FC236}">
                      <a16:creationId xmlns:a16="http://schemas.microsoft.com/office/drawing/2014/main" id="{7ABC7C9C-AE63-480B-8193-28CFE6CB7EBF}"/>
                    </a:ext>
                  </a:extLst>
                </p:cNvPr>
                <p:cNvPicPr/>
                <p:nvPr/>
              </p:nvPicPr>
              <p:blipFill>
                <a:blip r:embed="rId264"/>
                <a:stretch>
                  <a:fillRect/>
                </a:stretch>
              </p:blipFill>
              <p:spPr>
                <a:xfrm>
                  <a:off x="7730253" y="2771707"/>
                  <a:ext cx="90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9032" name="Freihand 39031">
                  <a:extLst>
                    <a:ext uri="{FF2B5EF4-FFF2-40B4-BE49-F238E27FC236}">
                      <a16:creationId xmlns:a16="http://schemas.microsoft.com/office/drawing/2014/main" id="{A69A6D38-0070-463C-8814-77049DC1AD96}"/>
                    </a:ext>
                  </a:extLst>
                </p14:cNvPr>
                <p14:cNvContentPartPr/>
                <p14:nvPr/>
              </p14:nvContentPartPr>
              <p14:xfrm>
                <a:off x="7915653" y="2846947"/>
                <a:ext cx="495000" cy="135000"/>
              </p14:xfrm>
            </p:contentPart>
          </mc:Choice>
          <mc:Fallback>
            <p:pic>
              <p:nvPicPr>
                <p:cNvPr id="39032" name="Freihand 39031">
                  <a:extLst>
                    <a:ext uri="{FF2B5EF4-FFF2-40B4-BE49-F238E27FC236}">
                      <a16:creationId xmlns:a16="http://schemas.microsoft.com/office/drawing/2014/main" id="{A69A6D38-0070-463C-8814-77049DC1AD96}"/>
                    </a:ext>
                  </a:extLst>
                </p:cNvPr>
                <p:cNvPicPr/>
                <p:nvPr/>
              </p:nvPicPr>
              <p:blipFill>
                <a:blip r:embed="rId266"/>
                <a:stretch>
                  <a:fillRect/>
                </a:stretch>
              </p:blipFill>
              <p:spPr>
                <a:xfrm>
                  <a:off x="7911333" y="2842627"/>
                  <a:ext cx="503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9033" name="Freihand 39032">
                  <a:extLst>
                    <a:ext uri="{FF2B5EF4-FFF2-40B4-BE49-F238E27FC236}">
                      <a16:creationId xmlns:a16="http://schemas.microsoft.com/office/drawing/2014/main" id="{62B17AB5-FCAE-418C-93C6-CCAB3C7CF5E5}"/>
                    </a:ext>
                  </a:extLst>
                </p14:cNvPr>
                <p14:cNvContentPartPr/>
                <p14:nvPr/>
              </p14:nvContentPartPr>
              <p14:xfrm>
                <a:off x="8434053" y="2870707"/>
                <a:ext cx="117360" cy="72000"/>
              </p14:xfrm>
            </p:contentPart>
          </mc:Choice>
          <mc:Fallback>
            <p:pic>
              <p:nvPicPr>
                <p:cNvPr id="39033" name="Freihand 39032">
                  <a:extLst>
                    <a:ext uri="{FF2B5EF4-FFF2-40B4-BE49-F238E27FC236}">
                      <a16:creationId xmlns:a16="http://schemas.microsoft.com/office/drawing/2014/main" id="{62B17AB5-FCAE-418C-93C6-CCAB3C7CF5E5}"/>
                    </a:ext>
                  </a:extLst>
                </p:cNvPr>
                <p:cNvPicPr/>
                <p:nvPr/>
              </p:nvPicPr>
              <p:blipFill>
                <a:blip r:embed="rId268"/>
                <a:stretch>
                  <a:fillRect/>
                </a:stretch>
              </p:blipFill>
              <p:spPr>
                <a:xfrm>
                  <a:off x="8429733" y="2866387"/>
                  <a:ext cx="126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9034" name="Freihand 39033">
                  <a:extLst>
                    <a:ext uri="{FF2B5EF4-FFF2-40B4-BE49-F238E27FC236}">
                      <a16:creationId xmlns:a16="http://schemas.microsoft.com/office/drawing/2014/main" id="{BFC9AB7E-12ED-4A15-B2AC-FD6F305B851E}"/>
                    </a:ext>
                  </a:extLst>
                </p14:cNvPr>
                <p14:cNvContentPartPr/>
                <p14:nvPr/>
              </p14:nvContentPartPr>
              <p14:xfrm>
                <a:off x="8214813" y="2738587"/>
                <a:ext cx="130680" cy="3600"/>
              </p14:xfrm>
            </p:contentPart>
          </mc:Choice>
          <mc:Fallback>
            <p:pic>
              <p:nvPicPr>
                <p:cNvPr id="39034" name="Freihand 39033">
                  <a:extLst>
                    <a:ext uri="{FF2B5EF4-FFF2-40B4-BE49-F238E27FC236}">
                      <a16:creationId xmlns:a16="http://schemas.microsoft.com/office/drawing/2014/main" id="{BFC9AB7E-12ED-4A15-B2AC-FD6F305B851E}"/>
                    </a:ext>
                  </a:extLst>
                </p:cNvPr>
                <p:cNvPicPr/>
                <p:nvPr/>
              </p:nvPicPr>
              <p:blipFill>
                <a:blip r:embed="rId270"/>
                <a:stretch>
                  <a:fillRect/>
                </a:stretch>
              </p:blipFill>
              <p:spPr>
                <a:xfrm>
                  <a:off x="8210493" y="2734267"/>
                  <a:ext cx="139320" cy="12240"/>
                </a:xfrm>
                <a:prstGeom prst="rect">
                  <a:avLst/>
                </a:prstGeom>
              </p:spPr>
            </p:pic>
          </mc:Fallback>
        </mc:AlternateContent>
      </p:grpSp>
      <p:grpSp>
        <p:nvGrpSpPr>
          <p:cNvPr id="39049" name="Gruppieren 39048">
            <a:extLst>
              <a:ext uri="{FF2B5EF4-FFF2-40B4-BE49-F238E27FC236}">
                <a16:creationId xmlns:a16="http://schemas.microsoft.com/office/drawing/2014/main" id="{A0A39F0C-87A3-4BF8-A822-5E053298E283}"/>
              </a:ext>
            </a:extLst>
          </p:cNvPr>
          <p:cNvGrpSpPr/>
          <p:nvPr/>
        </p:nvGrpSpPr>
        <p:grpSpPr>
          <a:xfrm>
            <a:off x="8901693" y="2762707"/>
            <a:ext cx="294840" cy="217440"/>
            <a:chOff x="8901693" y="2762707"/>
            <a:chExt cx="294840" cy="217440"/>
          </a:xfrm>
        </p:grpSpPr>
        <mc:AlternateContent xmlns:mc="http://schemas.openxmlformats.org/markup-compatibility/2006">
          <mc:Choice xmlns:p14="http://schemas.microsoft.com/office/powerpoint/2010/main" Requires="p14">
            <p:contentPart p14:bwMode="auto" r:id="rId271">
              <p14:nvContentPartPr>
                <p14:cNvPr id="39035" name="Freihand 39034">
                  <a:extLst>
                    <a:ext uri="{FF2B5EF4-FFF2-40B4-BE49-F238E27FC236}">
                      <a16:creationId xmlns:a16="http://schemas.microsoft.com/office/drawing/2014/main" id="{2FFC2991-C869-46A7-AE65-F9C65DEEFDD6}"/>
                    </a:ext>
                  </a:extLst>
                </p14:cNvPr>
                <p14:cNvContentPartPr/>
                <p14:nvPr/>
              </p14:nvContentPartPr>
              <p14:xfrm>
                <a:off x="8901693" y="2858107"/>
                <a:ext cx="15480" cy="91800"/>
              </p14:xfrm>
            </p:contentPart>
          </mc:Choice>
          <mc:Fallback>
            <p:pic>
              <p:nvPicPr>
                <p:cNvPr id="39035" name="Freihand 39034">
                  <a:extLst>
                    <a:ext uri="{FF2B5EF4-FFF2-40B4-BE49-F238E27FC236}">
                      <a16:creationId xmlns:a16="http://schemas.microsoft.com/office/drawing/2014/main" id="{2FFC2991-C869-46A7-AE65-F9C65DEEFDD6}"/>
                    </a:ext>
                  </a:extLst>
                </p:cNvPr>
                <p:cNvPicPr/>
                <p:nvPr/>
              </p:nvPicPr>
              <p:blipFill>
                <a:blip r:embed="rId272"/>
                <a:stretch>
                  <a:fillRect/>
                </a:stretch>
              </p:blipFill>
              <p:spPr>
                <a:xfrm>
                  <a:off x="8897373" y="2853787"/>
                  <a:ext cx="24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9036" name="Freihand 39035">
                  <a:extLst>
                    <a:ext uri="{FF2B5EF4-FFF2-40B4-BE49-F238E27FC236}">
                      <a16:creationId xmlns:a16="http://schemas.microsoft.com/office/drawing/2014/main" id="{D1FC6536-CE33-4677-B2EE-AE53433C5D40}"/>
                    </a:ext>
                  </a:extLst>
                </p14:cNvPr>
                <p14:cNvContentPartPr/>
                <p14:nvPr/>
              </p14:nvContentPartPr>
              <p14:xfrm>
                <a:off x="8909253" y="2782147"/>
                <a:ext cx="68040" cy="42120"/>
              </p14:xfrm>
            </p:contentPart>
          </mc:Choice>
          <mc:Fallback>
            <p:pic>
              <p:nvPicPr>
                <p:cNvPr id="39036" name="Freihand 39035">
                  <a:extLst>
                    <a:ext uri="{FF2B5EF4-FFF2-40B4-BE49-F238E27FC236}">
                      <a16:creationId xmlns:a16="http://schemas.microsoft.com/office/drawing/2014/main" id="{D1FC6536-CE33-4677-B2EE-AE53433C5D40}"/>
                    </a:ext>
                  </a:extLst>
                </p:cNvPr>
                <p:cNvPicPr/>
                <p:nvPr/>
              </p:nvPicPr>
              <p:blipFill>
                <a:blip r:embed="rId274"/>
                <a:stretch>
                  <a:fillRect/>
                </a:stretch>
              </p:blipFill>
              <p:spPr>
                <a:xfrm>
                  <a:off x="8904933" y="2777827"/>
                  <a:ext cx="766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9037" name="Freihand 39036">
                  <a:extLst>
                    <a:ext uri="{FF2B5EF4-FFF2-40B4-BE49-F238E27FC236}">
                      <a16:creationId xmlns:a16="http://schemas.microsoft.com/office/drawing/2014/main" id="{537A69C8-7E03-4066-8ED1-AC655B034A31}"/>
                    </a:ext>
                  </a:extLst>
                </p14:cNvPr>
                <p14:cNvContentPartPr/>
                <p14:nvPr/>
              </p14:nvContentPartPr>
              <p14:xfrm>
                <a:off x="8948493" y="2762707"/>
                <a:ext cx="206280" cy="217440"/>
              </p14:xfrm>
            </p:contentPart>
          </mc:Choice>
          <mc:Fallback>
            <p:pic>
              <p:nvPicPr>
                <p:cNvPr id="39037" name="Freihand 39036">
                  <a:extLst>
                    <a:ext uri="{FF2B5EF4-FFF2-40B4-BE49-F238E27FC236}">
                      <a16:creationId xmlns:a16="http://schemas.microsoft.com/office/drawing/2014/main" id="{537A69C8-7E03-4066-8ED1-AC655B034A31}"/>
                    </a:ext>
                  </a:extLst>
                </p:cNvPr>
                <p:cNvPicPr/>
                <p:nvPr/>
              </p:nvPicPr>
              <p:blipFill>
                <a:blip r:embed="rId276"/>
                <a:stretch>
                  <a:fillRect/>
                </a:stretch>
              </p:blipFill>
              <p:spPr>
                <a:xfrm>
                  <a:off x="8944173" y="2758387"/>
                  <a:ext cx="2149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9038" name="Freihand 39037">
                  <a:extLst>
                    <a:ext uri="{FF2B5EF4-FFF2-40B4-BE49-F238E27FC236}">
                      <a16:creationId xmlns:a16="http://schemas.microsoft.com/office/drawing/2014/main" id="{AA3AB4BE-B931-4155-8E99-B67E7155E6E4}"/>
                    </a:ext>
                  </a:extLst>
                </p14:cNvPr>
                <p14:cNvContentPartPr/>
                <p14:nvPr/>
              </p14:nvContentPartPr>
              <p14:xfrm>
                <a:off x="9039573" y="2847307"/>
                <a:ext cx="156960" cy="38880"/>
              </p14:xfrm>
            </p:contentPart>
          </mc:Choice>
          <mc:Fallback>
            <p:pic>
              <p:nvPicPr>
                <p:cNvPr id="39038" name="Freihand 39037">
                  <a:extLst>
                    <a:ext uri="{FF2B5EF4-FFF2-40B4-BE49-F238E27FC236}">
                      <a16:creationId xmlns:a16="http://schemas.microsoft.com/office/drawing/2014/main" id="{AA3AB4BE-B931-4155-8E99-B67E7155E6E4}"/>
                    </a:ext>
                  </a:extLst>
                </p:cNvPr>
                <p:cNvPicPr/>
                <p:nvPr/>
              </p:nvPicPr>
              <p:blipFill>
                <a:blip r:embed="rId278"/>
                <a:stretch>
                  <a:fillRect/>
                </a:stretch>
              </p:blipFill>
              <p:spPr>
                <a:xfrm>
                  <a:off x="9035253" y="2842987"/>
                  <a:ext cx="165600" cy="47520"/>
                </a:xfrm>
                <a:prstGeom prst="rect">
                  <a:avLst/>
                </a:prstGeom>
              </p:spPr>
            </p:pic>
          </mc:Fallback>
        </mc:AlternateContent>
      </p:grpSp>
      <p:grpSp>
        <p:nvGrpSpPr>
          <p:cNvPr id="39048" name="Gruppieren 39047">
            <a:extLst>
              <a:ext uri="{FF2B5EF4-FFF2-40B4-BE49-F238E27FC236}">
                <a16:creationId xmlns:a16="http://schemas.microsoft.com/office/drawing/2014/main" id="{63ED2781-752B-4E45-B7DF-1DEFFC5603CB}"/>
              </a:ext>
            </a:extLst>
          </p:cNvPr>
          <p:cNvGrpSpPr/>
          <p:nvPr/>
        </p:nvGrpSpPr>
        <p:grpSpPr>
          <a:xfrm>
            <a:off x="9415053" y="2751907"/>
            <a:ext cx="605160" cy="413280"/>
            <a:chOff x="9415053" y="2751907"/>
            <a:chExt cx="605160" cy="413280"/>
          </a:xfrm>
        </p:grpSpPr>
        <mc:AlternateContent xmlns:mc="http://schemas.openxmlformats.org/markup-compatibility/2006">
          <mc:Choice xmlns:p14="http://schemas.microsoft.com/office/powerpoint/2010/main" Requires="p14">
            <p:contentPart p14:bwMode="auto" r:id="rId279">
              <p14:nvContentPartPr>
                <p14:cNvPr id="39039" name="Freihand 39038">
                  <a:extLst>
                    <a:ext uri="{FF2B5EF4-FFF2-40B4-BE49-F238E27FC236}">
                      <a16:creationId xmlns:a16="http://schemas.microsoft.com/office/drawing/2014/main" id="{068A8C0C-D6E5-4FB1-B7F2-C083C9368295}"/>
                    </a:ext>
                  </a:extLst>
                </p14:cNvPr>
                <p14:cNvContentPartPr/>
                <p14:nvPr/>
              </p14:nvContentPartPr>
              <p14:xfrm>
                <a:off x="9415053" y="2775307"/>
                <a:ext cx="380520" cy="389880"/>
              </p14:xfrm>
            </p:contentPart>
          </mc:Choice>
          <mc:Fallback>
            <p:pic>
              <p:nvPicPr>
                <p:cNvPr id="39039" name="Freihand 39038">
                  <a:extLst>
                    <a:ext uri="{FF2B5EF4-FFF2-40B4-BE49-F238E27FC236}">
                      <a16:creationId xmlns:a16="http://schemas.microsoft.com/office/drawing/2014/main" id="{068A8C0C-D6E5-4FB1-B7F2-C083C9368295}"/>
                    </a:ext>
                  </a:extLst>
                </p:cNvPr>
                <p:cNvPicPr/>
                <p:nvPr/>
              </p:nvPicPr>
              <p:blipFill>
                <a:blip r:embed="rId280"/>
                <a:stretch>
                  <a:fillRect/>
                </a:stretch>
              </p:blipFill>
              <p:spPr>
                <a:xfrm>
                  <a:off x="9410733" y="2770987"/>
                  <a:ext cx="38916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9040" name="Freihand 39039">
                  <a:extLst>
                    <a:ext uri="{FF2B5EF4-FFF2-40B4-BE49-F238E27FC236}">
                      <a16:creationId xmlns:a16="http://schemas.microsoft.com/office/drawing/2014/main" id="{5AE006E0-C84B-48FC-A7D0-643A5FBAD31C}"/>
                    </a:ext>
                  </a:extLst>
                </p14:cNvPr>
                <p14:cNvContentPartPr/>
                <p14:nvPr/>
              </p14:nvContentPartPr>
              <p14:xfrm>
                <a:off x="9779733" y="2787187"/>
                <a:ext cx="26640" cy="15120"/>
              </p14:xfrm>
            </p:contentPart>
          </mc:Choice>
          <mc:Fallback>
            <p:pic>
              <p:nvPicPr>
                <p:cNvPr id="39040" name="Freihand 39039">
                  <a:extLst>
                    <a:ext uri="{FF2B5EF4-FFF2-40B4-BE49-F238E27FC236}">
                      <a16:creationId xmlns:a16="http://schemas.microsoft.com/office/drawing/2014/main" id="{5AE006E0-C84B-48FC-A7D0-643A5FBAD31C}"/>
                    </a:ext>
                  </a:extLst>
                </p:cNvPr>
                <p:cNvPicPr/>
                <p:nvPr/>
              </p:nvPicPr>
              <p:blipFill>
                <a:blip r:embed="rId282"/>
                <a:stretch>
                  <a:fillRect/>
                </a:stretch>
              </p:blipFill>
              <p:spPr>
                <a:xfrm>
                  <a:off x="9775413" y="2782867"/>
                  <a:ext cx="35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9041" name="Freihand 39040">
                  <a:extLst>
                    <a:ext uri="{FF2B5EF4-FFF2-40B4-BE49-F238E27FC236}">
                      <a16:creationId xmlns:a16="http://schemas.microsoft.com/office/drawing/2014/main" id="{5D7F635B-EFD0-441C-9E01-9D40AA445369}"/>
                    </a:ext>
                  </a:extLst>
                </p14:cNvPr>
                <p14:cNvContentPartPr/>
                <p14:nvPr/>
              </p14:nvContentPartPr>
              <p14:xfrm>
                <a:off x="9813213" y="2751907"/>
                <a:ext cx="207000" cy="180720"/>
              </p14:xfrm>
            </p:contentPart>
          </mc:Choice>
          <mc:Fallback>
            <p:pic>
              <p:nvPicPr>
                <p:cNvPr id="39041" name="Freihand 39040">
                  <a:extLst>
                    <a:ext uri="{FF2B5EF4-FFF2-40B4-BE49-F238E27FC236}">
                      <a16:creationId xmlns:a16="http://schemas.microsoft.com/office/drawing/2014/main" id="{5D7F635B-EFD0-441C-9E01-9D40AA445369}"/>
                    </a:ext>
                  </a:extLst>
                </p:cNvPr>
                <p:cNvPicPr/>
                <p:nvPr/>
              </p:nvPicPr>
              <p:blipFill>
                <a:blip r:embed="rId284"/>
                <a:stretch>
                  <a:fillRect/>
                </a:stretch>
              </p:blipFill>
              <p:spPr>
                <a:xfrm>
                  <a:off x="9808893" y="2747587"/>
                  <a:ext cx="215640" cy="189360"/>
                </a:xfrm>
                <a:prstGeom prst="rect">
                  <a:avLst/>
                </a:prstGeom>
              </p:spPr>
            </p:pic>
          </mc:Fallback>
        </mc:AlternateContent>
      </p:grpSp>
      <p:grpSp>
        <p:nvGrpSpPr>
          <p:cNvPr id="39047" name="Gruppieren 39046">
            <a:extLst>
              <a:ext uri="{FF2B5EF4-FFF2-40B4-BE49-F238E27FC236}">
                <a16:creationId xmlns:a16="http://schemas.microsoft.com/office/drawing/2014/main" id="{153F6741-27FC-4BD4-A770-C414BD42E960}"/>
              </a:ext>
            </a:extLst>
          </p:cNvPr>
          <p:cNvGrpSpPr/>
          <p:nvPr/>
        </p:nvGrpSpPr>
        <p:grpSpPr>
          <a:xfrm>
            <a:off x="10250973" y="2705827"/>
            <a:ext cx="1451880" cy="193680"/>
            <a:chOff x="10250973" y="2705827"/>
            <a:chExt cx="1451880" cy="193680"/>
          </a:xfrm>
        </p:grpSpPr>
        <mc:AlternateContent xmlns:mc="http://schemas.openxmlformats.org/markup-compatibility/2006">
          <mc:Choice xmlns:p14="http://schemas.microsoft.com/office/powerpoint/2010/main" Requires="p14">
            <p:contentPart p14:bwMode="auto" r:id="rId285">
              <p14:nvContentPartPr>
                <p14:cNvPr id="39042" name="Freihand 39041">
                  <a:extLst>
                    <a:ext uri="{FF2B5EF4-FFF2-40B4-BE49-F238E27FC236}">
                      <a16:creationId xmlns:a16="http://schemas.microsoft.com/office/drawing/2014/main" id="{B5E543AA-EB91-46D2-9783-C515EA2B2EDD}"/>
                    </a:ext>
                  </a:extLst>
                </p14:cNvPr>
                <p14:cNvContentPartPr/>
                <p14:nvPr/>
              </p14:nvContentPartPr>
              <p14:xfrm>
                <a:off x="10250973" y="2738587"/>
                <a:ext cx="378720" cy="160920"/>
              </p14:xfrm>
            </p:contentPart>
          </mc:Choice>
          <mc:Fallback>
            <p:pic>
              <p:nvPicPr>
                <p:cNvPr id="39042" name="Freihand 39041">
                  <a:extLst>
                    <a:ext uri="{FF2B5EF4-FFF2-40B4-BE49-F238E27FC236}">
                      <a16:creationId xmlns:a16="http://schemas.microsoft.com/office/drawing/2014/main" id="{B5E543AA-EB91-46D2-9783-C515EA2B2EDD}"/>
                    </a:ext>
                  </a:extLst>
                </p:cNvPr>
                <p:cNvPicPr/>
                <p:nvPr/>
              </p:nvPicPr>
              <p:blipFill>
                <a:blip r:embed="rId286"/>
                <a:stretch>
                  <a:fillRect/>
                </a:stretch>
              </p:blipFill>
              <p:spPr>
                <a:xfrm>
                  <a:off x="10246653" y="2734267"/>
                  <a:ext cx="387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9043" name="Freihand 39042">
                  <a:extLst>
                    <a:ext uri="{FF2B5EF4-FFF2-40B4-BE49-F238E27FC236}">
                      <a16:creationId xmlns:a16="http://schemas.microsoft.com/office/drawing/2014/main" id="{C10B2663-F1AC-4768-98B7-3E31887D00A0}"/>
                    </a:ext>
                  </a:extLst>
                </p14:cNvPr>
                <p14:cNvContentPartPr/>
                <p14:nvPr/>
              </p14:nvContentPartPr>
              <p14:xfrm>
                <a:off x="10797453" y="2705827"/>
                <a:ext cx="149400" cy="181800"/>
              </p14:xfrm>
            </p:contentPart>
          </mc:Choice>
          <mc:Fallback>
            <p:pic>
              <p:nvPicPr>
                <p:cNvPr id="39043" name="Freihand 39042">
                  <a:extLst>
                    <a:ext uri="{FF2B5EF4-FFF2-40B4-BE49-F238E27FC236}">
                      <a16:creationId xmlns:a16="http://schemas.microsoft.com/office/drawing/2014/main" id="{C10B2663-F1AC-4768-98B7-3E31887D00A0}"/>
                    </a:ext>
                  </a:extLst>
                </p:cNvPr>
                <p:cNvPicPr/>
                <p:nvPr/>
              </p:nvPicPr>
              <p:blipFill>
                <a:blip r:embed="rId288"/>
                <a:stretch>
                  <a:fillRect/>
                </a:stretch>
              </p:blipFill>
              <p:spPr>
                <a:xfrm>
                  <a:off x="10793133" y="2701507"/>
                  <a:ext cx="158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9044" name="Freihand 39043">
                  <a:extLst>
                    <a:ext uri="{FF2B5EF4-FFF2-40B4-BE49-F238E27FC236}">
                      <a16:creationId xmlns:a16="http://schemas.microsoft.com/office/drawing/2014/main" id="{258775B1-FCCC-40B5-80CD-F53392BB0D3D}"/>
                    </a:ext>
                  </a:extLst>
                </p14:cNvPr>
                <p14:cNvContentPartPr/>
                <p14:nvPr/>
              </p14:nvContentPartPr>
              <p14:xfrm>
                <a:off x="10931733" y="2782507"/>
                <a:ext cx="399240" cy="98280"/>
              </p14:xfrm>
            </p:contentPart>
          </mc:Choice>
          <mc:Fallback>
            <p:pic>
              <p:nvPicPr>
                <p:cNvPr id="39044" name="Freihand 39043">
                  <a:extLst>
                    <a:ext uri="{FF2B5EF4-FFF2-40B4-BE49-F238E27FC236}">
                      <a16:creationId xmlns:a16="http://schemas.microsoft.com/office/drawing/2014/main" id="{258775B1-FCCC-40B5-80CD-F53392BB0D3D}"/>
                    </a:ext>
                  </a:extLst>
                </p:cNvPr>
                <p:cNvPicPr/>
                <p:nvPr/>
              </p:nvPicPr>
              <p:blipFill>
                <a:blip r:embed="rId290"/>
                <a:stretch>
                  <a:fillRect/>
                </a:stretch>
              </p:blipFill>
              <p:spPr>
                <a:xfrm>
                  <a:off x="10927413" y="2778187"/>
                  <a:ext cx="407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9045" name="Freihand 39044">
                  <a:extLst>
                    <a:ext uri="{FF2B5EF4-FFF2-40B4-BE49-F238E27FC236}">
                      <a16:creationId xmlns:a16="http://schemas.microsoft.com/office/drawing/2014/main" id="{B66C0399-6CC0-4305-B739-1016B8BE8654}"/>
                    </a:ext>
                  </a:extLst>
                </p14:cNvPr>
                <p14:cNvContentPartPr/>
                <p14:nvPr/>
              </p14:nvContentPartPr>
              <p14:xfrm>
                <a:off x="11346813" y="2785027"/>
                <a:ext cx="195840" cy="86040"/>
              </p14:xfrm>
            </p:contentPart>
          </mc:Choice>
          <mc:Fallback>
            <p:pic>
              <p:nvPicPr>
                <p:cNvPr id="39045" name="Freihand 39044">
                  <a:extLst>
                    <a:ext uri="{FF2B5EF4-FFF2-40B4-BE49-F238E27FC236}">
                      <a16:creationId xmlns:a16="http://schemas.microsoft.com/office/drawing/2014/main" id="{B66C0399-6CC0-4305-B739-1016B8BE8654}"/>
                    </a:ext>
                  </a:extLst>
                </p:cNvPr>
                <p:cNvPicPr/>
                <p:nvPr/>
              </p:nvPicPr>
              <p:blipFill>
                <a:blip r:embed="rId292"/>
                <a:stretch>
                  <a:fillRect/>
                </a:stretch>
              </p:blipFill>
              <p:spPr>
                <a:xfrm>
                  <a:off x="11342493" y="2780707"/>
                  <a:ext cx="204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9046" name="Freihand 39045">
                  <a:extLst>
                    <a:ext uri="{FF2B5EF4-FFF2-40B4-BE49-F238E27FC236}">
                      <a16:creationId xmlns:a16="http://schemas.microsoft.com/office/drawing/2014/main" id="{8B6D4258-B3F3-4DBB-ABA0-12999B24CC74}"/>
                    </a:ext>
                  </a:extLst>
                </p14:cNvPr>
                <p14:cNvContentPartPr/>
                <p14:nvPr/>
              </p14:nvContentPartPr>
              <p14:xfrm>
                <a:off x="11584773" y="2748307"/>
                <a:ext cx="118080" cy="114840"/>
              </p14:xfrm>
            </p:contentPart>
          </mc:Choice>
          <mc:Fallback>
            <p:pic>
              <p:nvPicPr>
                <p:cNvPr id="39046" name="Freihand 39045">
                  <a:extLst>
                    <a:ext uri="{FF2B5EF4-FFF2-40B4-BE49-F238E27FC236}">
                      <a16:creationId xmlns:a16="http://schemas.microsoft.com/office/drawing/2014/main" id="{8B6D4258-B3F3-4DBB-ABA0-12999B24CC74}"/>
                    </a:ext>
                  </a:extLst>
                </p:cNvPr>
                <p:cNvPicPr/>
                <p:nvPr/>
              </p:nvPicPr>
              <p:blipFill>
                <a:blip r:embed="rId294"/>
                <a:stretch>
                  <a:fillRect/>
                </a:stretch>
              </p:blipFill>
              <p:spPr>
                <a:xfrm>
                  <a:off x="11580453" y="2743987"/>
                  <a:ext cx="126720" cy="12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5">
            <p14:nvContentPartPr>
              <p14:cNvPr id="39051" name="Freihand 39050">
                <a:extLst>
                  <a:ext uri="{FF2B5EF4-FFF2-40B4-BE49-F238E27FC236}">
                    <a16:creationId xmlns:a16="http://schemas.microsoft.com/office/drawing/2014/main" id="{D6796EB1-A580-4D0C-844E-3F16E0D1F311}"/>
                  </a:ext>
                </a:extLst>
              </p14:cNvPr>
              <p14:cNvContentPartPr/>
              <p14:nvPr/>
            </p14:nvContentPartPr>
            <p14:xfrm>
              <a:off x="7510293" y="3156187"/>
              <a:ext cx="360360" cy="168480"/>
            </p14:xfrm>
          </p:contentPart>
        </mc:Choice>
        <mc:Fallback>
          <p:pic>
            <p:nvPicPr>
              <p:cNvPr id="39051" name="Freihand 39050">
                <a:extLst>
                  <a:ext uri="{FF2B5EF4-FFF2-40B4-BE49-F238E27FC236}">
                    <a16:creationId xmlns:a16="http://schemas.microsoft.com/office/drawing/2014/main" id="{D6796EB1-A580-4D0C-844E-3F16E0D1F311}"/>
                  </a:ext>
                </a:extLst>
              </p:cNvPr>
              <p:cNvPicPr/>
              <p:nvPr/>
            </p:nvPicPr>
            <p:blipFill>
              <a:blip r:embed="rId296"/>
              <a:stretch>
                <a:fillRect/>
              </a:stretch>
            </p:blipFill>
            <p:spPr>
              <a:xfrm>
                <a:off x="7505973" y="3151867"/>
                <a:ext cx="369000" cy="177120"/>
              </a:xfrm>
              <a:prstGeom prst="rect">
                <a:avLst/>
              </a:prstGeom>
            </p:spPr>
          </p:pic>
        </mc:Fallback>
      </mc:AlternateContent>
      <p:grpSp>
        <p:nvGrpSpPr>
          <p:cNvPr id="39069" name="Gruppieren 39068">
            <a:extLst>
              <a:ext uri="{FF2B5EF4-FFF2-40B4-BE49-F238E27FC236}">
                <a16:creationId xmlns:a16="http://schemas.microsoft.com/office/drawing/2014/main" id="{D9B77D7C-8FD8-446A-A48B-C1DD2B3E24A5}"/>
              </a:ext>
            </a:extLst>
          </p:cNvPr>
          <p:cNvGrpSpPr/>
          <p:nvPr/>
        </p:nvGrpSpPr>
        <p:grpSpPr>
          <a:xfrm>
            <a:off x="8156493" y="3118387"/>
            <a:ext cx="1832400" cy="334800"/>
            <a:chOff x="8156493" y="3118387"/>
            <a:chExt cx="1832400" cy="334800"/>
          </a:xfrm>
        </p:grpSpPr>
        <mc:AlternateContent xmlns:mc="http://schemas.openxmlformats.org/markup-compatibility/2006">
          <mc:Choice xmlns:p14="http://schemas.microsoft.com/office/powerpoint/2010/main" Requires="p14">
            <p:contentPart p14:bwMode="auto" r:id="rId297">
              <p14:nvContentPartPr>
                <p14:cNvPr id="39052" name="Freihand 39051">
                  <a:extLst>
                    <a:ext uri="{FF2B5EF4-FFF2-40B4-BE49-F238E27FC236}">
                      <a16:creationId xmlns:a16="http://schemas.microsoft.com/office/drawing/2014/main" id="{357F4527-64A3-4DEB-B5EC-2AC02BDC53F1}"/>
                    </a:ext>
                  </a:extLst>
                </p14:cNvPr>
                <p14:cNvContentPartPr/>
                <p14:nvPr/>
              </p14:nvContentPartPr>
              <p14:xfrm>
                <a:off x="8156493" y="3175267"/>
                <a:ext cx="121320" cy="169200"/>
              </p14:xfrm>
            </p:contentPart>
          </mc:Choice>
          <mc:Fallback>
            <p:pic>
              <p:nvPicPr>
                <p:cNvPr id="39052" name="Freihand 39051">
                  <a:extLst>
                    <a:ext uri="{FF2B5EF4-FFF2-40B4-BE49-F238E27FC236}">
                      <a16:creationId xmlns:a16="http://schemas.microsoft.com/office/drawing/2014/main" id="{357F4527-64A3-4DEB-B5EC-2AC02BDC53F1}"/>
                    </a:ext>
                  </a:extLst>
                </p:cNvPr>
                <p:cNvPicPr/>
                <p:nvPr/>
              </p:nvPicPr>
              <p:blipFill>
                <a:blip r:embed="rId298"/>
                <a:stretch>
                  <a:fillRect/>
                </a:stretch>
              </p:blipFill>
              <p:spPr>
                <a:xfrm>
                  <a:off x="8152173" y="3170947"/>
                  <a:ext cx="129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9053" name="Freihand 39052">
                  <a:extLst>
                    <a:ext uri="{FF2B5EF4-FFF2-40B4-BE49-F238E27FC236}">
                      <a16:creationId xmlns:a16="http://schemas.microsoft.com/office/drawing/2014/main" id="{19FBB8C0-D5AA-45B2-9D8D-8E1ABCE60D4A}"/>
                    </a:ext>
                  </a:extLst>
                </p14:cNvPr>
                <p14:cNvContentPartPr/>
                <p14:nvPr/>
              </p14:nvContentPartPr>
              <p14:xfrm>
                <a:off x="8314893" y="3212347"/>
                <a:ext cx="181800" cy="131760"/>
              </p14:xfrm>
            </p:contentPart>
          </mc:Choice>
          <mc:Fallback>
            <p:pic>
              <p:nvPicPr>
                <p:cNvPr id="39053" name="Freihand 39052">
                  <a:extLst>
                    <a:ext uri="{FF2B5EF4-FFF2-40B4-BE49-F238E27FC236}">
                      <a16:creationId xmlns:a16="http://schemas.microsoft.com/office/drawing/2014/main" id="{19FBB8C0-D5AA-45B2-9D8D-8E1ABCE60D4A}"/>
                    </a:ext>
                  </a:extLst>
                </p:cNvPr>
                <p:cNvPicPr/>
                <p:nvPr/>
              </p:nvPicPr>
              <p:blipFill>
                <a:blip r:embed="rId300"/>
                <a:stretch>
                  <a:fillRect/>
                </a:stretch>
              </p:blipFill>
              <p:spPr>
                <a:xfrm>
                  <a:off x="8310573" y="3208027"/>
                  <a:ext cx="190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9054" name="Freihand 39053">
                  <a:extLst>
                    <a:ext uri="{FF2B5EF4-FFF2-40B4-BE49-F238E27FC236}">
                      <a16:creationId xmlns:a16="http://schemas.microsoft.com/office/drawing/2014/main" id="{F1BCD9BC-DF78-4DC6-98F5-423361C98E31}"/>
                    </a:ext>
                  </a:extLst>
                </p14:cNvPr>
                <p14:cNvContentPartPr/>
                <p14:nvPr/>
              </p14:nvContentPartPr>
              <p14:xfrm>
                <a:off x="8526573" y="3260587"/>
                <a:ext cx="255240" cy="87120"/>
              </p14:xfrm>
            </p:contentPart>
          </mc:Choice>
          <mc:Fallback>
            <p:pic>
              <p:nvPicPr>
                <p:cNvPr id="39054" name="Freihand 39053">
                  <a:extLst>
                    <a:ext uri="{FF2B5EF4-FFF2-40B4-BE49-F238E27FC236}">
                      <a16:creationId xmlns:a16="http://schemas.microsoft.com/office/drawing/2014/main" id="{F1BCD9BC-DF78-4DC6-98F5-423361C98E31}"/>
                    </a:ext>
                  </a:extLst>
                </p:cNvPr>
                <p:cNvPicPr/>
                <p:nvPr/>
              </p:nvPicPr>
              <p:blipFill>
                <a:blip r:embed="rId302"/>
                <a:stretch>
                  <a:fillRect/>
                </a:stretch>
              </p:blipFill>
              <p:spPr>
                <a:xfrm>
                  <a:off x="8522253" y="3256267"/>
                  <a:ext cx="263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9055" name="Freihand 39054">
                  <a:extLst>
                    <a:ext uri="{FF2B5EF4-FFF2-40B4-BE49-F238E27FC236}">
                      <a16:creationId xmlns:a16="http://schemas.microsoft.com/office/drawing/2014/main" id="{538E30AE-893D-4AD6-89C3-6FB58C93313E}"/>
                    </a:ext>
                  </a:extLst>
                </p14:cNvPr>
                <p14:cNvContentPartPr/>
                <p14:nvPr/>
              </p14:nvContentPartPr>
              <p14:xfrm>
                <a:off x="8816373" y="3258427"/>
                <a:ext cx="101160" cy="138600"/>
              </p14:xfrm>
            </p:contentPart>
          </mc:Choice>
          <mc:Fallback>
            <p:pic>
              <p:nvPicPr>
                <p:cNvPr id="39055" name="Freihand 39054">
                  <a:extLst>
                    <a:ext uri="{FF2B5EF4-FFF2-40B4-BE49-F238E27FC236}">
                      <a16:creationId xmlns:a16="http://schemas.microsoft.com/office/drawing/2014/main" id="{538E30AE-893D-4AD6-89C3-6FB58C93313E}"/>
                    </a:ext>
                  </a:extLst>
                </p:cNvPr>
                <p:cNvPicPr/>
                <p:nvPr/>
              </p:nvPicPr>
              <p:blipFill>
                <a:blip r:embed="rId304"/>
                <a:stretch>
                  <a:fillRect/>
                </a:stretch>
              </p:blipFill>
              <p:spPr>
                <a:xfrm>
                  <a:off x="8812053" y="3254107"/>
                  <a:ext cx="109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9056" name="Freihand 39055">
                  <a:extLst>
                    <a:ext uri="{FF2B5EF4-FFF2-40B4-BE49-F238E27FC236}">
                      <a16:creationId xmlns:a16="http://schemas.microsoft.com/office/drawing/2014/main" id="{0DEAC228-B400-40B0-9322-91444EA29096}"/>
                    </a:ext>
                  </a:extLst>
                </p14:cNvPr>
                <p14:cNvContentPartPr/>
                <p14:nvPr/>
              </p14:nvContentPartPr>
              <p14:xfrm>
                <a:off x="8934093" y="3159067"/>
                <a:ext cx="195480" cy="294120"/>
              </p14:xfrm>
            </p:contentPart>
          </mc:Choice>
          <mc:Fallback>
            <p:pic>
              <p:nvPicPr>
                <p:cNvPr id="39056" name="Freihand 39055">
                  <a:extLst>
                    <a:ext uri="{FF2B5EF4-FFF2-40B4-BE49-F238E27FC236}">
                      <a16:creationId xmlns:a16="http://schemas.microsoft.com/office/drawing/2014/main" id="{0DEAC228-B400-40B0-9322-91444EA29096}"/>
                    </a:ext>
                  </a:extLst>
                </p:cNvPr>
                <p:cNvPicPr/>
                <p:nvPr/>
              </p:nvPicPr>
              <p:blipFill>
                <a:blip r:embed="rId306"/>
                <a:stretch>
                  <a:fillRect/>
                </a:stretch>
              </p:blipFill>
              <p:spPr>
                <a:xfrm>
                  <a:off x="8929773" y="3154747"/>
                  <a:ext cx="2041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9057" name="Freihand 39056">
                  <a:extLst>
                    <a:ext uri="{FF2B5EF4-FFF2-40B4-BE49-F238E27FC236}">
                      <a16:creationId xmlns:a16="http://schemas.microsoft.com/office/drawing/2014/main" id="{BD6215ED-8905-4C8F-8693-CA7C966188BE}"/>
                    </a:ext>
                  </a:extLst>
                </p14:cNvPr>
                <p14:cNvContentPartPr/>
                <p14:nvPr/>
              </p14:nvContentPartPr>
              <p14:xfrm>
                <a:off x="9168093" y="3118387"/>
                <a:ext cx="96840" cy="200880"/>
              </p14:xfrm>
            </p:contentPart>
          </mc:Choice>
          <mc:Fallback>
            <p:pic>
              <p:nvPicPr>
                <p:cNvPr id="39057" name="Freihand 39056">
                  <a:extLst>
                    <a:ext uri="{FF2B5EF4-FFF2-40B4-BE49-F238E27FC236}">
                      <a16:creationId xmlns:a16="http://schemas.microsoft.com/office/drawing/2014/main" id="{BD6215ED-8905-4C8F-8693-CA7C966188BE}"/>
                    </a:ext>
                  </a:extLst>
                </p:cNvPr>
                <p:cNvPicPr/>
                <p:nvPr/>
              </p:nvPicPr>
              <p:blipFill>
                <a:blip r:embed="rId308"/>
                <a:stretch>
                  <a:fillRect/>
                </a:stretch>
              </p:blipFill>
              <p:spPr>
                <a:xfrm>
                  <a:off x="9163773" y="3114067"/>
                  <a:ext cx="105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9058" name="Freihand 39057">
                  <a:extLst>
                    <a:ext uri="{FF2B5EF4-FFF2-40B4-BE49-F238E27FC236}">
                      <a16:creationId xmlns:a16="http://schemas.microsoft.com/office/drawing/2014/main" id="{1E37DFFB-B304-4F02-8DDF-15B51144F3AF}"/>
                    </a:ext>
                  </a:extLst>
                </p14:cNvPr>
                <p14:cNvContentPartPr/>
                <p14:nvPr/>
              </p14:nvContentPartPr>
              <p14:xfrm>
                <a:off x="9288333" y="3228187"/>
                <a:ext cx="276840" cy="125640"/>
              </p14:xfrm>
            </p:contentPart>
          </mc:Choice>
          <mc:Fallback>
            <p:pic>
              <p:nvPicPr>
                <p:cNvPr id="39058" name="Freihand 39057">
                  <a:extLst>
                    <a:ext uri="{FF2B5EF4-FFF2-40B4-BE49-F238E27FC236}">
                      <a16:creationId xmlns:a16="http://schemas.microsoft.com/office/drawing/2014/main" id="{1E37DFFB-B304-4F02-8DDF-15B51144F3AF}"/>
                    </a:ext>
                  </a:extLst>
                </p:cNvPr>
                <p:cNvPicPr/>
                <p:nvPr/>
              </p:nvPicPr>
              <p:blipFill>
                <a:blip r:embed="rId310"/>
                <a:stretch>
                  <a:fillRect/>
                </a:stretch>
              </p:blipFill>
              <p:spPr>
                <a:xfrm>
                  <a:off x="9284013" y="3223867"/>
                  <a:ext cx="285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9059" name="Freihand 39058">
                  <a:extLst>
                    <a:ext uri="{FF2B5EF4-FFF2-40B4-BE49-F238E27FC236}">
                      <a16:creationId xmlns:a16="http://schemas.microsoft.com/office/drawing/2014/main" id="{B3AD30BC-E8CA-4BDE-B648-563BBEAB2A65}"/>
                    </a:ext>
                  </a:extLst>
                </p14:cNvPr>
                <p14:cNvContentPartPr/>
                <p14:nvPr/>
              </p14:nvContentPartPr>
              <p14:xfrm>
                <a:off x="9069093" y="3130627"/>
                <a:ext cx="89280" cy="12240"/>
              </p14:xfrm>
            </p:contentPart>
          </mc:Choice>
          <mc:Fallback>
            <p:pic>
              <p:nvPicPr>
                <p:cNvPr id="39059" name="Freihand 39058">
                  <a:extLst>
                    <a:ext uri="{FF2B5EF4-FFF2-40B4-BE49-F238E27FC236}">
                      <a16:creationId xmlns:a16="http://schemas.microsoft.com/office/drawing/2014/main" id="{B3AD30BC-E8CA-4BDE-B648-563BBEAB2A65}"/>
                    </a:ext>
                  </a:extLst>
                </p:cNvPr>
                <p:cNvPicPr/>
                <p:nvPr/>
              </p:nvPicPr>
              <p:blipFill>
                <a:blip r:embed="rId312"/>
                <a:stretch>
                  <a:fillRect/>
                </a:stretch>
              </p:blipFill>
              <p:spPr>
                <a:xfrm>
                  <a:off x="9064773" y="3126307"/>
                  <a:ext cx="97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9060" name="Freihand 39059">
                  <a:extLst>
                    <a:ext uri="{FF2B5EF4-FFF2-40B4-BE49-F238E27FC236}">
                      <a16:creationId xmlns:a16="http://schemas.microsoft.com/office/drawing/2014/main" id="{0DF4B99C-C0F0-4809-B64A-52BA6CE8305F}"/>
                    </a:ext>
                  </a:extLst>
                </p14:cNvPr>
                <p14:cNvContentPartPr/>
                <p14:nvPr/>
              </p14:nvContentPartPr>
              <p14:xfrm>
                <a:off x="9642573" y="3160147"/>
                <a:ext cx="150120" cy="147240"/>
              </p14:xfrm>
            </p:contentPart>
          </mc:Choice>
          <mc:Fallback>
            <p:pic>
              <p:nvPicPr>
                <p:cNvPr id="39060" name="Freihand 39059">
                  <a:extLst>
                    <a:ext uri="{FF2B5EF4-FFF2-40B4-BE49-F238E27FC236}">
                      <a16:creationId xmlns:a16="http://schemas.microsoft.com/office/drawing/2014/main" id="{0DF4B99C-C0F0-4809-B64A-52BA6CE8305F}"/>
                    </a:ext>
                  </a:extLst>
                </p:cNvPr>
                <p:cNvPicPr/>
                <p:nvPr/>
              </p:nvPicPr>
              <p:blipFill>
                <a:blip r:embed="rId314"/>
                <a:stretch>
                  <a:fillRect/>
                </a:stretch>
              </p:blipFill>
              <p:spPr>
                <a:xfrm>
                  <a:off x="9638253" y="3155827"/>
                  <a:ext cx="158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9061" name="Freihand 39060">
                  <a:extLst>
                    <a:ext uri="{FF2B5EF4-FFF2-40B4-BE49-F238E27FC236}">
                      <a16:creationId xmlns:a16="http://schemas.microsoft.com/office/drawing/2014/main" id="{EF4AAA50-EEF1-4228-8D01-D5EAEA6BE705}"/>
                    </a:ext>
                  </a:extLst>
                </p14:cNvPr>
                <p14:cNvContentPartPr/>
                <p14:nvPr/>
              </p14:nvContentPartPr>
              <p14:xfrm>
                <a:off x="9786213" y="3223507"/>
                <a:ext cx="202680" cy="82080"/>
              </p14:xfrm>
            </p:contentPart>
          </mc:Choice>
          <mc:Fallback>
            <p:pic>
              <p:nvPicPr>
                <p:cNvPr id="39061" name="Freihand 39060">
                  <a:extLst>
                    <a:ext uri="{FF2B5EF4-FFF2-40B4-BE49-F238E27FC236}">
                      <a16:creationId xmlns:a16="http://schemas.microsoft.com/office/drawing/2014/main" id="{EF4AAA50-EEF1-4228-8D01-D5EAEA6BE705}"/>
                    </a:ext>
                  </a:extLst>
                </p:cNvPr>
                <p:cNvPicPr/>
                <p:nvPr/>
              </p:nvPicPr>
              <p:blipFill>
                <a:blip r:embed="rId316"/>
                <a:stretch>
                  <a:fillRect/>
                </a:stretch>
              </p:blipFill>
              <p:spPr>
                <a:xfrm>
                  <a:off x="9781893" y="3219187"/>
                  <a:ext cx="211320" cy="90720"/>
                </a:xfrm>
                <a:prstGeom prst="rect">
                  <a:avLst/>
                </a:prstGeom>
              </p:spPr>
            </p:pic>
          </mc:Fallback>
        </mc:AlternateContent>
      </p:grpSp>
      <p:grpSp>
        <p:nvGrpSpPr>
          <p:cNvPr id="39068" name="Gruppieren 39067">
            <a:extLst>
              <a:ext uri="{FF2B5EF4-FFF2-40B4-BE49-F238E27FC236}">
                <a16:creationId xmlns:a16="http://schemas.microsoft.com/office/drawing/2014/main" id="{546F5ACC-2AEB-4FD0-86F8-41554D34F782}"/>
              </a:ext>
            </a:extLst>
          </p:cNvPr>
          <p:cNvGrpSpPr/>
          <p:nvPr/>
        </p:nvGrpSpPr>
        <p:grpSpPr>
          <a:xfrm>
            <a:off x="10199133" y="3100387"/>
            <a:ext cx="802800" cy="190800"/>
            <a:chOff x="10199133" y="3100387"/>
            <a:chExt cx="802800" cy="190800"/>
          </a:xfrm>
        </p:grpSpPr>
        <mc:AlternateContent xmlns:mc="http://schemas.openxmlformats.org/markup-compatibility/2006">
          <mc:Choice xmlns:p14="http://schemas.microsoft.com/office/powerpoint/2010/main" Requires="p14">
            <p:contentPart p14:bwMode="auto" r:id="rId317">
              <p14:nvContentPartPr>
                <p14:cNvPr id="39062" name="Freihand 39061">
                  <a:extLst>
                    <a:ext uri="{FF2B5EF4-FFF2-40B4-BE49-F238E27FC236}">
                      <a16:creationId xmlns:a16="http://schemas.microsoft.com/office/drawing/2014/main" id="{E3953EF9-A636-41AA-AD14-743C8C22012A}"/>
                    </a:ext>
                  </a:extLst>
                </p14:cNvPr>
                <p14:cNvContentPartPr/>
                <p14:nvPr/>
              </p14:nvContentPartPr>
              <p14:xfrm>
                <a:off x="10199133" y="3113347"/>
                <a:ext cx="116280" cy="171720"/>
              </p14:xfrm>
            </p:contentPart>
          </mc:Choice>
          <mc:Fallback>
            <p:pic>
              <p:nvPicPr>
                <p:cNvPr id="39062" name="Freihand 39061">
                  <a:extLst>
                    <a:ext uri="{FF2B5EF4-FFF2-40B4-BE49-F238E27FC236}">
                      <a16:creationId xmlns:a16="http://schemas.microsoft.com/office/drawing/2014/main" id="{E3953EF9-A636-41AA-AD14-743C8C22012A}"/>
                    </a:ext>
                  </a:extLst>
                </p:cNvPr>
                <p:cNvPicPr/>
                <p:nvPr/>
              </p:nvPicPr>
              <p:blipFill>
                <a:blip r:embed="rId318"/>
                <a:stretch>
                  <a:fillRect/>
                </a:stretch>
              </p:blipFill>
              <p:spPr>
                <a:xfrm>
                  <a:off x="10194813" y="3109027"/>
                  <a:ext cx="124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9063" name="Freihand 39062">
                  <a:extLst>
                    <a:ext uri="{FF2B5EF4-FFF2-40B4-BE49-F238E27FC236}">
                      <a16:creationId xmlns:a16="http://schemas.microsoft.com/office/drawing/2014/main" id="{D3FA7234-A83C-409D-84FB-537376C21356}"/>
                    </a:ext>
                  </a:extLst>
                </p14:cNvPr>
                <p14:cNvContentPartPr/>
                <p14:nvPr/>
              </p14:nvContentPartPr>
              <p14:xfrm>
                <a:off x="10344213" y="3100387"/>
                <a:ext cx="169920" cy="190800"/>
              </p14:xfrm>
            </p:contentPart>
          </mc:Choice>
          <mc:Fallback>
            <p:pic>
              <p:nvPicPr>
                <p:cNvPr id="39063" name="Freihand 39062">
                  <a:extLst>
                    <a:ext uri="{FF2B5EF4-FFF2-40B4-BE49-F238E27FC236}">
                      <a16:creationId xmlns:a16="http://schemas.microsoft.com/office/drawing/2014/main" id="{D3FA7234-A83C-409D-84FB-537376C21356}"/>
                    </a:ext>
                  </a:extLst>
                </p:cNvPr>
                <p:cNvPicPr/>
                <p:nvPr/>
              </p:nvPicPr>
              <p:blipFill>
                <a:blip r:embed="rId320"/>
                <a:stretch>
                  <a:fillRect/>
                </a:stretch>
              </p:blipFill>
              <p:spPr>
                <a:xfrm>
                  <a:off x="10339893" y="3096067"/>
                  <a:ext cx="178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9064" name="Freihand 39063">
                  <a:extLst>
                    <a:ext uri="{FF2B5EF4-FFF2-40B4-BE49-F238E27FC236}">
                      <a16:creationId xmlns:a16="http://schemas.microsoft.com/office/drawing/2014/main" id="{8CB762C3-5B4D-4B2E-A975-BD4D73537B57}"/>
                    </a:ext>
                  </a:extLst>
                </p14:cNvPr>
                <p14:cNvContentPartPr/>
                <p14:nvPr/>
              </p14:nvContentPartPr>
              <p14:xfrm>
                <a:off x="10301373" y="3147547"/>
                <a:ext cx="106560" cy="12600"/>
              </p14:xfrm>
            </p:contentPart>
          </mc:Choice>
          <mc:Fallback>
            <p:pic>
              <p:nvPicPr>
                <p:cNvPr id="39064" name="Freihand 39063">
                  <a:extLst>
                    <a:ext uri="{FF2B5EF4-FFF2-40B4-BE49-F238E27FC236}">
                      <a16:creationId xmlns:a16="http://schemas.microsoft.com/office/drawing/2014/main" id="{8CB762C3-5B4D-4B2E-A975-BD4D73537B57}"/>
                    </a:ext>
                  </a:extLst>
                </p:cNvPr>
                <p:cNvPicPr/>
                <p:nvPr/>
              </p:nvPicPr>
              <p:blipFill>
                <a:blip r:embed="rId322"/>
                <a:stretch>
                  <a:fillRect/>
                </a:stretch>
              </p:blipFill>
              <p:spPr>
                <a:xfrm>
                  <a:off x="10297053" y="3143227"/>
                  <a:ext cx="115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9065" name="Freihand 39064">
                  <a:extLst>
                    <a:ext uri="{FF2B5EF4-FFF2-40B4-BE49-F238E27FC236}">
                      <a16:creationId xmlns:a16="http://schemas.microsoft.com/office/drawing/2014/main" id="{A03E4E6F-7D8D-4FB1-A788-E5F917DEFCFD}"/>
                    </a:ext>
                  </a:extLst>
                </p14:cNvPr>
                <p14:cNvContentPartPr/>
                <p14:nvPr/>
              </p14:nvContentPartPr>
              <p14:xfrm>
                <a:off x="10518453" y="3208027"/>
                <a:ext cx="285840" cy="74160"/>
              </p14:xfrm>
            </p:contentPart>
          </mc:Choice>
          <mc:Fallback>
            <p:pic>
              <p:nvPicPr>
                <p:cNvPr id="39065" name="Freihand 39064">
                  <a:extLst>
                    <a:ext uri="{FF2B5EF4-FFF2-40B4-BE49-F238E27FC236}">
                      <a16:creationId xmlns:a16="http://schemas.microsoft.com/office/drawing/2014/main" id="{A03E4E6F-7D8D-4FB1-A788-E5F917DEFCFD}"/>
                    </a:ext>
                  </a:extLst>
                </p:cNvPr>
                <p:cNvPicPr/>
                <p:nvPr/>
              </p:nvPicPr>
              <p:blipFill>
                <a:blip r:embed="rId324"/>
                <a:stretch>
                  <a:fillRect/>
                </a:stretch>
              </p:blipFill>
              <p:spPr>
                <a:xfrm>
                  <a:off x="10514133" y="3203707"/>
                  <a:ext cx="294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9066" name="Freihand 39065">
                  <a:extLst>
                    <a:ext uri="{FF2B5EF4-FFF2-40B4-BE49-F238E27FC236}">
                      <a16:creationId xmlns:a16="http://schemas.microsoft.com/office/drawing/2014/main" id="{30CAAF0D-3FFC-4DD0-BC7C-0587C2081347}"/>
                    </a:ext>
                  </a:extLst>
                </p14:cNvPr>
                <p14:cNvContentPartPr/>
                <p14:nvPr/>
              </p14:nvContentPartPr>
              <p14:xfrm>
                <a:off x="10856133" y="3181387"/>
                <a:ext cx="145800" cy="109440"/>
              </p14:xfrm>
            </p:contentPart>
          </mc:Choice>
          <mc:Fallback>
            <p:pic>
              <p:nvPicPr>
                <p:cNvPr id="39066" name="Freihand 39065">
                  <a:extLst>
                    <a:ext uri="{FF2B5EF4-FFF2-40B4-BE49-F238E27FC236}">
                      <a16:creationId xmlns:a16="http://schemas.microsoft.com/office/drawing/2014/main" id="{30CAAF0D-3FFC-4DD0-BC7C-0587C2081347}"/>
                    </a:ext>
                  </a:extLst>
                </p:cNvPr>
                <p:cNvPicPr/>
                <p:nvPr/>
              </p:nvPicPr>
              <p:blipFill>
                <a:blip r:embed="rId326"/>
                <a:stretch>
                  <a:fillRect/>
                </a:stretch>
              </p:blipFill>
              <p:spPr>
                <a:xfrm>
                  <a:off x="10851813" y="3177067"/>
                  <a:ext cx="154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9067" name="Freihand 39066">
                  <a:extLst>
                    <a:ext uri="{FF2B5EF4-FFF2-40B4-BE49-F238E27FC236}">
                      <a16:creationId xmlns:a16="http://schemas.microsoft.com/office/drawing/2014/main" id="{66E84E4E-937C-4A3B-B675-AB6075E3D423}"/>
                    </a:ext>
                  </a:extLst>
                </p14:cNvPr>
                <p14:cNvContentPartPr/>
                <p14:nvPr/>
              </p14:nvContentPartPr>
              <p14:xfrm>
                <a:off x="10562013" y="3105427"/>
                <a:ext cx="179640" cy="20520"/>
              </p14:xfrm>
            </p:contentPart>
          </mc:Choice>
          <mc:Fallback>
            <p:pic>
              <p:nvPicPr>
                <p:cNvPr id="39067" name="Freihand 39066">
                  <a:extLst>
                    <a:ext uri="{FF2B5EF4-FFF2-40B4-BE49-F238E27FC236}">
                      <a16:creationId xmlns:a16="http://schemas.microsoft.com/office/drawing/2014/main" id="{66E84E4E-937C-4A3B-B675-AB6075E3D423}"/>
                    </a:ext>
                  </a:extLst>
                </p:cNvPr>
                <p:cNvPicPr/>
                <p:nvPr/>
              </p:nvPicPr>
              <p:blipFill>
                <a:blip r:embed="rId328"/>
                <a:stretch>
                  <a:fillRect/>
                </a:stretch>
              </p:blipFill>
              <p:spPr>
                <a:xfrm>
                  <a:off x="10557693" y="3101107"/>
                  <a:ext cx="188280" cy="2916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CE382E00-03A7-4104-A8A1-24A7CB55642B}"/>
              </a:ext>
            </a:extLst>
          </p:cNvPr>
          <p:cNvGrpSpPr/>
          <p:nvPr/>
        </p:nvGrpSpPr>
        <p:grpSpPr>
          <a:xfrm>
            <a:off x="863973" y="1481467"/>
            <a:ext cx="4259880" cy="122040"/>
            <a:chOff x="863973" y="1481467"/>
            <a:chExt cx="4259880" cy="1220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99B5752-06E2-499E-A5FC-C963780A1BA8}"/>
                    </a:ext>
                  </a:extLst>
                </p14:cNvPr>
                <p14:cNvContentPartPr/>
                <p14:nvPr/>
              </p14:nvContentPartPr>
              <p14:xfrm>
                <a:off x="863973" y="1507027"/>
                <a:ext cx="1393200" cy="51840"/>
              </p14:xfrm>
            </p:contentPart>
          </mc:Choice>
          <mc:Fallback>
            <p:pic>
              <p:nvPicPr>
                <p:cNvPr id="2" name="Freihand 1">
                  <a:extLst>
                    <a:ext uri="{FF2B5EF4-FFF2-40B4-BE49-F238E27FC236}">
                      <a16:creationId xmlns:a16="http://schemas.microsoft.com/office/drawing/2014/main" id="{D99B5752-06E2-499E-A5FC-C963780A1BA8}"/>
                    </a:ext>
                  </a:extLst>
                </p:cNvPr>
                <p:cNvPicPr/>
                <p:nvPr/>
              </p:nvPicPr>
              <p:blipFill>
                <a:blip r:embed="rId4"/>
                <a:stretch>
                  <a:fillRect/>
                </a:stretch>
              </p:blipFill>
              <p:spPr>
                <a:xfrm>
                  <a:off x="859653" y="1502707"/>
                  <a:ext cx="14018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C4F8DA4-7FA3-4E7B-91EA-C843968C27E8}"/>
                    </a:ext>
                  </a:extLst>
                </p14:cNvPr>
                <p14:cNvContentPartPr/>
                <p14:nvPr/>
              </p14:nvContentPartPr>
              <p14:xfrm>
                <a:off x="3922533" y="1481467"/>
                <a:ext cx="1201320" cy="122040"/>
              </p14:xfrm>
            </p:contentPart>
          </mc:Choice>
          <mc:Fallback>
            <p:pic>
              <p:nvPicPr>
                <p:cNvPr id="3" name="Freihand 2">
                  <a:extLst>
                    <a:ext uri="{FF2B5EF4-FFF2-40B4-BE49-F238E27FC236}">
                      <a16:creationId xmlns:a16="http://schemas.microsoft.com/office/drawing/2014/main" id="{8C4F8DA4-7FA3-4E7B-91EA-C843968C27E8}"/>
                    </a:ext>
                  </a:extLst>
                </p:cNvPr>
                <p:cNvPicPr/>
                <p:nvPr/>
              </p:nvPicPr>
              <p:blipFill>
                <a:blip r:embed="rId6"/>
                <a:stretch>
                  <a:fillRect/>
                </a:stretch>
              </p:blipFill>
              <p:spPr>
                <a:xfrm>
                  <a:off x="3918213" y="1477147"/>
                  <a:ext cx="1209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CA4803C9-EED3-4597-B5BB-81C2AE8DFF84}"/>
                    </a:ext>
                  </a:extLst>
                </p14:cNvPr>
                <p14:cNvContentPartPr/>
                <p14:nvPr/>
              </p14:nvContentPartPr>
              <p14:xfrm>
                <a:off x="2580813" y="1523947"/>
                <a:ext cx="602280" cy="46800"/>
              </p14:xfrm>
            </p:contentPart>
          </mc:Choice>
          <mc:Fallback>
            <p:pic>
              <p:nvPicPr>
                <p:cNvPr id="11" name="Freihand 10">
                  <a:extLst>
                    <a:ext uri="{FF2B5EF4-FFF2-40B4-BE49-F238E27FC236}">
                      <a16:creationId xmlns:a16="http://schemas.microsoft.com/office/drawing/2014/main" id="{CA4803C9-EED3-4597-B5BB-81C2AE8DFF84}"/>
                    </a:ext>
                  </a:extLst>
                </p:cNvPr>
                <p:cNvPicPr/>
                <p:nvPr/>
              </p:nvPicPr>
              <p:blipFill>
                <a:blip r:embed="rId8"/>
                <a:stretch>
                  <a:fillRect/>
                </a:stretch>
              </p:blipFill>
              <p:spPr>
                <a:xfrm>
                  <a:off x="2576493" y="1519627"/>
                  <a:ext cx="610920" cy="5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11C23D9C-1AED-43FB-BC5D-784A1CF7DA22}"/>
                  </a:ext>
                </a:extLst>
              </p14:cNvPr>
              <p14:cNvContentPartPr/>
              <p14:nvPr/>
            </p14:nvContentPartPr>
            <p14:xfrm>
              <a:off x="5832333" y="1493347"/>
              <a:ext cx="995040" cy="38880"/>
            </p14:xfrm>
          </p:contentPart>
        </mc:Choice>
        <mc:Fallback>
          <p:pic>
            <p:nvPicPr>
              <p:cNvPr id="13" name="Freihand 12">
                <a:extLst>
                  <a:ext uri="{FF2B5EF4-FFF2-40B4-BE49-F238E27FC236}">
                    <a16:creationId xmlns:a16="http://schemas.microsoft.com/office/drawing/2014/main" id="{11C23D9C-1AED-43FB-BC5D-784A1CF7DA22}"/>
                  </a:ext>
                </a:extLst>
              </p:cNvPr>
              <p:cNvPicPr/>
              <p:nvPr/>
            </p:nvPicPr>
            <p:blipFill>
              <a:blip r:embed="rId10"/>
              <a:stretch>
                <a:fillRect/>
              </a:stretch>
            </p:blipFill>
            <p:spPr>
              <a:xfrm>
                <a:off x="5828013" y="1489027"/>
                <a:ext cx="1003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B4F9D793-520E-4E26-80A3-8C08CFE18AA4}"/>
                  </a:ext>
                </a:extLst>
              </p14:cNvPr>
              <p14:cNvContentPartPr/>
              <p14:nvPr/>
            </p14:nvContentPartPr>
            <p14:xfrm>
              <a:off x="4084893" y="3400267"/>
              <a:ext cx="1207080" cy="20880"/>
            </p14:xfrm>
          </p:contentPart>
        </mc:Choice>
        <mc:Fallback>
          <p:pic>
            <p:nvPicPr>
              <p:cNvPr id="14" name="Freihand 13">
                <a:extLst>
                  <a:ext uri="{FF2B5EF4-FFF2-40B4-BE49-F238E27FC236}">
                    <a16:creationId xmlns:a16="http://schemas.microsoft.com/office/drawing/2014/main" id="{B4F9D793-520E-4E26-80A3-8C08CFE18AA4}"/>
                  </a:ext>
                </a:extLst>
              </p:cNvPr>
              <p:cNvPicPr/>
              <p:nvPr/>
            </p:nvPicPr>
            <p:blipFill>
              <a:blip r:embed="rId12"/>
              <a:stretch>
                <a:fillRect/>
              </a:stretch>
            </p:blipFill>
            <p:spPr>
              <a:xfrm>
                <a:off x="4080573" y="3395947"/>
                <a:ext cx="1215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6DCA726E-D932-4867-9481-D00788273F5D}"/>
                  </a:ext>
                </a:extLst>
              </p14:cNvPr>
              <p14:cNvContentPartPr/>
              <p14:nvPr/>
            </p14:nvContentPartPr>
            <p14:xfrm>
              <a:off x="6127533" y="2111467"/>
              <a:ext cx="2978280" cy="67680"/>
            </p14:xfrm>
          </p:contentPart>
        </mc:Choice>
        <mc:Fallback>
          <p:pic>
            <p:nvPicPr>
              <p:cNvPr id="15" name="Freihand 14">
                <a:extLst>
                  <a:ext uri="{FF2B5EF4-FFF2-40B4-BE49-F238E27FC236}">
                    <a16:creationId xmlns:a16="http://schemas.microsoft.com/office/drawing/2014/main" id="{6DCA726E-D932-4867-9481-D00788273F5D}"/>
                  </a:ext>
                </a:extLst>
              </p:cNvPr>
              <p:cNvPicPr/>
              <p:nvPr/>
            </p:nvPicPr>
            <p:blipFill>
              <a:blip r:embed="rId14"/>
              <a:stretch>
                <a:fillRect/>
              </a:stretch>
            </p:blipFill>
            <p:spPr>
              <a:xfrm>
                <a:off x="6123213" y="2107147"/>
                <a:ext cx="2986920" cy="76320"/>
              </a:xfrm>
              <a:prstGeom prst="rect">
                <a:avLst/>
              </a:prstGeom>
            </p:spPr>
          </p:pic>
        </mc:Fallback>
      </mc:AlternateContent>
      <p:grpSp>
        <p:nvGrpSpPr>
          <p:cNvPr id="18" name="Gruppieren 17">
            <a:extLst>
              <a:ext uri="{FF2B5EF4-FFF2-40B4-BE49-F238E27FC236}">
                <a16:creationId xmlns:a16="http://schemas.microsoft.com/office/drawing/2014/main" id="{9B55E6A8-526D-4C85-A9F9-38813A4A4F69}"/>
              </a:ext>
            </a:extLst>
          </p:cNvPr>
          <p:cNvGrpSpPr/>
          <p:nvPr/>
        </p:nvGrpSpPr>
        <p:grpSpPr>
          <a:xfrm>
            <a:off x="2851173" y="2388307"/>
            <a:ext cx="3074400" cy="66240"/>
            <a:chOff x="2851173" y="2388307"/>
            <a:chExt cx="3074400" cy="66240"/>
          </a:xfrm>
        </p:grpSpPr>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66F3FB8D-7298-4D08-8243-1A93B8A49BAD}"/>
                    </a:ext>
                  </a:extLst>
                </p14:cNvPr>
                <p14:cNvContentPartPr/>
                <p14:nvPr/>
              </p14:nvContentPartPr>
              <p14:xfrm>
                <a:off x="2851173" y="2388307"/>
                <a:ext cx="1242360" cy="47160"/>
              </p14:xfrm>
            </p:contentPart>
          </mc:Choice>
          <mc:Fallback>
            <p:pic>
              <p:nvPicPr>
                <p:cNvPr id="16" name="Freihand 15">
                  <a:extLst>
                    <a:ext uri="{FF2B5EF4-FFF2-40B4-BE49-F238E27FC236}">
                      <a16:creationId xmlns:a16="http://schemas.microsoft.com/office/drawing/2014/main" id="{66F3FB8D-7298-4D08-8243-1A93B8A49BAD}"/>
                    </a:ext>
                  </a:extLst>
                </p:cNvPr>
                <p:cNvPicPr/>
                <p:nvPr/>
              </p:nvPicPr>
              <p:blipFill>
                <a:blip r:embed="rId16"/>
                <a:stretch>
                  <a:fillRect/>
                </a:stretch>
              </p:blipFill>
              <p:spPr>
                <a:xfrm>
                  <a:off x="2846853" y="2383987"/>
                  <a:ext cx="12510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354D32CB-0E07-4221-AA1C-445E4D085057}"/>
                    </a:ext>
                  </a:extLst>
                </p14:cNvPr>
                <p14:cNvContentPartPr/>
                <p14:nvPr/>
              </p14:nvContentPartPr>
              <p14:xfrm>
                <a:off x="4632453" y="2396227"/>
                <a:ext cx="1293120" cy="58320"/>
              </p14:xfrm>
            </p:contentPart>
          </mc:Choice>
          <mc:Fallback>
            <p:pic>
              <p:nvPicPr>
                <p:cNvPr id="17" name="Freihand 16">
                  <a:extLst>
                    <a:ext uri="{FF2B5EF4-FFF2-40B4-BE49-F238E27FC236}">
                      <a16:creationId xmlns:a16="http://schemas.microsoft.com/office/drawing/2014/main" id="{354D32CB-0E07-4221-AA1C-445E4D085057}"/>
                    </a:ext>
                  </a:extLst>
                </p:cNvPr>
                <p:cNvPicPr/>
                <p:nvPr/>
              </p:nvPicPr>
              <p:blipFill>
                <a:blip r:embed="rId18"/>
                <a:stretch>
                  <a:fillRect/>
                </a:stretch>
              </p:blipFill>
              <p:spPr>
                <a:xfrm>
                  <a:off x="4628133" y="2391907"/>
                  <a:ext cx="130176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1E8BB406-045B-4C50-B49D-8AC385D21A31}"/>
                  </a:ext>
                </a:extLst>
              </p14:cNvPr>
              <p14:cNvContentPartPr/>
              <p14:nvPr/>
            </p14:nvContentPartPr>
            <p14:xfrm>
              <a:off x="4476213" y="4432027"/>
              <a:ext cx="2037960" cy="52200"/>
            </p14:xfrm>
          </p:contentPart>
        </mc:Choice>
        <mc:Fallback>
          <p:pic>
            <p:nvPicPr>
              <p:cNvPr id="19" name="Freihand 18">
                <a:extLst>
                  <a:ext uri="{FF2B5EF4-FFF2-40B4-BE49-F238E27FC236}">
                    <a16:creationId xmlns:a16="http://schemas.microsoft.com/office/drawing/2014/main" id="{1E8BB406-045B-4C50-B49D-8AC385D21A31}"/>
                  </a:ext>
                </a:extLst>
              </p:cNvPr>
              <p:cNvPicPr/>
              <p:nvPr/>
            </p:nvPicPr>
            <p:blipFill>
              <a:blip r:embed="rId20"/>
              <a:stretch>
                <a:fillRect/>
              </a:stretch>
            </p:blipFill>
            <p:spPr>
              <a:xfrm>
                <a:off x="4471893" y="4427707"/>
                <a:ext cx="2046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6BFDFC24-04FD-4CF4-9B2C-DC6D6365402D}"/>
                  </a:ext>
                </a:extLst>
              </p14:cNvPr>
              <p14:cNvContentPartPr/>
              <p14:nvPr/>
            </p14:nvContentPartPr>
            <p14:xfrm>
              <a:off x="3056733" y="5505907"/>
              <a:ext cx="3194280" cy="92880"/>
            </p14:xfrm>
          </p:contentPart>
        </mc:Choice>
        <mc:Fallback>
          <p:pic>
            <p:nvPicPr>
              <p:cNvPr id="20" name="Freihand 19">
                <a:extLst>
                  <a:ext uri="{FF2B5EF4-FFF2-40B4-BE49-F238E27FC236}">
                    <a16:creationId xmlns:a16="http://schemas.microsoft.com/office/drawing/2014/main" id="{6BFDFC24-04FD-4CF4-9B2C-DC6D6365402D}"/>
                  </a:ext>
                </a:extLst>
              </p:cNvPr>
              <p:cNvPicPr/>
              <p:nvPr/>
            </p:nvPicPr>
            <p:blipFill>
              <a:blip r:embed="rId22"/>
              <a:stretch>
                <a:fillRect/>
              </a:stretch>
            </p:blipFill>
            <p:spPr>
              <a:xfrm>
                <a:off x="3052413" y="5501587"/>
                <a:ext cx="3202920" cy="10152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8970" name="Gruppieren 38969">
            <a:extLst>
              <a:ext uri="{FF2B5EF4-FFF2-40B4-BE49-F238E27FC236}">
                <a16:creationId xmlns:a16="http://schemas.microsoft.com/office/drawing/2014/main" id="{E2BDA6B9-FCA5-4835-B389-DF17FC2E05D4}"/>
              </a:ext>
            </a:extLst>
          </p:cNvPr>
          <p:cNvGrpSpPr/>
          <p:nvPr/>
        </p:nvGrpSpPr>
        <p:grpSpPr>
          <a:xfrm>
            <a:off x="8341533" y="1038120"/>
            <a:ext cx="1513080" cy="295560"/>
            <a:chOff x="8341533" y="1038120"/>
            <a:chExt cx="1513080" cy="295560"/>
          </a:xfrm>
        </p:grpSpPr>
        <mc:AlternateContent xmlns:mc="http://schemas.openxmlformats.org/markup-compatibility/2006">
          <mc:Choice xmlns:p14="http://schemas.microsoft.com/office/powerpoint/2010/main" Requires="p14">
            <p:contentPart p14:bwMode="auto" r:id="rId3">
              <p14:nvContentPartPr>
                <p14:cNvPr id="38949" name="Freihand 38948">
                  <a:extLst>
                    <a:ext uri="{FF2B5EF4-FFF2-40B4-BE49-F238E27FC236}">
                      <a16:creationId xmlns:a16="http://schemas.microsoft.com/office/drawing/2014/main" id="{D98C3F26-9050-4E5C-B3B7-08151B3A0DD3}"/>
                    </a:ext>
                  </a:extLst>
                </p14:cNvPr>
                <p14:cNvContentPartPr/>
                <p14:nvPr/>
              </p14:nvContentPartPr>
              <p14:xfrm>
                <a:off x="8434053" y="1131000"/>
                <a:ext cx="6840" cy="108720"/>
              </p14:xfrm>
            </p:contentPart>
          </mc:Choice>
          <mc:Fallback>
            <p:pic>
              <p:nvPicPr>
                <p:cNvPr id="38949" name="Freihand 38948">
                  <a:extLst>
                    <a:ext uri="{FF2B5EF4-FFF2-40B4-BE49-F238E27FC236}">
                      <a16:creationId xmlns:a16="http://schemas.microsoft.com/office/drawing/2014/main" id="{D98C3F26-9050-4E5C-B3B7-08151B3A0DD3}"/>
                    </a:ext>
                  </a:extLst>
                </p:cNvPr>
                <p:cNvPicPr/>
                <p:nvPr/>
              </p:nvPicPr>
              <p:blipFill>
                <a:blip r:embed="rId4"/>
                <a:stretch>
                  <a:fillRect/>
                </a:stretch>
              </p:blipFill>
              <p:spPr>
                <a:xfrm>
                  <a:off x="8429733" y="1126680"/>
                  <a:ext cx="15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8950" name="Freihand 38949">
                  <a:extLst>
                    <a:ext uri="{FF2B5EF4-FFF2-40B4-BE49-F238E27FC236}">
                      <a16:creationId xmlns:a16="http://schemas.microsoft.com/office/drawing/2014/main" id="{EF3863CF-53A1-4B7F-ABB0-5FAD234B13F3}"/>
                    </a:ext>
                  </a:extLst>
                </p14:cNvPr>
                <p14:cNvContentPartPr/>
                <p14:nvPr/>
              </p14:nvContentPartPr>
              <p14:xfrm>
                <a:off x="8341533" y="1091400"/>
                <a:ext cx="170640" cy="14760"/>
              </p14:xfrm>
            </p:contentPart>
          </mc:Choice>
          <mc:Fallback>
            <p:pic>
              <p:nvPicPr>
                <p:cNvPr id="38950" name="Freihand 38949">
                  <a:extLst>
                    <a:ext uri="{FF2B5EF4-FFF2-40B4-BE49-F238E27FC236}">
                      <a16:creationId xmlns:a16="http://schemas.microsoft.com/office/drawing/2014/main" id="{EF3863CF-53A1-4B7F-ABB0-5FAD234B13F3}"/>
                    </a:ext>
                  </a:extLst>
                </p:cNvPr>
                <p:cNvPicPr/>
                <p:nvPr/>
              </p:nvPicPr>
              <p:blipFill>
                <a:blip r:embed="rId6"/>
                <a:stretch>
                  <a:fillRect/>
                </a:stretch>
              </p:blipFill>
              <p:spPr>
                <a:xfrm>
                  <a:off x="8337213" y="1087080"/>
                  <a:ext cx="179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8951" name="Freihand 38950">
                  <a:extLst>
                    <a:ext uri="{FF2B5EF4-FFF2-40B4-BE49-F238E27FC236}">
                      <a16:creationId xmlns:a16="http://schemas.microsoft.com/office/drawing/2014/main" id="{D332726A-7FE8-43AE-A6E0-E50A66AA1EFA}"/>
                    </a:ext>
                  </a:extLst>
                </p14:cNvPr>
                <p14:cNvContentPartPr/>
                <p14:nvPr/>
              </p14:nvContentPartPr>
              <p14:xfrm>
                <a:off x="8492373" y="1217040"/>
                <a:ext cx="69840" cy="88920"/>
              </p14:xfrm>
            </p:contentPart>
          </mc:Choice>
          <mc:Fallback>
            <p:pic>
              <p:nvPicPr>
                <p:cNvPr id="38951" name="Freihand 38950">
                  <a:extLst>
                    <a:ext uri="{FF2B5EF4-FFF2-40B4-BE49-F238E27FC236}">
                      <a16:creationId xmlns:a16="http://schemas.microsoft.com/office/drawing/2014/main" id="{D332726A-7FE8-43AE-A6E0-E50A66AA1EFA}"/>
                    </a:ext>
                  </a:extLst>
                </p:cNvPr>
                <p:cNvPicPr/>
                <p:nvPr/>
              </p:nvPicPr>
              <p:blipFill>
                <a:blip r:embed="rId8"/>
                <a:stretch>
                  <a:fillRect/>
                </a:stretch>
              </p:blipFill>
              <p:spPr>
                <a:xfrm>
                  <a:off x="8488053" y="1212720"/>
                  <a:ext cx="78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8952" name="Freihand 38951">
                  <a:extLst>
                    <a:ext uri="{FF2B5EF4-FFF2-40B4-BE49-F238E27FC236}">
                      <a16:creationId xmlns:a16="http://schemas.microsoft.com/office/drawing/2014/main" id="{B04C26F1-B69D-4DC3-991B-E4A835C90609}"/>
                    </a:ext>
                  </a:extLst>
                </p14:cNvPr>
                <p14:cNvContentPartPr/>
                <p14:nvPr/>
              </p14:nvContentPartPr>
              <p14:xfrm>
                <a:off x="8623413" y="1239720"/>
                <a:ext cx="13680" cy="93960"/>
              </p14:xfrm>
            </p:contentPart>
          </mc:Choice>
          <mc:Fallback>
            <p:pic>
              <p:nvPicPr>
                <p:cNvPr id="38952" name="Freihand 38951">
                  <a:extLst>
                    <a:ext uri="{FF2B5EF4-FFF2-40B4-BE49-F238E27FC236}">
                      <a16:creationId xmlns:a16="http://schemas.microsoft.com/office/drawing/2014/main" id="{B04C26F1-B69D-4DC3-991B-E4A835C90609}"/>
                    </a:ext>
                  </a:extLst>
                </p:cNvPr>
                <p:cNvPicPr/>
                <p:nvPr/>
              </p:nvPicPr>
              <p:blipFill>
                <a:blip r:embed="rId10"/>
                <a:stretch>
                  <a:fillRect/>
                </a:stretch>
              </p:blipFill>
              <p:spPr>
                <a:xfrm>
                  <a:off x="8619093" y="1235400"/>
                  <a:ext cx="223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8953" name="Freihand 38952">
                  <a:extLst>
                    <a:ext uri="{FF2B5EF4-FFF2-40B4-BE49-F238E27FC236}">
                      <a16:creationId xmlns:a16="http://schemas.microsoft.com/office/drawing/2014/main" id="{26BDA3D0-BAAA-4C77-928C-D8BC13E461A6}"/>
                    </a:ext>
                  </a:extLst>
                </p14:cNvPr>
                <p14:cNvContentPartPr/>
                <p14:nvPr/>
              </p14:nvContentPartPr>
              <p14:xfrm>
                <a:off x="8720973" y="1110480"/>
                <a:ext cx="7200" cy="137160"/>
              </p14:xfrm>
            </p:contentPart>
          </mc:Choice>
          <mc:Fallback>
            <p:pic>
              <p:nvPicPr>
                <p:cNvPr id="38953" name="Freihand 38952">
                  <a:extLst>
                    <a:ext uri="{FF2B5EF4-FFF2-40B4-BE49-F238E27FC236}">
                      <a16:creationId xmlns:a16="http://schemas.microsoft.com/office/drawing/2014/main" id="{26BDA3D0-BAAA-4C77-928C-D8BC13E461A6}"/>
                    </a:ext>
                  </a:extLst>
                </p:cNvPr>
                <p:cNvPicPr/>
                <p:nvPr/>
              </p:nvPicPr>
              <p:blipFill>
                <a:blip r:embed="rId12"/>
                <a:stretch>
                  <a:fillRect/>
                </a:stretch>
              </p:blipFill>
              <p:spPr>
                <a:xfrm>
                  <a:off x="8716653" y="1106160"/>
                  <a:ext cx="15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8954" name="Freihand 38953">
                  <a:extLst>
                    <a:ext uri="{FF2B5EF4-FFF2-40B4-BE49-F238E27FC236}">
                      <a16:creationId xmlns:a16="http://schemas.microsoft.com/office/drawing/2014/main" id="{C797BC8B-CD66-48AB-8D01-8E89161F26BC}"/>
                    </a:ext>
                  </a:extLst>
                </p14:cNvPr>
                <p14:cNvContentPartPr/>
                <p14:nvPr/>
              </p14:nvContentPartPr>
              <p14:xfrm>
                <a:off x="8640693" y="1086360"/>
                <a:ext cx="196200" cy="200160"/>
              </p14:xfrm>
            </p:contentPart>
          </mc:Choice>
          <mc:Fallback>
            <p:pic>
              <p:nvPicPr>
                <p:cNvPr id="38954" name="Freihand 38953">
                  <a:extLst>
                    <a:ext uri="{FF2B5EF4-FFF2-40B4-BE49-F238E27FC236}">
                      <a16:creationId xmlns:a16="http://schemas.microsoft.com/office/drawing/2014/main" id="{C797BC8B-CD66-48AB-8D01-8E89161F26BC}"/>
                    </a:ext>
                  </a:extLst>
                </p:cNvPr>
                <p:cNvPicPr/>
                <p:nvPr/>
              </p:nvPicPr>
              <p:blipFill>
                <a:blip r:embed="rId14"/>
                <a:stretch>
                  <a:fillRect/>
                </a:stretch>
              </p:blipFill>
              <p:spPr>
                <a:xfrm>
                  <a:off x="8636373" y="1082040"/>
                  <a:ext cx="204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8955" name="Freihand 38954">
                  <a:extLst>
                    <a:ext uri="{FF2B5EF4-FFF2-40B4-BE49-F238E27FC236}">
                      <a16:creationId xmlns:a16="http://schemas.microsoft.com/office/drawing/2014/main" id="{5F086217-8DF7-465A-9A70-980A572C8097}"/>
                    </a:ext>
                  </a:extLst>
                </p14:cNvPr>
                <p14:cNvContentPartPr/>
                <p14:nvPr/>
              </p14:nvContentPartPr>
              <p14:xfrm>
                <a:off x="8803053" y="1177800"/>
                <a:ext cx="94680" cy="133560"/>
              </p14:xfrm>
            </p:contentPart>
          </mc:Choice>
          <mc:Fallback>
            <p:pic>
              <p:nvPicPr>
                <p:cNvPr id="38955" name="Freihand 38954">
                  <a:extLst>
                    <a:ext uri="{FF2B5EF4-FFF2-40B4-BE49-F238E27FC236}">
                      <a16:creationId xmlns:a16="http://schemas.microsoft.com/office/drawing/2014/main" id="{5F086217-8DF7-465A-9A70-980A572C8097}"/>
                    </a:ext>
                  </a:extLst>
                </p:cNvPr>
                <p:cNvPicPr/>
                <p:nvPr/>
              </p:nvPicPr>
              <p:blipFill>
                <a:blip r:embed="rId16"/>
                <a:stretch>
                  <a:fillRect/>
                </a:stretch>
              </p:blipFill>
              <p:spPr>
                <a:xfrm>
                  <a:off x="8798733" y="1173480"/>
                  <a:ext cx="103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8956" name="Freihand 38955">
                  <a:extLst>
                    <a:ext uri="{FF2B5EF4-FFF2-40B4-BE49-F238E27FC236}">
                      <a16:creationId xmlns:a16="http://schemas.microsoft.com/office/drawing/2014/main" id="{D895C771-0BED-41B2-8662-23D055E7DF4A}"/>
                    </a:ext>
                  </a:extLst>
                </p14:cNvPr>
                <p14:cNvContentPartPr/>
                <p14:nvPr/>
              </p14:nvContentPartPr>
              <p14:xfrm>
                <a:off x="9014733" y="1143240"/>
                <a:ext cx="39960" cy="77400"/>
              </p14:xfrm>
            </p:contentPart>
          </mc:Choice>
          <mc:Fallback>
            <p:pic>
              <p:nvPicPr>
                <p:cNvPr id="38956" name="Freihand 38955">
                  <a:extLst>
                    <a:ext uri="{FF2B5EF4-FFF2-40B4-BE49-F238E27FC236}">
                      <a16:creationId xmlns:a16="http://schemas.microsoft.com/office/drawing/2014/main" id="{D895C771-0BED-41B2-8662-23D055E7DF4A}"/>
                    </a:ext>
                  </a:extLst>
                </p:cNvPr>
                <p:cNvPicPr/>
                <p:nvPr/>
              </p:nvPicPr>
              <p:blipFill>
                <a:blip r:embed="rId18"/>
                <a:stretch>
                  <a:fillRect/>
                </a:stretch>
              </p:blipFill>
              <p:spPr>
                <a:xfrm>
                  <a:off x="9010413" y="1138920"/>
                  <a:ext cx="48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8957" name="Freihand 38956">
                  <a:extLst>
                    <a:ext uri="{FF2B5EF4-FFF2-40B4-BE49-F238E27FC236}">
                      <a16:creationId xmlns:a16="http://schemas.microsoft.com/office/drawing/2014/main" id="{870D833A-A2A8-4AB1-A5CC-72625796A70D}"/>
                    </a:ext>
                  </a:extLst>
                </p14:cNvPr>
                <p14:cNvContentPartPr/>
                <p14:nvPr/>
              </p14:nvContentPartPr>
              <p14:xfrm>
                <a:off x="9170253" y="1038120"/>
                <a:ext cx="99000" cy="171000"/>
              </p14:xfrm>
            </p:contentPart>
          </mc:Choice>
          <mc:Fallback>
            <p:pic>
              <p:nvPicPr>
                <p:cNvPr id="38957" name="Freihand 38956">
                  <a:extLst>
                    <a:ext uri="{FF2B5EF4-FFF2-40B4-BE49-F238E27FC236}">
                      <a16:creationId xmlns:a16="http://schemas.microsoft.com/office/drawing/2014/main" id="{870D833A-A2A8-4AB1-A5CC-72625796A70D}"/>
                    </a:ext>
                  </a:extLst>
                </p:cNvPr>
                <p:cNvPicPr/>
                <p:nvPr/>
              </p:nvPicPr>
              <p:blipFill>
                <a:blip r:embed="rId20"/>
                <a:stretch>
                  <a:fillRect/>
                </a:stretch>
              </p:blipFill>
              <p:spPr>
                <a:xfrm>
                  <a:off x="9165933" y="1033800"/>
                  <a:ext cx="107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8958" name="Freihand 38957">
                  <a:extLst>
                    <a:ext uri="{FF2B5EF4-FFF2-40B4-BE49-F238E27FC236}">
                      <a16:creationId xmlns:a16="http://schemas.microsoft.com/office/drawing/2014/main" id="{D6A6EA05-7515-48E2-87F7-FB313A03C74D}"/>
                    </a:ext>
                  </a:extLst>
                </p14:cNvPr>
                <p14:cNvContentPartPr/>
                <p14:nvPr/>
              </p14:nvContentPartPr>
              <p14:xfrm>
                <a:off x="9317493" y="1054320"/>
                <a:ext cx="223560" cy="124560"/>
              </p14:xfrm>
            </p:contentPart>
          </mc:Choice>
          <mc:Fallback>
            <p:pic>
              <p:nvPicPr>
                <p:cNvPr id="38958" name="Freihand 38957">
                  <a:extLst>
                    <a:ext uri="{FF2B5EF4-FFF2-40B4-BE49-F238E27FC236}">
                      <a16:creationId xmlns:a16="http://schemas.microsoft.com/office/drawing/2014/main" id="{D6A6EA05-7515-48E2-87F7-FB313A03C74D}"/>
                    </a:ext>
                  </a:extLst>
                </p:cNvPr>
                <p:cNvPicPr/>
                <p:nvPr/>
              </p:nvPicPr>
              <p:blipFill>
                <a:blip r:embed="rId22"/>
                <a:stretch>
                  <a:fillRect/>
                </a:stretch>
              </p:blipFill>
              <p:spPr>
                <a:xfrm>
                  <a:off x="9313173" y="1050000"/>
                  <a:ext cx="232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8959" name="Freihand 38958">
                  <a:extLst>
                    <a:ext uri="{FF2B5EF4-FFF2-40B4-BE49-F238E27FC236}">
                      <a16:creationId xmlns:a16="http://schemas.microsoft.com/office/drawing/2014/main" id="{CE4FA4C9-4C31-4F71-A635-2FBA642A7F7E}"/>
                    </a:ext>
                  </a:extLst>
                </p14:cNvPr>
                <p14:cNvContentPartPr/>
                <p14:nvPr/>
              </p14:nvContentPartPr>
              <p14:xfrm>
                <a:off x="9584613" y="1102560"/>
                <a:ext cx="270000" cy="91440"/>
              </p14:xfrm>
            </p:contentPart>
          </mc:Choice>
          <mc:Fallback>
            <p:pic>
              <p:nvPicPr>
                <p:cNvPr id="38959" name="Freihand 38958">
                  <a:extLst>
                    <a:ext uri="{FF2B5EF4-FFF2-40B4-BE49-F238E27FC236}">
                      <a16:creationId xmlns:a16="http://schemas.microsoft.com/office/drawing/2014/main" id="{CE4FA4C9-4C31-4F71-A635-2FBA642A7F7E}"/>
                    </a:ext>
                  </a:extLst>
                </p:cNvPr>
                <p:cNvPicPr/>
                <p:nvPr/>
              </p:nvPicPr>
              <p:blipFill>
                <a:blip r:embed="rId24"/>
                <a:stretch>
                  <a:fillRect/>
                </a:stretch>
              </p:blipFill>
              <p:spPr>
                <a:xfrm>
                  <a:off x="9580293" y="1098240"/>
                  <a:ext cx="278640" cy="100080"/>
                </a:xfrm>
                <a:prstGeom prst="rect">
                  <a:avLst/>
                </a:prstGeom>
              </p:spPr>
            </p:pic>
          </mc:Fallback>
        </mc:AlternateContent>
      </p:grpSp>
      <p:grpSp>
        <p:nvGrpSpPr>
          <p:cNvPr id="38969" name="Gruppieren 38968">
            <a:extLst>
              <a:ext uri="{FF2B5EF4-FFF2-40B4-BE49-F238E27FC236}">
                <a16:creationId xmlns:a16="http://schemas.microsoft.com/office/drawing/2014/main" id="{2054D078-5FEA-4C4E-88B7-FF515C7BA740}"/>
              </a:ext>
            </a:extLst>
          </p:cNvPr>
          <p:cNvGrpSpPr/>
          <p:nvPr/>
        </p:nvGrpSpPr>
        <p:grpSpPr>
          <a:xfrm>
            <a:off x="9995013" y="1087800"/>
            <a:ext cx="337320" cy="80280"/>
            <a:chOff x="9995013" y="1087800"/>
            <a:chExt cx="337320" cy="80280"/>
          </a:xfrm>
        </p:grpSpPr>
        <mc:AlternateContent xmlns:mc="http://schemas.openxmlformats.org/markup-compatibility/2006">
          <mc:Choice xmlns:p14="http://schemas.microsoft.com/office/powerpoint/2010/main" Requires="p14">
            <p:contentPart p14:bwMode="auto" r:id="rId25">
              <p14:nvContentPartPr>
                <p14:cNvPr id="38960" name="Freihand 38959">
                  <a:extLst>
                    <a:ext uri="{FF2B5EF4-FFF2-40B4-BE49-F238E27FC236}">
                      <a16:creationId xmlns:a16="http://schemas.microsoft.com/office/drawing/2014/main" id="{7DD6443E-F02B-4B81-9146-56985F362667}"/>
                    </a:ext>
                  </a:extLst>
                </p14:cNvPr>
                <p14:cNvContentPartPr/>
                <p14:nvPr/>
              </p14:nvContentPartPr>
              <p14:xfrm>
                <a:off x="9995013" y="1087800"/>
                <a:ext cx="135720" cy="76320"/>
              </p14:xfrm>
            </p:contentPart>
          </mc:Choice>
          <mc:Fallback>
            <p:pic>
              <p:nvPicPr>
                <p:cNvPr id="38960" name="Freihand 38959">
                  <a:extLst>
                    <a:ext uri="{FF2B5EF4-FFF2-40B4-BE49-F238E27FC236}">
                      <a16:creationId xmlns:a16="http://schemas.microsoft.com/office/drawing/2014/main" id="{7DD6443E-F02B-4B81-9146-56985F362667}"/>
                    </a:ext>
                  </a:extLst>
                </p:cNvPr>
                <p:cNvPicPr/>
                <p:nvPr/>
              </p:nvPicPr>
              <p:blipFill>
                <a:blip r:embed="rId26"/>
                <a:stretch>
                  <a:fillRect/>
                </a:stretch>
              </p:blipFill>
              <p:spPr>
                <a:xfrm>
                  <a:off x="9990693" y="1083480"/>
                  <a:ext cx="144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8961" name="Freihand 38960">
                  <a:extLst>
                    <a:ext uri="{FF2B5EF4-FFF2-40B4-BE49-F238E27FC236}">
                      <a16:creationId xmlns:a16="http://schemas.microsoft.com/office/drawing/2014/main" id="{C25C0049-43C3-4AE8-B782-D8E4B7E81BBB}"/>
                    </a:ext>
                  </a:extLst>
                </p14:cNvPr>
                <p14:cNvContentPartPr/>
                <p14:nvPr/>
              </p14:nvContentPartPr>
              <p14:xfrm>
                <a:off x="10166733" y="1115520"/>
                <a:ext cx="165600" cy="52560"/>
              </p14:xfrm>
            </p:contentPart>
          </mc:Choice>
          <mc:Fallback>
            <p:pic>
              <p:nvPicPr>
                <p:cNvPr id="38961" name="Freihand 38960">
                  <a:extLst>
                    <a:ext uri="{FF2B5EF4-FFF2-40B4-BE49-F238E27FC236}">
                      <a16:creationId xmlns:a16="http://schemas.microsoft.com/office/drawing/2014/main" id="{C25C0049-43C3-4AE8-B782-D8E4B7E81BBB}"/>
                    </a:ext>
                  </a:extLst>
                </p:cNvPr>
                <p:cNvPicPr/>
                <p:nvPr/>
              </p:nvPicPr>
              <p:blipFill>
                <a:blip r:embed="rId28"/>
                <a:stretch>
                  <a:fillRect/>
                </a:stretch>
              </p:blipFill>
              <p:spPr>
                <a:xfrm>
                  <a:off x="10162413" y="1111200"/>
                  <a:ext cx="174240" cy="61200"/>
                </a:xfrm>
                <a:prstGeom prst="rect">
                  <a:avLst/>
                </a:prstGeom>
              </p:spPr>
            </p:pic>
          </mc:Fallback>
        </mc:AlternateContent>
      </p:grpSp>
      <p:grpSp>
        <p:nvGrpSpPr>
          <p:cNvPr id="38968" name="Gruppieren 38967">
            <a:extLst>
              <a:ext uri="{FF2B5EF4-FFF2-40B4-BE49-F238E27FC236}">
                <a16:creationId xmlns:a16="http://schemas.microsoft.com/office/drawing/2014/main" id="{E7C19161-51C4-4C39-B5B4-F0675CC5D60C}"/>
              </a:ext>
            </a:extLst>
          </p:cNvPr>
          <p:cNvGrpSpPr/>
          <p:nvPr/>
        </p:nvGrpSpPr>
        <p:grpSpPr>
          <a:xfrm>
            <a:off x="10492173" y="990960"/>
            <a:ext cx="306720" cy="212760"/>
            <a:chOff x="10492173" y="990960"/>
            <a:chExt cx="306720" cy="212760"/>
          </a:xfrm>
        </p:grpSpPr>
        <mc:AlternateContent xmlns:mc="http://schemas.openxmlformats.org/markup-compatibility/2006">
          <mc:Choice xmlns:p14="http://schemas.microsoft.com/office/powerpoint/2010/main" Requires="p14">
            <p:contentPart p14:bwMode="auto" r:id="rId29">
              <p14:nvContentPartPr>
                <p14:cNvPr id="38962" name="Freihand 38961">
                  <a:extLst>
                    <a:ext uri="{FF2B5EF4-FFF2-40B4-BE49-F238E27FC236}">
                      <a16:creationId xmlns:a16="http://schemas.microsoft.com/office/drawing/2014/main" id="{053FD524-C3A8-40F2-B763-6526CDABA870}"/>
                    </a:ext>
                  </a:extLst>
                </p14:cNvPr>
                <p14:cNvContentPartPr/>
                <p14:nvPr/>
              </p14:nvContentPartPr>
              <p14:xfrm>
                <a:off x="10492173" y="1012560"/>
                <a:ext cx="108360" cy="138240"/>
              </p14:xfrm>
            </p:contentPart>
          </mc:Choice>
          <mc:Fallback>
            <p:pic>
              <p:nvPicPr>
                <p:cNvPr id="38962" name="Freihand 38961">
                  <a:extLst>
                    <a:ext uri="{FF2B5EF4-FFF2-40B4-BE49-F238E27FC236}">
                      <a16:creationId xmlns:a16="http://schemas.microsoft.com/office/drawing/2014/main" id="{053FD524-C3A8-40F2-B763-6526CDABA870}"/>
                    </a:ext>
                  </a:extLst>
                </p:cNvPr>
                <p:cNvPicPr/>
                <p:nvPr/>
              </p:nvPicPr>
              <p:blipFill>
                <a:blip r:embed="rId30"/>
                <a:stretch>
                  <a:fillRect/>
                </a:stretch>
              </p:blipFill>
              <p:spPr>
                <a:xfrm>
                  <a:off x="10487853" y="1008240"/>
                  <a:ext cx="117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8963" name="Freihand 38962">
                  <a:extLst>
                    <a:ext uri="{FF2B5EF4-FFF2-40B4-BE49-F238E27FC236}">
                      <a16:creationId xmlns:a16="http://schemas.microsoft.com/office/drawing/2014/main" id="{6C2F295F-EACB-43DD-8816-8ABB76EC7FBF}"/>
                    </a:ext>
                  </a:extLst>
                </p14:cNvPr>
                <p14:cNvContentPartPr/>
                <p14:nvPr/>
              </p14:nvContentPartPr>
              <p14:xfrm>
                <a:off x="10608453" y="1095000"/>
                <a:ext cx="31680" cy="108720"/>
              </p14:xfrm>
            </p:contentPart>
          </mc:Choice>
          <mc:Fallback>
            <p:pic>
              <p:nvPicPr>
                <p:cNvPr id="38963" name="Freihand 38962">
                  <a:extLst>
                    <a:ext uri="{FF2B5EF4-FFF2-40B4-BE49-F238E27FC236}">
                      <a16:creationId xmlns:a16="http://schemas.microsoft.com/office/drawing/2014/main" id="{6C2F295F-EACB-43DD-8816-8ABB76EC7FBF}"/>
                    </a:ext>
                  </a:extLst>
                </p:cNvPr>
                <p:cNvPicPr/>
                <p:nvPr/>
              </p:nvPicPr>
              <p:blipFill>
                <a:blip r:embed="rId32"/>
                <a:stretch>
                  <a:fillRect/>
                </a:stretch>
              </p:blipFill>
              <p:spPr>
                <a:xfrm>
                  <a:off x="10604133" y="1090680"/>
                  <a:ext cx="40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964" name="Freihand 38963">
                  <a:extLst>
                    <a:ext uri="{FF2B5EF4-FFF2-40B4-BE49-F238E27FC236}">
                      <a16:creationId xmlns:a16="http://schemas.microsoft.com/office/drawing/2014/main" id="{93B56E11-CB8D-4BCE-B6FD-8549EF52009D}"/>
                    </a:ext>
                  </a:extLst>
                </p14:cNvPr>
                <p14:cNvContentPartPr/>
                <p14:nvPr/>
              </p14:nvContentPartPr>
              <p14:xfrm>
                <a:off x="10691613" y="990960"/>
                <a:ext cx="95400" cy="166680"/>
              </p14:xfrm>
            </p:contentPart>
          </mc:Choice>
          <mc:Fallback>
            <p:pic>
              <p:nvPicPr>
                <p:cNvPr id="38964" name="Freihand 38963">
                  <a:extLst>
                    <a:ext uri="{FF2B5EF4-FFF2-40B4-BE49-F238E27FC236}">
                      <a16:creationId xmlns:a16="http://schemas.microsoft.com/office/drawing/2014/main" id="{93B56E11-CB8D-4BCE-B6FD-8549EF52009D}"/>
                    </a:ext>
                  </a:extLst>
                </p:cNvPr>
                <p:cNvPicPr/>
                <p:nvPr/>
              </p:nvPicPr>
              <p:blipFill>
                <a:blip r:embed="rId34"/>
                <a:stretch>
                  <a:fillRect/>
                </a:stretch>
              </p:blipFill>
              <p:spPr>
                <a:xfrm>
                  <a:off x="10687293" y="986640"/>
                  <a:ext cx="104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8965" name="Freihand 38964">
                  <a:extLst>
                    <a:ext uri="{FF2B5EF4-FFF2-40B4-BE49-F238E27FC236}">
                      <a16:creationId xmlns:a16="http://schemas.microsoft.com/office/drawing/2014/main" id="{BED4EE45-AE65-4930-B4C5-612C28F2FE5C}"/>
                    </a:ext>
                  </a:extLst>
                </p14:cNvPr>
                <p14:cNvContentPartPr/>
                <p14:nvPr/>
              </p14:nvContentPartPr>
              <p14:xfrm>
                <a:off x="10719333" y="1054680"/>
                <a:ext cx="79560" cy="43920"/>
              </p14:xfrm>
            </p:contentPart>
          </mc:Choice>
          <mc:Fallback>
            <p:pic>
              <p:nvPicPr>
                <p:cNvPr id="38965" name="Freihand 38964">
                  <a:extLst>
                    <a:ext uri="{FF2B5EF4-FFF2-40B4-BE49-F238E27FC236}">
                      <a16:creationId xmlns:a16="http://schemas.microsoft.com/office/drawing/2014/main" id="{BED4EE45-AE65-4930-B4C5-612C28F2FE5C}"/>
                    </a:ext>
                  </a:extLst>
                </p:cNvPr>
                <p:cNvPicPr/>
                <p:nvPr/>
              </p:nvPicPr>
              <p:blipFill>
                <a:blip r:embed="rId36"/>
                <a:stretch>
                  <a:fillRect/>
                </a:stretch>
              </p:blipFill>
              <p:spPr>
                <a:xfrm>
                  <a:off x="10715013" y="1050360"/>
                  <a:ext cx="88200" cy="5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38966" name="Freihand 38965">
                <a:extLst>
                  <a:ext uri="{FF2B5EF4-FFF2-40B4-BE49-F238E27FC236}">
                    <a16:creationId xmlns:a16="http://schemas.microsoft.com/office/drawing/2014/main" id="{D86A3CFD-F3AF-45F7-9E1E-40E2229AB95D}"/>
                  </a:ext>
                </a:extLst>
              </p14:cNvPr>
              <p14:cNvContentPartPr/>
              <p14:nvPr/>
            </p14:nvContentPartPr>
            <p14:xfrm>
              <a:off x="10949373" y="1064400"/>
              <a:ext cx="248760" cy="81360"/>
            </p14:xfrm>
          </p:contentPart>
        </mc:Choice>
        <mc:Fallback>
          <p:pic>
            <p:nvPicPr>
              <p:cNvPr id="38966" name="Freihand 38965">
                <a:extLst>
                  <a:ext uri="{FF2B5EF4-FFF2-40B4-BE49-F238E27FC236}">
                    <a16:creationId xmlns:a16="http://schemas.microsoft.com/office/drawing/2014/main" id="{D86A3CFD-F3AF-45F7-9E1E-40E2229AB95D}"/>
                  </a:ext>
                </a:extLst>
              </p:cNvPr>
              <p:cNvPicPr/>
              <p:nvPr/>
            </p:nvPicPr>
            <p:blipFill>
              <a:blip r:embed="rId38"/>
              <a:stretch>
                <a:fillRect/>
              </a:stretch>
            </p:blipFill>
            <p:spPr>
              <a:xfrm>
                <a:off x="10945053" y="1060080"/>
                <a:ext cx="257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967" name="Freihand 38966">
                <a:extLst>
                  <a:ext uri="{FF2B5EF4-FFF2-40B4-BE49-F238E27FC236}">
                    <a16:creationId xmlns:a16="http://schemas.microsoft.com/office/drawing/2014/main" id="{1E85C16F-EB87-44C0-90F9-A9A2BD90E63C}"/>
                  </a:ext>
                </a:extLst>
              </p14:cNvPr>
              <p14:cNvContentPartPr/>
              <p14:nvPr/>
            </p14:nvContentPartPr>
            <p14:xfrm>
              <a:off x="11376333" y="968280"/>
              <a:ext cx="163440" cy="178560"/>
            </p14:xfrm>
          </p:contentPart>
        </mc:Choice>
        <mc:Fallback>
          <p:pic>
            <p:nvPicPr>
              <p:cNvPr id="38967" name="Freihand 38966">
                <a:extLst>
                  <a:ext uri="{FF2B5EF4-FFF2-40B4-BE49-F238E27FC236}">
                    <a16:creationId xmlns:a16="http://schemas.microsoft.com/office/drawing/2014/main" id="{1E85C16F-EB87-44C0-90F9-A9A2BD90E63C}"/>
                  </a:ext>
                </a:extLst>
              </p:cNvPr>
              <p:cNvPicPr/>
              <p:nvPr/>
            </p:nvPicPr>
            <p:blipFill>
              <a:blip r:embed="rId40"/>
              <a:stretch>
                <a:fillRect/>
              </a:stretch>
            </p:blipFill>
            <p:spPr>
              <a:xfrm>
                <a:off x="11372013" y="963960"/>
                <a:ext cx="172080" cy="187200"/>
              </a:xfrm>
              <a:prstGeom prst="rect">
                <a:avLst/>
              </a:prstGeom>
            </p:spPr>
          </p:pic>
        </mc:Fallback>
      </mc:AlternateContent>
      <p:grpSp>
        <p:nvGrpSpPr>
          <p:cNvPr id="38996" name="Gruppieren 38995">
            <a:extLst>
              <a:ext uri="{FF2B5EF4-FFF2-40B4-BE49-F238E27FC236}">
                <a16:creationId xmlns:a16="http://schemas.microsoft.com/office/drawing/2014/main" id="{AFEF3B93-9CBF-41F6-9AAF-4DCC355ABE85}"/>
              </a:ext>
            </a:extLst>
          </p:cNvPr>
          <p:cNvGrpSpPr/>
          <p:nvPr/>
        </p:nvGrpSpPr>
        <p:grpSpPr>
          <a:xfrm>
            <a:off x="8519373" y="1498560"/>
            <a:ext cx="297720" cy="210960"/>
            <a:chOff x="8519373" y="1498560"/>
            <a:chExt cx="297720" cy="210960"/>
          </a:xfrm>
        </p:grpSpPr>
        <mc:AlternateContent xmlns:mc="http://schemas.openxmlformats.org/markup-compatibility/2006">
          <mc:Choice xmlns:p14="http://schemas.microsoft.com/office/powerpoint/2010/main" Requires="p14">
            <p:contentPart p14:bwMode="auto" r:id="rId41">
              <p14:nvContentPartPr>
                <p14:cNvPr id="38978" name="Freihand 38977">
                  <a:extLst>
                    <a:ext uri="{FF2B5EF4-FFF2-40B4-BE49-F238E27FC236}">
                      <a16:creationId xmlns:a16="http://schemas.microsoft.com/office/drawing/2014/main" id="{7ED7C55E-73C9-446D-BEFD-7A3350775D3E}"/>
                    </a:ext>
                  </a:extLst>
                </p14:cNvPr>
                <p14:cNvContentPartPr/>
                <p14:nvPr/>
              </p14:nvContentPartPr>
              <p14:xfrm>
                <a:off x="8527293" y="1498560"/>
                <a:ext cx="129600" cy="159840"/>
              </p14:xfrm>
            </p:contentPart>
          </mc:Choice>
          <mc:Fallback>
            <p:pic>
              <p:nvPicPr>
                <p:cNvPr id="38978" name="Freihand 38977">
                  <a:extLst>
                    <a:ext uri="{FF2B5EF4-FFF2-40B4-BE49-F238E27FC236}">
                      <a16:creationId xmlns:a16="http://schemas.microsoft.com/office/drawing/2014/main" id="{7ED7C55E-73C9-446D-BEFD-7A3350775D3E}"/>
                    </a:ext>
                  </a:extLst>
                </p:cNvPr>
                <p:cNvPicPr/>
                <p:nvPr/>
              </p:nvPicPr>
              <p:blipFill>
                <a:blip r:embed="rId42"/>
                <a:stretch>
                  <a:fillRect/>
                </a:stretch>
              </p:blipFill>
              <p:spPr>
                <a:xfrm>
                  <a:off x="8522973" y="1494240"/>
                  <a:ext cx="138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979" name="Freihand 38978">
                  <a:extLst>
                    <a:ext uri="{FF2B5EF4-FFF2-40B4-BE49-F238E27FC236}">
                      <a16:creationId xmlns:a16="http://schemas.microsoft.com/office/drawing/2014/main" id="{B97FA6CA-966B-4904-85B6-677648161610}"/>
                    </a:ext>
                  </a:extLst>
                </p14:cNvPr>
                <p14:cNvContentPartPr/>
                <p14:nvPr/>
              </p14:nvContentPartPr>
              <p14:xfrm>
                <a:off x="8519373" y="1586760"/>
                <a:ext cx="149040" cy="8280"/>
              </p14:xfrm>
            </p:contentPart>
          </mc:Choice>
          <mc:Fallback>
            <p:pic>
              <p:nvPicPr>
                <p:cNvPr id="38979" name="Freihand 38978">
                  <a:extLst>
                    <a:ext uri="{FF2B5EF4-FFF2-40B4-BE49-F238E27FC236}">
                      <a16:creationId xmlns:a16="http://schemas.microsoft.com/office/drawing/2014/main" id="{B97FA6CA-966B-4904-85B6-677648161610}"/>
                    </a:ext>
                  </a:extLst>
                </p:cNvPr>
                <p:cNvPicPr/>
                <p:nvPr/>
              </p:nvPicPr>
              <p:blipFill>
                <a:blip r:embed="rId44"/>
                <a:stretch>
                  <a:fillRect/>
                </a:stretch>
              </p:blipFill>
              <p:spPr>
                <a:xfrm>
                  <a:off x="8515053" y="1582440"/>
                  <a:ext cx="157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980" name="Freihand 38979">
                  <a:extLst>
                    <a:ext uri="{FF2B5EF4-FFF2-40B4-BE49-F238E27FC236}">
                      <a16:creationId xmlns:a16="http://schemas.microsoft.com/office/drawing/2014/main" id="{5030415E-1FC0-4445-96FE-D104B5A10BF1}"/>
                    </a:ext>
                  </a:extLst>
                </p14:cNvPr>
                <p14:cNvContentPartPr/>
                <p14:nvPr/>
              </p14:nvContentPartPr>
              <p14:xfrm>
                <a:off x="8717013" y="1624200"/>
                <a:ext cx="100080" cy="85320"/>
              </p14:xfrm>
            </p:contentPart>
          </mc:Choice>
          <mc:Fallback>
            <p:pic>
              <p:nvPicPr>
                <p:cNvPr id="38980" name="Freihand 38979">
                  <a:extLst>
                    <a:ext uri="{FF2B5EF4-FFF2-40B4-BE49-F238E27FC236}">
                      <a16:creationId xmlns:a16="http://schemas.microsoft.com/office/drawing/2014/main" id="{5030415E-1FC0-4445-96FE-D104B5A10BF1}"/>
                    </a:ext>
                  </a:extLst>
                </p:cNvPr>
                <p:cNvPicPr/>
                <p:nvPr/>
              </p:nvPicPr>
              <p:blipFill>
                <a:blip r:embed="rId46"/>
                <a:stretch>
                  <a:fillRect/>
                </a:stretch>
              </p:blipFill>
              <p:spPr>
                <a:xfrm>
                  <a:off x="8712693" y="1619880"/>
                  <a:ext cx="108720" cy="93960"/>
                </a:xfrm>
                <a:prstGeom prst="rect">
                  <a:avLst/>
                </a:prstGeom>
              </p:spPr>
            </p:pic>
          </mc:Fallback>
        </mc:AlternateContent>
      </p:grpSp>
      <p:grpSp>
        <p:nvGrpSpPr>
          <p:cNvPr id="38995" name="Gruppieren 38994">
            <a:extLst>
              <a:ext uri="{FF2B5EF4-FFF2-40B4-BE49-F238E27FC236}">
                <a16:creationId xmlns:a16="http://schemas.microsoft.com/office/drawing/2014/main" id="{4778D6C7-1FC6-4734-979F-3E19DF8B85A5}"/>
              </a:ext>
            </a:extLst>
          </p:cNvPr>
          <p:cNvGrpSpPr/>
          <p:nvPr/>
        </p:nvGrpSpPr>
        <p:grpSpPr>
          <a:xfrm>
            <a:off x="8967933" y="1428000"/>
            <a:ext cx="1379880" cy="202320"/>
            <a:chOff x="8967933" y="1428000"/>
            <a:chExt cx="1379880" cy="202320"/>
          </a:xfrm>
        </p:grpSpPr>
        <mc:AlternateContent xmlns:mc="http://schemas.openxmlformats.org/markup-compatibility/2006">
          <mc:Choice xmlns:p14="http://schemas.microsoft.com/office/powerpoint/2010/main" Requires="p14">
            <p:contentPart p14:bwMode="auto" r:id="rId47">
              <p14:nvContentPartPr>
                <p14:cNvPr id="38981" name="Freihand 38980">
                  <a:extLst>
                    <a:ext uri="{FF2B5EF4-FFF2-40B4-BE49-F238E27FC236}">
                      <a16:creationId xmlns:a16="http://schemas.microsoft.com/office/drawing/2014/main" id="{DEEAB158-C4D0-401B-A63B-BB471E17DD61}"/>
                    </a:ext>
                  </a:extLst>
                </p14:cNvPr>
                <p14:cNvContentPartPr/>
                <p14:nvPr/>
              </p14:nvContentPartPr>
              <p14:xfrm>
                <a:off x="8967933" y="1539600"/>
                <a:ext cx="45000" cy="18720"/>
              </p14:xfrm>
            </p:contentPart>
          </mc:Choice>
          <mc:Fallback>
            <p:pic>
              <p:nvPicPr>
                <p:cNvPr id="38981" name="Freihand 38980">
                  <a:extLst>
                    <a:ext uri="{FF2B5EF4-FFF2-40B4-BE49-F238E27FC236}">
                      <a16:creationId xmlns:a16="http://schemas.microsoft.com/office/drawing/2014/main" id="{DEEAB158-C4D0-401B-A63B-BB471E17DD61}"/>
                    </a:ext>
                  </a:extLst>
                </p:cNvPr>
                <p:cNvPicPr/>
                <p:nvPr/>
              </p:nvPicPr>
              <p:blipFill>
                <a:blip r:embed="rId48"/>
                <a:stretch>
                  <a:fillRect/>
                </a:stretch>
              </p:blipFill>
              <p:spPr>
                <a:xfrm>
                  <a:off x="8963613" y="1535280"/>
                  <a:ext cx="53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982" name="Freihand 38981">
                  <a:extLst>
                    <a:ext uri="{FF2B5EF4-FFF2-40B4-BE49-F238E27FC236}">
                      <a16:creationId xmlns:a16="http://schemas.microsoft.com/office/drawing/2014/main" id="{BD538903-463E-4490-B928-13FBA1F23C87}"/>
                    </a:ext>
                  </a:extLst>
                </p14:cNvPr>
                <p14:cNvContentPartPr/>
                <p14:nvPr/>
              </p14:nvContentPartPr>
              <p14:xfrm>
                <a:off x="8987013" y="1620600"/>
                <a:ext cx="29520" cy="9720"/>
              </p14:xfrm>
            </p:contentPart>
          </mc:Choice>
          <mc:Fallback>
            <p:pic>
              <p:nvPicPr>
                <p:cNvPr id="38982" name="Freihand 38981">
                  <a:extLst>
                    <a:ext uri="{FF2B5EF4-FFF2-40B4-BE49-F238E27FC236}">
                      <a16:creationId xmlns:a16="http://schemas.microsoft.com/office/drawing/2014/main" id="{BD538903-463E-4490-B928-13FBA1F23C87}"/>
                    </a:ext>
                  </a:extLst>
                </p:cNvPr>
                <p:cNvPicPr/>
                <p:nvPr/>
              </p:nvPicPr>
              <p:blipFill>
                <a:blip r:embed="rId50"/>
                <a:stretch>
                  <a:fillRect/>
                </a:stretch>
              </p:blipFill>
              <p:spPr>
                <a:xfrm>
                  <a:off x="8982693" y="1616280"/>
                  <a:ext cx="38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983" name="Freihand 38982">
                  <a:extLst>
                    <a:ext uri="{FF2B5EF4-FFF2-40B4-BE49-F238E27FC236}">
                      <a16:creationId xmlns:a16="http://schemas.microsoft.com/office/drawing/2014/main" id="{C44F1A3C-C7AB-4160-873A-65F753D03705}"/>
                    </a:ext>
                  </a:extLst>
                </p14:cNvPr>
                <p14:cNvContentPartPr/>
                <p14:nvPr/>
              </p14:nvContentPartPr>
              <p14:xfrm>
                <a:off x="9119133" y="1459680"/>
                <a:ext cx="104400" cy="158400"/>
              </p14:xfrm>
            </p:contentPart>
          </mc:Choice>
          <mc:Fallback>
            <p:pic>
              <p:nvPicPr>
                <p:cNvPr id="38983" name="Freihand 38982">
                  <a:extLst>
                    <a:ext uri="{FF2B5EF4-FFF2-40B4-BE49-F238E27FC236}">
                      <a16:creationId xmlns:a16="http://schemas.microsoft.com/office/drawing/2014/main" id="{C44F1A3C-C7AB-4160-873A-65F753D03705}"/>
                    </a:ext>
                  </a:extLst>
                </p:cNvPr>
                <p:cNvPicPr/>
                <p:nvPr/>
              </p:nvPicPr>
              <p:blipFill>
                <a:blip r:embed="rId52"/>
                <a:stretch>
                  <a:fillRect/>
                </a:stretch>
              </p:blipFill>
              <p:spPr>
                <a:xfrm>
                  <a:off x="9114813" y="1455360"/>
                  <a:ext cx="113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984" name="Freihand 38983">
                  <a:extLst>
                    <a:ext uri="{FF2B5EF4-FFF2-40B4-BE49-F238E27FC236}">
                      <a16:creationId xmlns:a16="http://schemas.microsoft.com/office/drawing/2014/main" id="{34D2A044-6194-4D48-A522-20354CA72199}"/>
                    </a:ext>
                  </a:extLst>
                </p14:cNvPr>
                <p14:cNvContentPartPr/>
                <p14:nvPr/>
              </p14:nvContentPartPr>
              <p14:xfrm>
                <a:off x="9228213" y="1536720"/>
                <a:ext cx="116640" cy="87120"/>
              </p14:xfrm>
            </p:contentPart>
          </mc:Choice>
          <mc:Fallback>
            <p:pic>
              <p:nvPicPr>
                <p:cNvPr id="38984" name="Freihand 38983">
                  <a:extLst>
                    <a:ext uri="{FF2B5EF4-FFF2-40B4-BE49-F238E27FC236}">
                      <a16:creationId xmlns:a16="http://schemas.microsoft.com/office/drawing/2014/main" id="{34D2A044-6194-4D48-A522-20354CA72199}"/>
                    </a:ext>
                  </a:extLst>
                </p:cNvPr>
                <p:cNvPicPr/>
                <p:nvPr/>
              </p:nvPicPr>
              <p:blipFill>
                <a:blip r:embed="rId54"/>
                <a:stretch>
                  <a:fillRect/>
                </a:stretch>
              </p:blipFill>
              <p:spPr>
                <a:xfrm>
                  <a:off x="9223893" y="1532400"/>
                  <a:ext cx="125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985" name="Freihand 38984">
                  <a:extLst>
                    <a:ext uri="{FF2B5EF4-FFF2-40B4-BE49-F238E27FC236}">
                      <a16:creationId xmlns:a16="http://schemas.microsoft.com/office/drawing/2014/main" id="{6FEEA827-5CFF-41CD-BE82-68150E26B420}"/>
                    </a:ext>
                  </a:extLst>
                </p14:cNvPr>
                <p14:cNvContentPartPr/>
                <p14:nvPr/>
              </p14:nvContentPartPr>
              <p14:xfrm>
                <a:off x="9438093" y="1572000"/>
                <a:ext cx="360" cy="360"/>
              </p14:xfrm>
            </p:contentPart>
          </mc:Choice>
          <mc:Fallback>
            <p:pic>
              <p:nvPicPr>
                <p:cNvPr id="38985" name="Freihand 38984">
                  <a:extLst>
                    <a:ext uri="{FF2B5EF4-FFF2-40B4-BE49-F238E27FC236}">
                      <a16:creationId xmlns:a16="http://schemas.microsoft.com/office/drawing/2014/main" id="{6FEEA827-5CFF-41CD-BE82-68150E26B420}"/>
                    </a:ext>
                  </a:extLst>
                </p:cNvPr>
                <p:cNvPicPr/>
                <p:nvPr/>
              </p:nvPicPr>
              <p:blipFill>
                <a:blip r:embed="rId56"/>
                <a:stretch>
                  <a:fillRect/>
                </a:stretch>
              </p:blipFill>
              <p:spPr>
                <a:xfrm>
                  <a:off x="9433773" y="15676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986" name="Freihand 38985">
                  <a:extLst>
                    <a:ext uri="{FF2B5EF4-FFF2-40B4-BE49-F238E27FC236}">
                      <a16:creationId xmlns:a16="http://schemas.microsoft.com/office/drawing/2014/main" id="{AC9A8577-2A40-445A-B432-FA8646346D8E}"/>
                    </a:ext>
                  </a:extLst>
                </p14:cNvPr>
                <p14:cNvContentPartPr/>
                <p14:nvPr/>
              </p14:nvContentPartPr>
              <p14:xfrm>
                <a:off x="9368973" y="1428000"/>
                <a:ext cx="114120" cy="188280"/>
              </p14:xfrm>
            </p:contentPart>
          </mc:Choice>
          <mc:Fallback>
            <p:pic>
              <p:nvPicPr>
                <p:cNvPr id="38986" name="Freihand 38985">
                  <a:extLst>
                    <a:ext uri="{FF2B5EF4-FFF2-40B4-BE49-F238E27FC236}">
                      <a16:creationId xmlns:a16="http://schemas.microsoft.com/office/drawing/2014/main" id="{AC9A8577-2A40-445A-B432-FA8646346D8E}"/>
                    </a:ext>
                  </a:extLst>
                </p:cNvPr>
                <p:cNvPicPr/>
                <p:nvPr/>
              </p:nvPicPr>
              <p:blipFill>
                <a:blip r:embed="rId58"/>
                <a:stretch>
                  <a:fillRect/>
                </a:stretch>
              </p:blipFill>
              <p:spPr>
                <a:xfrm>
                  <a:off x="9364653" y="1423680"/>
                  <a:ext cx="1227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987" name="Freihand 38986">
                  <a:extLst>
                    <a:ext uri="{FF2B5EF4-FFF2-40B4-BE49-F238E27FC236}">
                      <a16:creationId xmlns:a16="http://schemas.microsoft.com/office/drawing/2014/main" id="{75B4DD61-226C-45D7-BBC9-DD94142728D6}"/>
                    </a:ext>
                  </a:extLst>
                </p14:cNvPr>
                <p14:cNvContentPartPr/>
                <p14:nvPr/>
              </p14:nvContentPartPr>
              <p14:xfrm>
                <a:off x="9547173" y="1511880"/>
                <a:ext cx="150120" cy="84600"/>
              </p14:xfrm>
            </p:contentPart>
          </mc:Choice>
          <mc:Fallback>
            <p:pic>
              <p:nvPicPr>
                <p:cNvPr id="38987" name="Freihand 38986">
                  <a:extLst>
                    <a:ext uri="{FF2B5EF4-FFF2-40B4-BE49-F238E27FC236}">
                      <a16:creationId xmlns:a16="http://schemas.microsoft.com/office/drawing/2014/main" id="{75B4DD61-226C-45D7-BBC9-DD94142728D6}"/>
                    </a:ext>
                  </a:extLst>
                </p:cNvPr>
                <p:cNvPicPr/>
                <p:nvPr/>
              </p:nvPicPr>
              <p:blipFill>
                <a:blip r:embed="rId60"/>
                <a:stretch>
                  <a:fillRect/>
                </a:stretch>
              </p:blipFill>
              <p:spPr>
                <a:xfrm>
                  <a:off x="9542853" y="1507560"/>
                  <a:ext cx="158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988" name="Freihand 38987">
                  <a:extLst>
                    <a:ext uri="{FF2B5EF4-FFF2-40B4-BE49-F238E27FC236}">
                      <a16:creationId xmlns:a16="http://schemas.microsoft.com/office/drawing/2014/main" id="{AC2278A8-8236-4C1E-9799-084CE3828921}"/>
                    </a:ext>
                  </a:extLst>
                </p14:cNvPr>
                <p14:cNvContentPartPr/>
                <p14:nvPr/>
              </p14:nvContentPartPr>
              <p14:xfrm>
                <a:off x="9784413" y="1432680"/>
                <a:ext cx="154800" cy="164160"/>
              </p14:xfrm>
            </p:contentPart>
          </mc:Choice>
          <mc:Fallback>
            <p:pic>
              <p:nvPicPr>
                <p:cNvPr id="38988" name="Freihand 38987">
                  <a:extLst>
                    <a:ext uri="{FF2B5EF4-FFF2-40B4-BE49-F238E27FC236}">
                      <a16:creationId xmlns:a16="http://schemas.microsoft.com/office/drawing/2014/main" id="{AC2278A8-8236-4C1E-9799-084CE3828921}"/>
                    </a:ext>
                  </a:extLst>
                </p:cNvPr>
                <p:cNvPicPr/>
                <p:nvPr/>
              </p:nvPicPr>
              <p:blipFill>
                <a:blip r:embed="rId62"/>
                <a:stretch>
                  <a:fillRect/>
                </a:stretch>
              </p:blipFill>
              <p:spPr>
                <a:xfrm>
                  <a:off x="9780093" y="1428360"/>
                  <a:ext cx="1634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989" name="Freihand 38988">
                  <a:extLst>
                    <a:ext uri="{FF2B5EF4-FFF2-40B4-BE49-F238E27FC236}">
                      <a16:creationId xmlns:a16="http://schemas.microsoft.com/office/drawing/2014/main" id="{9B5A9622-8AFB-44BC-8D76-1EF4424BD42A}"/>
                    </a:ext>
                  </a:extLst>
                </p14:cNvPr>
                <p14:cNvContentPartPr/>
                <p14:nvPr/>
              </p14:nvContentPartPr>
              <p14:xfrm>
                <a:off x="9915453" y="1471560"/>
                <a:ext cx="34560" cy="37080"/>
              </p14:xfrm>
            </p:contentPart>
          </mc:Choice>
          <mc:Fallback>
            <p:pic>
              <p:nvPicPr>
                <p:cNvPr id="38989" name="Freihand 38988">
                  <a:extLst>
                    <a:ext uri="{FF2B5EF4-FFF2-40B4-BE49-F238E27FC236}">
                      <a16:creationId xmlns:a16="http://schemas.microsoft.com/office/drawing/2014/main" id="{9B5A9622-8AFB-44BC-8D76-1EF4424BD42A}"/>
                    </a:ext>
                  </a:extLst>
                </p:cNvPr>
                <p:cNvPicPr/>
                <p:nvPr/>
              </p:nvPicPr>
              <p:blipFill>
                <a:blip r:embed="rId64"/>
                <a:stretch>
                  <a:fillRect/>
                </a:stretch>
              </p:blipFill>
              <p:spPr>
                <a:xfrm>
                  <a:off x="9911133" y="1467240"/>
                  <a:ext cx="43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990" name="Freihand 38989">
                  <a:extLst>
                    <a:ext uri="{FF2B5EF4-FFF2-40B4-BE49-F238E27FC236}">
                      <a16:creationId xmlns:a16="http://schemas.microsoft.com/office/drawing/2014/main" id="{FE76EA8E-D468-4A6B-A82C-026AB5078384}"/>
                    </a:ext>
                  </a:extLst>
                </p14:cNvPr>
                <p14:cNvContentPartPr/>
                <p14:nvPr/>
              </p14:nvContentPartPr>
              <p14:xfrm>
                <a:off x="9987453" y="1532400"/>
                <a:ext cx="122760" cy="53280"/>
              </p14:xfrm>
            </p:contentPart>
          </mc:Choice>
          <mc:Fallback>
            <p:pic>
              <p:nvPicPr>
                <p:cNvPr id="38990" name="Freihand 38989">
                  <a:extLst>
                    <a:ext uri="{FF2B5EF4-FFF2-40B4-BE49-F238E27FC236}">
                      <a16:creationId xmlns:a16="http://schemas.microsoft.com/office/drawing/2014/main" id="{FE76EA8E-D468-4A6B-A82C-026AB5078384}"/>
                    </a:ext>
                  </a:extLst>
                </p:cNvPr>
                <p:cNvPicPr/>
                <p:nvPr/>
              </p:nvPicPr>
              <p:blipFill>
                <a:blip r:embed="rId66"/>
                <a:stretch>
                  <a:fillRect/>
                </a:stretch>
              </p:blipFill>
              <p:spPr>
                <a:xfrm>
                  <a:off x="9983133" y="1528080"/>
                  <a:ext cx="131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991" name="Freihand 38990">
                  <a:extLst>
                    <a:ext uri="{FF2B5EF4-FFF2-40B4-BE49-F238E27FC236}">
                      <a16:creationId xmlns:a16="http://schemas.microsoft.com/office/drawing/2014/main" id="{75D04E9B-0B14-49C1-BAB7-6D568E6BFC7F}"/>
                    </a:ext>
                  </a:extLst>
                </p14:cNvPr>
                <p14:cNvContentPartPr/>
                <p14:nvPr/>
              </p14:nvContentPartPr>
              <p14:xfrm>
                <a:off x="10140813" y="1504320"/>
                <a:ext cx="207000" cy="70560"/>
              </p14:xfrm>
            </p:contentPart>
          </mc:Choice>
          <mc:Fallback>
            <p:pic>
              <p:nvPicPr>
                <p:cNvPr id="38991" name="Freihand 38990">
                  <a:extLst>
                    <a:ext uri="{FF2B5EF4-FFF2-40B4-BE49-F238E27FC236}">
                      <a16:creationId xmlns:a16="http://schemas.microsoft.com/office/drawing/2014/main" id="{75D04E9B-0B14-49C1-BAB7-6D568E6BFC7F}"/>
                    </a:ext>
                  </a:extLst>
                </p:cNvPr>
                <p:cNvPicPr/>
                <p:nvPr/>
              </p:nvPicPr>
              <p:blipFill>
                <a:blip r:embed="rId68"/>
                <a:stretch>
                  <a:fillRect/>
                </a:stretch>
              </p:blipFill>
              <p:spPr>
                <a:xfrm>
                  <a:off x="10136493" y="1500000"/>
                  <a:ext cx="215640" cy="79200"/>
                </a:xfrm>
                <a:prstGeom prst="rect">
                  <a:avLst/>
                </a:prstGeom>
              </p:spPr>
            </p:pic>
          </mc:Fallback>
        </mc:AlternateContent>
      </p:grpSp>
      <p:grpSp>
        <p:nvGrpSpPr>
          <p:cNvPr id="38994" name="Gruppieren 38993">
            <a:extLst>
              <a:ext uri="{FF2B5EF4-FFF2-40B4-BE49-F238E27FC236}">
                <a16:creationId xmlns:a16="http://schemas.microsoft.com/office/drawing/2014/main" id="{9090ECDF-FC12-4CC9-AAD0-41715054AF15}"/>
              </a:ext>
            </a:extLst>
          </p:cNvPr>
          <p:cNvGrpSpPr/>
          <p:nvPr/>
        </p:nvGrpSpPr>
        <p:grpSpPr>
          <a:xfrm>
            <a:off x="10528173" y="1485240"/>
            <a:ext cx="373320" cy="81360"/>
            <a:chOff x="10528173" y="1485240"/>
            <a:chExt cx="373320" cy="81360"/>
          </a:xfrm>
        </p:grpSpPr>
        <mc:AlternateContent xmlns:mc="http://schemas.openxmlformats.org/markup-compatibility/2006">
          <mc:Choice xmlns:p14="http://schemas.microsoft.com/office/powerpoint/2010/main" Requires="p14">
            <p:contentPart p14:bwMode="auto" r:id="rId69">
              <p14:nvContentPartPr>
                <p14:cNvPr id="38992" name="Freihand 38991">
                  <a:extLst>
                    <a:ext uri="{FF2B5EF4-FFF2-40B4-BE49-F238E27FC236}">
                      <a16:creationId xmlns:a16="http://schemas.microsoft.com/office/drawing/2014/main" id="{1F715C53-C30D-4F80-B1BF-57FEAAB801D2}"/>
                    </a:ext>
                  </a:extLst>
                </p14:cNvPr>
                <p14:cNvContentPartPr/>
                <p14:nvPr/>
              </p14:nvContentPartPr>
              <p14:xfrm>
                <a:off x="10528173" y="1485240"/>
                <a:ext cx="135720" cy="81360"/>
              </p14:xfrm>
            </p:contentPart>
          </mc:Choice>
          <mc:Fallback>
            <p:pic>
              <p:nvPicPr>
                <p:cNvPr id="38992" name="Freihand 38991">
                  <a:extLst>
                    <a:ext uri="{FF2B5EF4-FFF2-40B4-BE49-F238E27FC236}">
                      <a16:creationId xmlns:a16="http://schemas.microsoft.com/office/drawing/2014/main" id="{1F715C53-C30D-4F80-B1BF-57FEAAB801D2}"/>
                    </a:ext>
                  </a:extLst>
                </p:cNvPr>
                <p:cNvPicPr/>
                <p:nvPr/>
              </p:nvPicPr>
              <p:blipFill>
                <a:blip r:embed="rId70"/>
                <a:stretch>
                  <a:fillRect/>
                </a:stretch>
              </p:blipFill>
              <p:spPr>
                <a:xfrm>
                  <a:off x="10523853" y="1480920"/>
                  <a:ext cx="144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993" name="Freihand 38992">
                  <a:extLst>
                    <a:ext uri="{FF2B5EF4-FFF2-40B4-BE49-F238E27FC236}">
                      <a16:creationId xmlns:a16="http://schemas.microsoft.com/office/drawing/2014/main" id="{7D3787CA-4971-4954-A998-ABFC5808B78F}"/>
                    </a:ext>
                  </a:extLst>
                </p14:cNvPr>
                <p14:cNvContentPartPr/>
                <p14:nvPr/>
              </p14:nvContentPartPr>
              <p14:xfrm>
                <a:off x="10696653" y="1494960"/>
                <a:ext cx="204840" cy="50040"/>
              </p14:xfrm>
            </p:contentPart>
          </mc:Choice>
          <mc:Fallback>
            <p:pic>
              <p:nvPicPr>
                <p:cNvPr id="38993" name="Freihand 38992">
                  <a:extLst>
                    <a:ext uri="{FF2B5EF4-FFF2-40B4-BE49-F238E27FC236}">
                      <a16:creationId xmlns:a16="http://schemas.microsoft.com/office/drawing/2014/main" id="{7D3787CA-4971-4954-A998-ABFC5808B78F}"/>
                    </a:ext>
                  </a:extLst>
                </p:cNvPr>
                <p:cNvPicPr/>
                <p:nvPr/>
              </p:nvPicPr>
              <p:blipFill>
                <a:blip r:embed="rId72"/>
                <a:stretch>
                  <a:fillRect/>
                </a:stretch>
              </p:blipFill>
              <p:spPr>
                <a:xfrm>
                  <a:off x="10692333" y="1490640"/>
                  <a:ext cx="213480" cy="58680"/>
                </a:xfrm>
                <a:prstGeom prst="rect">
                  <a:avLst/>
                </a:prstGeom>
              </p:spPr>
            </p:pic>
          </mc:Fallback>
        </mc:AlternateContent>
      </p:grpSp>
      <p:grpSp>
        <p:nvGrpSpPr>
          <p:cNvPr id="39000" name="Gruppieren 38999">
            <a:extLst>
              <a:ext uri="{FF2B5EF4-FFF2-40B4-BE49-F238E27FC236}">
                <a16:creationId xmlns:a16="http://schemas.microsoft.com/office/drawing/2014/main" id="{10CE3480-5A52-4232-BCE0-86C3CEB921DB}"/>
              </a:ext>
            </a:extLst>
          </p:cNvPr>
          <p:cNvGrpSpPr/>
          <p:nvPr/>
        </p:nvGrpSpPr>
        <p:grpSpPr>
          <a:xfrm>
            <a:off x="11062053" y="1409280"/>
            <a:ext cx="401040" cy="137520"/>
            <a:chOff x="11062053" y="1409280"/>
            <a:chExt cx="401040" cy="137520"/>
          </a:xfrm>
        </p:grpSpPr>
        <mc:AlternateContent xmlns:mc="http://schemas.openxmlformats.org/markup-compatibility/2006">
          <mc:Choice xmlns:p14="http://schemas.microsoft.com/office/powerpoint/2010/main" Requires="p14">
            <p:contentPart p14:bwMode="auto" r:id="rId73">
              <p14:nvContentPartPr>
                <p14:cNvPr id="38997" name="Freihand 38996">
                  <a:extLst>
                    <a:ext uri="{FF2B5EF4-FFF2-40B4-BE49-F238E27FC236}">
                      <a16:creationId xmlns:a16="http://schemas.microsoft.com/office/drawing/2014/main" id="{02DFEFEE-4C33-4D0F-9147-CDF6A5912918}"/>
                    </a:ext>
                  </a:extLst>
                </p14:cNvPr>
                <p14:cNvContentPartPr/>
                <p14:nvPr/>
              </p14:nvContentPartPr>
              <p14:xfrm>
                <a:off x="11062053" y="1409280"/>
                <a:ext cx="87840" cy="137520"/>
              </p14:xfrm>
            </p:contentPart>
          </mc:Choice>
          <mc:Fallback>
            <p:pic>
              <p:nvPicPr>
                <p:cNvPr id="38997" name="Freihand 38996">
                  <a:extLst>
                    <a:ext uri="{FF2B5EF4-FFF2-40B4-BE49-F238E27FC236}">
                      <a16:creationId xmlns:a16="http://schemas.microsoft.com/office/drawing/2014/main" id="{02DFEFEE-4C33-4D0F-9147-CDF6A5912918}"/>
                    </a:ext>
                  </a:extLst>
                </p:cNvPr>
                <p:cNvPicPr/>
                <p:nvPr/>
              </p:nvPicPr>
              <p:blipFill>
                <a:blip r:embed="rId74"/>
                <a:stretch>
                  <a:fillRect/>
                </a:stretch>
              </p:blipFill>
              <p:spPr>
                <a:xfrm>
                  <a:off x="11057733" y="1404960"/>
                  <a:ext cx="96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8998" name="Freihand 38997">
                  <a:extLst>
                    <a:ext uri="{FF2B5EF4-FFF2-40B4-BE49-F238E27FC236}">
                      <a16:creationId xmlns:a16="http://schemas.microsoft.com/office/drawing/2014/main" id="{D50E58AD-D19F-41F0-9A0D-82464AF59594}"/>
                    </a:ext>
                  </a:extLst>
                </p14:cNvPr>
                <p14:cNvContentPartPr/>
                <p14:nvPr/>
              </p14:nvContentPartPr>
              <p14:xfrm>
                <a:off x="11280933" y="1474440"/>
                <a:ext cx="182160" cy="42840"/>
              </p14:xfrm>
            </p:contentPart>
          </mc:Choice>
          <mc:Fallback>
            <p:pic>
              <p:nvPicPr>
                <p:cNvPr id="38998" name="Freihand 38997">
                  <a:extLst>
                    <a:ext uri="{FF2B5EF4-FFF2-40B4-BE49-F238E27FC236}">
                      <a16:creationId xmlns:a16="http://schemas.microsoft.com/office/drawing/2014/main" id="{D50E58AD-D19F-41F0-9A0D-82464AF59594}"/>
                    </a:ext>
                  </a:extLst>
                </p:cNvPr>
                <p:cNvPicPr/>
                <p:nvPr/>
              </p:nvPicPr>
              <p:blipFill>
                <a:blip r:embed="rId76"/>
                <a:stretch>
                  <a:fillRect/>
                </a:stretch>
              </p:blipFill>
              <p:spPr>
                <a:xfrm>
                  <a:off x="11276613" y="1470120"/>
                  <a:ext cx="190800" cy="5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38999" name="Freihand 38998">
                <a:extLst>
                  <a:ext uri="{FF2B5EF4-FFF2-40B4-BE49-F238E27FC236}">
                    <a16:creationId xmlns:a16="http://schemas.microsoft.com/office/drawing/2014/main" id="{4FDBFDAE-CC35-4498-9CED-D2FE4642676E}"/>
                  </a:ext>
                </a:extLst>
              </p14:cNvPr>
              <p14:cNvContentPartPr/>
              <p14:nvPr/>
            </p14:nvContentPartPr>
            <p14:xfrm>
              <a:off x="11630133" y="1400640"/>
              <a:ext cx="177480" cy="107280"/>
            </p14:xfrm>
          </p:contentPart>
        </mc:Choice>
        <mc:Fallback>
          <p:pic>
            <p:nvPicPr>
              <p:cNvPr id="38999" name="Freihand 38998">
                <a:extLst>
                  <a:ext uri="{FF2B5EF4-FFF2-40B4-BE49-F238E27FC236}">
                    <a16:creationId xmlns:a16="http://schemas.microsoft.com/office/drawing/2014/main" id="{4FDBFDAE-CC35-4498-9CED-D2FE4642676E}"/>
                  </a:ext>
                </a:extLst>
              </p:cNvPr>
              <p:cNvPicPr/>
              <p:nvPr/>
            </p:nvPicPr>
            <p:blipFill>
              <a:blip r:embed="rId78"/>
              <a:stretch>
                <a:fillRect/>
              </a:stretch>
            </p:blipFill>
            <p:spPr>
              <a:xfrm>
                <a:off x="11625813" y="1396320"/>
                <a:ext cx="186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9088" name="Freihand 39087">
                <a:extLst>
                  <a:ext uri="{FF2B5EF4-FFF2-40B4-BE49-F238E27FC236}">
                    <a16:creationId xmlns:a16="http://schemas.microsoft.com/office/drawing/2014/main" id="{975A16C2-DB5D-4B33-9F85-C86FBB7E5CE4}"/>
                  </a:ext>
                </a:extLst>
              </p14:cNvPr>
              <p14:cNvContentPartPr/>
              <p14:nvPr/>
            </p14:nvContentPartPr>
            <p14:xfrm>
              <a:off x="222093" y="2269320"/>
              <a:ext cx="1429200" cy="1159560"/>
            </p14:xfrm>
          </p:contentPart>
        </mc:Choice>
        <mc:Fallback>
          <p:pic>
            <p:nvPicPr>
              <p:cNvPr id="39088" name="Freihand 39087">
                <a:extLst>
                  <a:ext uri="{FF2B5EF4-FFF2-40B4-BE49-F238E27FC236}">
                    <a16:creationId xmlns:a16="http://schemas.microsoft.com/office/drawing/2014/main" id="{975A16C2-DB5D-4B33-9F85-C86FBB7E5CE4}"/>
                  </a:ext>
                </a:extLst>
              </p:cNvPr>
              <p:cNvPicPr/>
              <p:nvPr/>
            </p:nvPicPr>
            <p:blipFill>
              <a:blip r:embed="rId80"/>
              <a:stretch>
                <a:fillRect/>
              </a:stretch>
            </p:blipFill>
            <p:spPr>
              <a:xfrm>
                <a:off x="217773" y="2265000"/>
                <a:ext cx="1437840" cy="1168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9093" name="Freihand 39092">
                <a:extLst>
                  <a:ext uri="{FF2B5EF4-FFF2-40B4-BE49-F238E27FC236}">
                    <a16:creationId xmlns:a16="http://schemas.microsoft.com/office/drawing/2014/main" id="{34CBD5E1-3C1D-49BF-9777-B963735B4133}"/>
                  </a:ext>
                </a:extLst>
              </p14:cNvPr>
              <p14:cNvContentPartPr/>
              <p14:nvPr/>
            </p14:nvContentPartPr>
            <p14:xfrm>
              <a:off x="4675653" y="2220720"/>
              <a:ext cx="1692000" cy="1191960"/>
            </p14:xfrm>
          </p:contentPart>
        </mc:Choice>
        <mc:Fallback>
          <p:pic>
            <p:nvPicPr>
              <p:cNvPr id="39093" name="Freihand 39092">
                <a:extLst>
                  <a:ext uri="{FF2B5EF4-FFF2-40B4-BE49-F238E27FC236}">
                    <a16:creationId xmlns:a16="http://schemas.microsoft.com/office/drawing/2014/main" id="{34CBD5E1-3C1D-49BF-9777-B963735B4133}"/>
                  </a:ext>
                </a:extLst>
              </p:cNvPr>
              <p:cNvPicPr/>
              <p:nvPr/>
            </p:nvPicPr>
            <p:blipFill>
              <a:blip r:embed="rId82"/>
              <a:stretch>
                <a:fillRect/>
              </a:stretch>
            </p:blipFill>
            <p:spPr>
              <a:xfrm>
                <a:off x="4671333" y="2216400"/>
                <a:ext cx="1700640" cy="1200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9141" name="Freihand 39140">
                <a:extLst>
                  <a:ext uri="{FF2B5EF4-FFF2-40B4-BE49-F238E27FC236}">
                    <a16:creationId xmlns:a16="http://schemas.microsoft.com/office/drawing/2014/main" id="{A80A1DC7-BF69-4B36-9F38-CF3CD3078141}"/>
                  </a:ext>
                </a:extLst>
              </p14:cNvPr>
              <p14:cNvContentPartPr/>
              <p14:nvPr/>
            </p14:nvContentPartPr>
            <p14:xfrm>
              <a:off x="7649613" y="2540040"/>
              <a:ext cx="108000" cy="189000"/>
            </p14:xfrm>
          </p:contentPart>
        </mc:Choice>
        <mc:Fallback>
          <p:pic>
            <p:nvPicPr>
              <p:cNvPr id="39141" name="Freihand 39140">
                <a:extLst>
                  <a:ext uri="{FF2B5EF4-FFF2-40B4-BE49-F238E27FC236}">
                    <a16:creationId xmlns:a16="http://schemas.microsoft.com/office/drawing/2014/main" id="{A80A1DC7-BF69-4B36-9F38-CF3CD3078141}"/>
                  </a:ext>
                </a:extLst>
              </p:cNvPr>
              <p:cNvPicPr/>
              <p:nvPr/>
            </p:nvPicPr>
            <p:blipFill>
              <a:blip r:embed="rId84"/>
              <a:stretch>
                <a:fillRect/>
              </a:stretch>
            </p:blipFill>
            <p:spPr>
              <a:xfrm>
                <a:off x="7645293" y="2535720"/>
                <a:ext cx="116640" cy="197640"/>
              </a:xfrm>
              <a:prstGeom prst="rect">
                <a:avLst/>
              </a:prstGeom>
            </p:spPr>
          </p:pic>
        </mc:Fallback>
      </mc:AlternateContent>
      <p:grpSp>
        <p:nvGrpSpPr>
          <p:cNvPr id="39155" name="Gruppieren 39154">
            <a:extLst>
              <a:ext uri="{FF2B5EF4-FFF2-40B4-BE49-F238E27FC236}">
                <a16:creationId xmlns:a16="http://schemas.microsoft.com/office/drawing/2014/main" id="{6818E001-A8FF-422C-86AC-C03E4B1DDE06}"/>
              </a:ext>
            </a:extLst>
          </p:cNvPr>
          <p:cNvGrpSpPr/>
          <p:nvPr/>
        </p:nvGrpSpPr>
        <p:grpSpPr>
          <a:xfrm>
            <a:off x="7945893" y="2550120"/>
            <a:ext cx="298080" cy="232200"/>
            <a:chOff x="7945893" y="2550120"/>
            <a:chExt cx="298080" cy="232200"/>
          </a:xfrm>
        </p:grpSpPr>
        <mc:AlternateContent xmlns:mc="http://schemas.openxmlformats.org/markup-compatibility/2006">
          <mc:Choice xmlns:p14="http://schemas.microsoft.com/office/powerpoint/2010/main" Requires="p14">
            <p:contentPart p14:bwMode="auto" r:id="rId85">
              <p14:nvContentPartPr>
                <p14:cNvPr id="39142" name="Freihand 39141">
                  <a:extLst>
                    <a:ext uri="{FF2B5EF4-FFF2-40B4-BE49-F238E27FC236}">
                      <a16:creationId xmlns:a16="http://schemas.microsoft.com/office/drawing/2014/main" id="{86CD2A92-F649-4756-BADE-47A21F326331}"/>
                    </a:ext>
                  </a:extLst>
                </p14:cNvPr>
                <p14:cNvContentPartPr/>
                <p14:nvPr/>
              </p14:nvContentPartPr>
              <p14:xfrm>
                <a:off x="7945893" y="2689440"/>
                <a:ext cx="1440" cy="92880"/>
              </p14:xfrm>
            </p:contentPart>
          </mc:Choice>
          <mc:Fallback>
            <p:pic>
              <p:nvPicPr>
                <p:cNvPr id="39142" name="Freihand 39141">
                  <a:extLst>
                    <a:ext uri="{FF2B5EF4-FFF2-40B4-BE49-F238E27FC236}">
                      <a16:creationId xmlns:a16="http://schemas.microsoft.com/office/drawing/2014/main" id="{86CD2A92-F649-4756-BADE-47A21F326331}"/>
                    </a:ext>
                  </a:extLst>
                </p:cNvPr>
                <p:cNvPicPr/>
                <p:nvPr/>
              </p:nvPicPr>
              <p:blipFill>
                <a:blip r:embed="rId86"/>
                <a:stretch>
                  <a:fillRect/>
                </a:stretch>
              </p:blipFill>
              <p:spPr>
                <a:xfrm>
                  <a:off x="7941573" y="2685120"/>
                  <a:ext cx="10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9143" name="Freihand 39142">
                  <a:extLst>
                    <a:ext uri="{FF2B5EF4-FFF2-40B4-BE49-F238E27FC236}">
                      <a16:creationId xmlns:a16="http://schemas.microsoft.com/office/drawing/2014/main" id="{7EA0D352-0F35-4504-82A2-EF98AB88937E}"/>
                    </a:ext>
                  </a:extLst>
                </p14:cNvPr>
                <p14:cNvContentPartPr/>
                <p14:nvPr/>
              </p14:nvContentPartPr>
              <p14:xfrm>
                <a:off x="8174853" y="2565240"/>
                <a:ext cx="3600" cy="131040"/>
              </p14:xfrm>
            </p:contentPart>
          </mc:Choice>
          <mc:Fallback>
            <p:pic>
              <p:nvPicPr>
                <p:cNvPr id="39143" name="Freihand 39142">
                  <a:extLst>
                    <a:ext uri="{FF2B5EF4-FFF2-40B4-BE49-F238E27FC236}">
                      <a16:creationId xmlns:a16="http://schemas.microsoft.com/office/drawing/2014/main" id="{7EA0D352-0F35-4504-82A2-EF98AB88937E}"/>
                    </a:ext>
                  </a:extLst>
                </p:cNvPr>
                <p:cNvPicPr/>
                <p:nvPr/>
              </p:nvPicPr>
              <p:blipFill>
                <a:blip r:embed="rId88"/>
                <a:stretch>
                  <a:fillRect/>
                </a:stretch>
              </p:blipFill>
              <p:spPr>
                <a:xfrm>
                  <a:off x="8170533" y="2560920"/>
                  <a:ext cx="12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9144" name="Freihand 39143">
                  <a:extLst>
                    <a:ext uri="{FF2B5EF4-FFF2-40B4-BE49-F238E27FC236}">
                      <a16:creationId xmlns:a16="http://schemas.microsoft.com/office/drawing/2014/main" id="{B25EFBB1-B4DC-429B-86F2-21A35AE2189C}"/>
                    </a:ext>
                  </a:extLst>
                </p14:cNvPr>
                <p14:cNvContentPartPr/>
                <p14:nvPr/>
              </p14:nvContentPartPr>
              <p14:xfrm>
                <a:off x="8098173" y="2679720"/>
                <a:ext cx="145800" cy="9360"/>
              </p14:xfrm>
            </p:contentPart>
          </mc:Choice>
          <mc:Fallback>
            <p:pic>
              <p:nvPicPr>
                <p:cNvPr id="39144" name="Freihand 39143">
                  <a:extLst>
                    <a:ext uri="{FF2B5EF4-FFF2-40B4-BE49-F238E27FC236}">
                      <a16:creationId xmlns:a16="http://schemas.microsoft.com/office/drawing/2014/main" id="{B25EFBB1-B4DC-429B-86F2-21A35AE2189C}"/>
                    </a:ext>
                  </a:extLst>
                </p:cNvPr>
                <p:cNvPicPr/>
                <p:nvPr/>
              </p:nvPicPr>
              <p:blipFill>
                <a:blip r:embed="rId90"/>
                <a:stretch>
                  <a:fillRect/>
                </a:stretch>
              </p:blipFill>
              <p:spPr>
                <a:xfrm>
                  <a:off x="8093853" y="2675400"/>
                  <a:ext cx="154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9145" name="Freihand 39144">
                  <a:extLst>
                    <a:ext uri="{FF2B5EF4-FFF2-40B4-BE49-F238E27FC236}">
                      <a16:creationId xmlns:a16="http://schemas.microsoft.com/office/drawing/2014/main" id="{8F5612BA-FC87-4460-914D-2C7F031E200D}"/>
                    </a:ext>
                  </a:extLst>
                </p14:cNvPr>
                <p14:cNvContentPartPr/>
                <p14:nvPr/>
              </p14:nvContentPartPr>
              <p14:xfrm>
                <a:off x="8105733" y="2550120"/>
                <a:ext cx="133920" cy="21240"/>
              </p14:xfrm>
            </p:contentPart>
          </mc:Choice>
          <mc:Fallback>
            <p:pic>
              <p:nvPicPr>
                <p:cNvPr id="39145" name="Freihand 39144">
                  <a:extLst>
                    <a:ext uri="{FF2B5EF4-FFF2-40B4-BE49-F238E27FC236}">
                      <a16:creationId xmlns:a16="http://schemas.microsoft.com/office/drawing/2014/main" id="{8F5612BA-FC87-4460-914D-2C7F031E200D}"/>
                    </a:ext>
                  </a:extLst>
                </p:cNvPr>
                <p:cNvPicPr/>
                <p:nvPr/>
              </p:nvPicPr>
              <p:blipFill>
                <a:blip r:embed="rId92"/>
                <a:stretch>
                  <a:fillRect/>
                </a:stretch>
              </p:blipFill>
              <p:spPr>
                <a:xfrm>
                  <a:off x="8101413" y="2545800"/>
                  <a:ext cx="142560" cy="29880"/>
                </a:xfrm>
                <a:prstGeom prst="rect">
                  <a:avLst/>
                </a:prstGeom>
              </p:spPr>
            </p:pic>
          </mc:Fallback>
        </mc:AlternateContent>
      </p:grpSp>
      <p:grpSp>
        <p:nvGrpSpPr>
          <p:cNvPr id="39184" name="Gruppieren 39183">
            <a:extLst>
              <a:ext uri="{FF2B5EF4-FFF2-40B4-BE49-F238E27FC236}">
                <a16:creationId xmlns:a16="http://schemas.microsoft.com/office/drawing/2014/main" id="{06612851-6D64-4279-A91C-35BE02EE04ED}"/>
              </a:ext>
            </a:extLst>
          </p:cNvPr>
          <p:cNvGrpSpPr/>
          <p:nvPr/>
        </p:nvGrpSpPr>
        <p:grpSpPr>
          <a:xfrm>
            <a:off x="8493813" y="1746240"/>
            <a:ext cx="3378600" cy="1212120"/>
            <a:chOff x="8493813" y="1746240"/>
            <a:chExt cx="3378600" cy="1212120"/>
          </a:xfrm>
        </p:grpSpPr>
        <mc:AlternateContent xmlns:mc="http://schemas.openxmlformats.org/markup-compatibility/2006">
          <mc:Choice xmlns:p14="http://schemas.microsoft.com/office/powerpoint/2010/main" Requires="p14">
            <p:contentPart p14:bwMode="auto" r:id="rId93">
              <p14:nvContentPartPr>
                <p14:cNvPr id="39009" name="Freihand 39008">
                  <a:extLst>
                    <a:ext uri="{FF2B5EF4-FFF2-40B4-BE49-F238E27FC236}">
                      <a16:creationId xmlns:a16="http://schemas.microsoft.com/office/drawing/2014/main" id="{D67260F8-BCD4-403C-92D7-83CF3EEEC351}"/>
                    </a:ext>
                  </a:extLst>
                </p14:cNvPr>
                <p14:cNvContentPartPr/>
                <p14:nvPr/>
              </p14:nvContentPartPr>
              <p14:xfrm>
                <a:off x="8525493" y="1831560"/>
                <a:ext cx="121320" cy="127440"/>
              </p14:xfrm>
            </p:contentPart>
          </mc:Choice>
          <mc:Fallback>
            <p:pic>
              <p:nvPicPr>
                <p:cNvPr id="39009" name="Freihand 39008">
                  <a:extLst>
                    <a:ext uri="{FF2B5EF4-FFF2-40B4-BE49-F238E27FC236}">
                      <a16:creationId xmlns:a16="http://schemas.microsoft.com/office/drawing/2014/main" id="{D67260F8-BCD4-403C-92D7-83CF3EEEC351}"/>
                    </a:ext>
                  </a:extLst>
                </p:cNvPr>
                <p:cNvPicPr/>
                <p:nvPr/>
              </p:nvPicPr>
              <p:blipFill>
                <a:blip r:embed="rId94"/>
                <a:stretch>
                  <a:fillRect/>
                </a:stretch>
              </p:blipFill>
              <p:spPr>
                <a:xfrm>
                  <a:off x="8521173" y="1827240"/>
                  <a:ext cx="129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9010" name="Freihand 39009">
                  <a:extLst>
                    <a:ext uri="{FF2B5EF4-FFF2-40B4-BE49-F238E27FC236}">
                      <a16:creationId xmlns:a16="http://schemas.microsoft.com/office/drawing/2014/main" id="{40C48970-D6D3-4EBD-B5B0-58318C59F652}"/>
                    </a:ext>
                  </a:extLst>
                </p14:cNvPr>
                <p14:cNvContentPartPr/>
                <p14:nvPr/>
              </p14:nvContentPartPr>
              <p14:xfrm>
                <a:off x="8535573" y="1904640"/>
                <a:ext cx="124200" cy="11880"/>
              </p14:xfrm>
            </p:contentPart>
          </mc:Choice>
          <mc:Fallback>
            <p:pic>
              <p:nvPicPr>
                <p:cNvPr id="39010" name="Freihand 39009">
                  <a:extLst>
                    <a:ext uri="{FF2B5EF4-FFF2-40B4-BE49-F238E27FC236}">
                      <a16:creationId xmlns:a16="http://schemas.microsoft.com/office/drawing/2014/main" id="{40C48970-D6D3-4EBD-B5B0-58318C59F652}"/>
                    </a:ext>
                  </a:extLst>
                </p:cNvPr>
                <p:cNvPicPr/>
                <p:nvPr/>
              </p:nvPicPr>
              <p:blipFill>
                <a:blip r:embed="rId96"/>
                <a:stretch>
                  <a:fillRect/>
                </a:stretch>
              </p:blipFill>
              <p:spPr>
                <a:xfrm>
                  <a:off x="8531253" y="1900320"/>
                  <a:ext cx="132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9011" name="Freihand 39010">
                  <a:extLst>
                    <a:ext uri="{FF2B5EF4-FFF2-40B4-BE49-F238E27FC236}">
                      <a16:creationId xmlns:a16="http://schemas.microsoft.com/office/drawing/2014/main" id="{3635A4E3-6CE4-4B74-B715-9158509BF156}"/>
                    </a:ext>
                  </a:extLst>
                </p14:cNvPr>
                <p14:cNvContentPartPr/>
                <p14:nvPr/>
              </p14:nvContentPartPr>
              <p14:xfrm>
                <a:off x="8702973" y="1910400"/>
                <a:ext cx="117720" cy="87840"/>
              </p14:xfrm>
            </p:contentPart>
          </mc:Choice>
          <mc:Fallback>
            <p:pic>
              <p:nvPicPr>
                <p:cNvPr id="39011" name="Freihand 39010">
                  <a:extLst>
                    <a:ext uri="{FF2B5EF4-FFF2-40B4-BE49-F238E27FC236}">
                      <a16:creationId xmlns:a16="http://schemas.microsoft.com/office/drawing/2014/main" id="{3635A4E3-6CE4-4B74-B715-9158509BF156}"/>
                    </a:ext>
                  </a:extLst>
                </p:cNvPr>
                <p:cNvPicPr/>
                <p:nvPr/>
              </p:nvPicPr>
              <p:blipFill>
                <a:blip r:embed="rId98"/>
                <a:stretch>
                  <a:fillRect/>
                </a:stretch>
              </p:blipFill>
              <p:spPr>
                <a:xfrm>
                  <a:off x="8698653" y="1906080"/>
                  <a:ext cx="126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9012" name="Freihand 39011">
                  <a:extLst>
                    <a:ext uri="{FF2B5EF4-FFF2-40B4-BE49-F238E27FC236}">
                      <a16:creationId xmlns:a16="http://schemas.microsoft.com/office/drawing/2014/main" id="{24C94EAE-D8B0-4F20-BFF5-F6A998DD8F68}"/>
                    </a:ext>
                  </a:extLst>
                </p14:cNvPr>
                <p14:cNvContentPartPr/>
                <p14:nvPr/>
              </p14:nvContentPartPr>
              <p14:xfrm>
                <a:off x="8998173" y="1856760"/>
                <a:ext cx="12240" cy="96840"/>
              </p14:xfrm>
            </p:contentPart>
          </mc:Choice>
          <mc:Fallback>
            <p:pic>
              <p:nvPicPr>
                <p:cNvPr id="39012" name="Freihand 39011">
                  <a:extLst>
                    <a:ext uri="{FF2B5EF4-FFF2-40B4-BE49-F238E27FC236}">
                      <a16:creationId xmlns:a16="http://schemas.microsoft.com/office/drawing/2014/main" id="{24C94EAE-D8B0-4F20-BFF5-F6A998DD8F68}"/>
                    </a:ext>
                  </a:extLst>
                </p:cNvPr>
                <p:cNvPicPr/>
                <p:nvPr/>
              </p:nvPicPr>
              <p:blipFill>
                <a:blip r:embed="rId100"/>
                <a:stretch>
                  <a:fillRect/>
                </a:stretch>
              </p:blipFill>
              <p:spPr>
                <a:xfrm>
                  <a:off x="8993853" y="1852440"/>
                  <a:ext cx="20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9020" name="Freihand 39019">
                  <a:extLst>
                    <a:ext uri="{FF2B5EF4-FFF2-40B4-BE49-F238E27FC236}">
                      <a16:creationId xmlns:a16="http://schemas.microsoft.com/office/drawing/2014/main" id="{3929CB82-A675-492E-8325-23D65DB1665C}"/>
                    </a:ext>
                  </a:extLst>
                </p14:cNvPr>
                <p14:cNvContentPartPr/>
                <p14:nvPr/>
              </p14:nvContentPartPr>
              <p14:xfrm>
                <a:off x="9172773" y="1835160"/>
                <a:ext cx="12240" cy="123480"/>
              </p14:xfrm>
            </p:contentPart>
          </mc:Choice>
          <mc:Fallback>
            <p:pic>
              <p:nvPicPr>
                <p:cNvPr id="39020" name="Freihand 39019">
                  <a:extLst>
                    <a:ext uri="{FF2B5EF4-FFF2-40B4-BE49-F238E27FC236}">
                      <a16:creationId xmlns:a16="http://schemas.microsoft.com/office/drawing/2014/main" id="{3929CB82-A675-492E-8325-23D65DB1665C}"/>
                    </a:ext>
                  </a:extLst>
                </p:cNvPr>
                <p:cNvPicPr/>
                <p:nvPr/>
              </p:nvPicPr>
              <p:blipFill>
                <a:blip r:embed="rId102"/>
                <a:stretch>
                  <a:fillRect/>
                </a:stretch>
              </p:blipFill>
              <p:spPr>
                <a:xfrm>
                  <a:off x="9168453" y="1830840"/>
                  <a:ext cx="20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9021" name="Freihand 39020">
                  <a:extLst>
                    <a:ext uri="{FF2B5EF4-FFF2-40B4-BE49-F238E27FC236}">
                      <a16:creationId xmlns:a16="http://schemas.microsoft.com/office/drawing/2014/main" id="{541DB71E-CA6A-42B9-AA60-02E42CEBC26A}"/>
                    </a:ext>
                  </a:extLst>
                </p14:cNvPr>
                <p14:cNvContentPartPr/>
                <p14:nvPr/>
              </p14:nvContentPartPr>
              <p14:xfrm>
                <a:off x="9090693" y="1781160"/>
                <a:ext cx="174600" cy="42840"/>
              </p14:xfrm>
            </p:contentPart>
          </mc:Choice>
          <mc:Fallback>
            <p:pic>
              <p:nvPicPr>
                <p:cNvPr id="39021" name="Freihand 39020">
                  <a:extLst>
                    <a:ext uri="{FF2B5EF4-FFF2-40B4-BE49-F238E27FC236}">
                      <a16:creationId xmlns:a16="http://schemas.microsoft.com/office/drawing/2014/main" id="{541DB71E-CA6A-42B9-AA60-02E42CEBC26A}"/>
                    </a:ext>
                  </a:extLst>
                </p:cNvPr>
                <p:cNvPicPr/>
                <p:nvPr/>
              </p:nvPicPr>
              <p:blipFill>
                <a:blip r:embed="rId104"/>
                <a:stretch>
                  <a:fillRect/>
                </a:stretch>
              </p:blipFill>
              <p:spPr>
                <a:xfrm>
                  <a:off x="9086373" y="1776840"/>
                  <a:ext cx="183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9022" name="Freihand 39021">
                  <a:extLst>
                    <a:ext uri="{FF2B5EF4-FFF2-40B4-BE49-F238E27FC236}">
                      <a16:creationId xmlns:a16="http://schemas.microsoft.com/office/drawing/2014/main" id="{D9CC638E-27A4-40A3-9DBE-987462C66092}"/>
                    </a:ext>
                  </a:extLst>
                </p14:cNvPr>
                <p14:cNvContentPartPr/>
                <p14:nvPr/>
              </p14:nvContentPartPr>
              <p14:xfrm>
                <a:off x="9278613" y="1846680"/>
                <a:ext cx="52560" cy="122760"/>
              </p14:xfrm>
            </p:contentPart>
          </mc:Choice>
          <mc:Fallback>
            <p:pic>
              <p:nvPicPr>
                <p:cNvPr id="39022" name="Freihand 39021">
                  <a:extLst>
                    <a:ext uri="{FF2B5EF4-FFF2-40B4-BE49-F238E27FC236}">
                      <a16:creationId xmlns:a16="http://schemas.microsoft.com/office/drawing/2014/main" id="{D9CC638E-27A4-40A3-9DBE-987462C66092}"/>
                    </a:ext>
                  </a:extLst>
                </p:cNvPr>
                <p:cNvPicPr/>
                <p:nvPr/>
              </p:nvPicPr>
              <p:blipFill>
                <a:blip r:embed="rId106"/>
                <a:stretch>
                  <a:fillRect/>
                </a:stretch>
              </p:blipFill>
              <p:spPr>
                <a:xfrm>
                  <a:off x="9274293" y="1842360"/>
                  <a:ext cx="61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9023" name="Freihand 39022">
                  <a:extLst>
                    <a:ext uri="{FF2B5EF4-FFF2-40B4-BE49-F238E27FC236}">
                      <a16:creationId xmlns:a16="http://schemas.microsoft.com/office/drawing/2014/main" id="{494C63AD-8AAF-4ED0-9749-55DE4BF5A857}"/>
                    </a:ext>
                  </a:extLst>
                </p14:cNvPr>
                <p14:cNvContentPartPr/>
                <p14:nvPr/>
              </p14:nvContentPartPr>
              <p14:xfrm>
                <a:off x="9370413" y="1880160"/>
                <a:ext cx="138600" cy="39240"/>
              </p14:xfrm>
            </p:contentPart>
          </mc:Choice>
          <mc:Fallback>
            <p:pic>
              <p:nvPicPr>
                <p:cNvPr id="39023" name="Freihand 39022">
                  <a:extLst>
                    <a:ext uri="{FF2B5EF4-FFF2-40B4-BE49-F238E27FC236}">
                      <a16:creationId xmlns:a16="http://schemas.microsoft.com/office/drawing/2014/main" id="{494C63AD-8AAF-4ED0-9749-55DE4BF5A857}"/>
                    </a:ext>
                  </a:extLst>
                </p:cNvPr>
                <p:cNvPicPr/>
                <p:nvPr/>
              </p:nvPicPr>
              <p:blipFill>
                <a:blip r:embed="rId108"/>
                <a:stretch>
                  <a:fillRect/>
                </a:stretch>
              </p:blipFill>
              <p:spPr>
                <a:xfrm>
                  <a:off x="9366093" y="1875840"/>
                  <a:ext cx="147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9024" name="Freihand 39023">
                  <a:extLst>
                    <a:ext uri="{FF2B5EF4-FFF2-40B4-BE49-F238E27FC236}">
                      <a16:creationId xmlns:a16="http://schemas.microsoft.com/office/drawing/2014/main" id="{41639A45-6CA5-4341-BC77-D455FEFAA36F}"/>
                    </a:ext>
                  </a:extLst>
                </p14:cNvPr>
                <p14:cNvContentPartPr/>
                <p14:nvPr/>
              </p14:nvContentPartPr>
              <p14:xfrm>
                <a:off x="9503973" y="1863960"/>
                <a:ext cx="79920" cy="103320"/>
              </p14:xfrm>
            </p:contentPart>
          </mc:Choice>
          <mc:Fallback>
            <p:pic>
              <p:nvPicPr>
                <p:cNvPr id="39024" name="Freihand 39023">
                  <a:extLst>
                    <a:ext uri="{FF2B5EF4-FFF2-40B4-BE49-F238E27FC236}">
                      <a16:creationId xmlns:a16="http://schemas.microsoft.com/office/drawing/2014/main" id="{41639A45-6CA5-4341-BC77-D455FEFAA36F}"/>
                    </a:ext>
                  </a:extLst>
                </p:cNvPr>
                <p:cNvPicPr/>
                <p:nvPr/>
              </p:nvPicPr>
              <p:blipFill>
                <a:blip r:embed="rId110"/>
                <a:stretch>
                  <a:fillRect/>
                </a:stretch>
              </p:blipFill>
              <p:spPr>
                <a:xfrm>
                  <a:off x="9499653" y="1859640"/>
                  <a:ext cx="88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9026" name="Freihand 39025">
                  <a:extLst>
                    <a:ext uri="{FF2B5EF4-FFF2-40B4-BE49-F238E27FC236}">
                      <a16:creationId xmlns:a16="http://schemas.microsoft.com/office/drawing/2014/main" id="{597A6AEB-E9DE-4DA8-8B54-C18ED466D132}"/>
                    </a:ext>
                  </a:extLst>
                </p14:cNvPr>
                <p14:cNvContentPartPr/>
                <p14:nvPr/>
              </p14:nvContentPartPr>
              <p14:xfrm>
                <a:off x="9606933" y="1797360"/>
                <a:ext cx="191520" cy="209880"/>
              </p14:xfrm>
            </p:contentPart>
          </mc:Choice>
          <mc:Fallback>
            <p:pic>
              <p:nvPicPr>
                <p:cNvPr id="39026" name="Freihand 39025">
                  <a:extLst>
                    <a:ext uri="{FF2B5EF4-FFF2-40B4-BE49-F238E27FC236}">
                      <a16:creationId xmlns:a16="http://schemas.microsoft.com/office/drawing/2014/main" id="{597A6AEB-E9DE-4DA8-8B54-C18ED466D132}"/>
                    </a:ext>
                  </a:extLst>
                </p:cNvPr>
                <p:cNvPicPr/>
                <p:nvPr/>
              </p:nvPicPr>
              <p:blipFill>
                <a:blip r:embed="rId112"/>
                <a:stretch>
                  <a:fillRect/>
                </a:stretch>
              </p:blipFill>
              <p:spPr>
                <a:xfrm>
                  <a:off x="9602613" y="1793040"/>
                  <a:ext cx="2001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9027" name="Freihand 39026">
                  <a:extLst>
                    <a:ext uri="{FF2B5EF4-FFF2-40B4-BE49-F238E27FC236}">
                      <a16:creationId xmlns:a16="http://schemas.microsoft.com/office/drawing/2014/main" id="{B3C1761C-9294-4C21-9582-6CD149A4F77E}"/>
                    </a:ext>
                  </a:extLst>
                </p14:cNvPr>
                <p14:cNvContentPartPr/>
                <p14:nvPr/>
              </p14:nvContentPartPr>
              <p14:xfrm>
                <a:off x="9807453" y="1847760"/>
                <a:ext cx="88200" cy="83160"/>
              </p14:xfrm>
            </p:contentPart>
          </mc:Choice>
          <mc:Fallback>
            <p:pic>
              <p:nvPicPr>
                <p:cNvPr id="39027" name="Freihand 39026">
                  <a:extLst>
                    <a:ext uri="{FF2B5EF4-FFF2-40B4-BE49-F238E27FC236}">
                      <a16:creationId xmlns:a16="http://schemas.microsoft.com/office/drawing/2014/main" id="{B3C1761C-9294-4C21-9582-6CD149A4F77E}"/>
                    </a:ext>
                  </a:extLst>
                </p:cNvPr>
                <p:cNvPicPr/>
                <p:nvPr/>
              </p:nvPicPr>
              <p:blipFill>
                <a:blip r:embed="rId114"/>
                <a:stretch>
                  <a:fillRect/>
                </a:stretch>
              </p:blipFill>
              <p:spPr>
                <a:xfrm>
                  <a:off x="9803133" y="1843440"/>
                  <a:ext cx="96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9028" name="Freihand 39027">
                  <a:extLst>
                    <a:ext uri="{FF2B5EF4-FFF2-40B4-BE49-F238E27FC236}">
                      <a16:creationId xmlns:a16="http://schemas.microsoft.com/office/drawing/2014/main" id="{937AF1D2-268D-4C2B-BADE-AA0262BDDB9E}"/>
                    </a:ext>
                  </a:extLst>
                </p14:cNvPr>
                <p14:cNvContentPartPr/>
                <p14:nvPr/>
              </p14:nvContentPartPr>
              <p14:xfrm>
                <a:off x="10018413" y="1818240"/>
                <a:ext cx="138960" cy="100440"/>
              </p14:xfrm>
            </p:contentPart>
          </mc:Choice>
          <mc:Fallback>
            <p:pic>
              <p:nvPicPr>
                <p:cNvPr id="39028" name="Freihand 39027">
                  <a:extLst>
                    <a:ext uri="{FF2B5EF4-FFF2-40B4-BE49-F238E27FC236}">
                      <a16:creationId xmlns:a16="http://schemas.microsoft.com/office/drawing/2014/main" id="{937AF1D2-268D-4C2B-BADE-AA0262BDDB9E}"/>
                    </a:ext>
                  </a:extLst>
                </p:cNvPr>
                <p:cNvPicPr/>
                <p:nvPr/>
              </p:nvPicPr>
              <p:blipFill>
                <a:blip r:embed="rId116"/>
                <a:stretch>
                  <a:fillRect/>
                </a:stretch>
              </p:blipFill>
              <p:spPr>
                <a:xfrm>
                  <a:off x="10014093" y="1813920"/>
                  <a:ext cx="147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9029" name="Freihand 39028">
                  <a:extLst>
                    <a:ext uri="{FF2B5EF4-FFF2-40B4-BE49-F238E27FC236}">
                      <a16:creationId xmlns:a16="http://schemas.microsoft.com/office/drawing/2014/main" id="{34850169-2860-4413-9E21-CEC16ED0018B}"/>
                    </a:ext>
                  </a:extLst>
                </p14:cNvPr>
                <p14:cNvContentPartPr/>
                <p14:nvPr/>
              </p14:nvContentPartPr>
              <p14:xfrm>
                <a:off x="10232973" y="1845600"/>
                <a:ext cx="189000" cy="48240"/>
              </p14:xfrm>
            </p:contentPart>
          </mc:Choice>
          <mc:Fallback>
            <p:pic>
              <p:nvPicPr>
                <p:cNvPr id="39029" name="Freihand 39028">
                  <a:extLst>
                    <a:ext uri="{FF2B5EF4-FFF2-40B4-BE49-F238E27FC236}">
                      <a16:creationId xmlns:a16="http://schemas.microsoft.com/office/drawing/2014/main" id="{34850169-2860-4413-9E21-CEC16ED0018B}"/>
                    </a:ext>
                  </a:extLst>
                </p:cNvPr>
                <p:cNvPicPr/>
                <p:nvPr/>
              </p:nvPicPr>
              <p:blipFill>
                <a:blip r:embed="rId118"/>
                <a:stretch>
                  <a:fillRect/>
                </a:stretch>
              </p:blipFill>
              <p:spPr>
                <a:xfrm>
                  <a:off x="10228653" y="1841280"/>
                  <a:ext cx="197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9030" name="Freihand 39029">
                  <a:extLst>
                    <a:ext uri="{FF2B5EF4-FFF2-40B4-BE49-F238E27FC236}">
                      <a16:creationId xmlns:a16="http://schemas.microsoft.com/office/drawing/2014/main" id="{73ECDA12-0004-4423-8F7C-E5CE1F56A09D}"/>
                    </a:ext>
                  </a:extLst>
                </p14:cNvPr>
                <p14:cNvContentPartPr/>
                <p14:nvPr/>
              </p14:nvContentPartPr>
              <p14:xfrm>
                <a:off x="10600173" y="1775760"/>
                <a:ext cx="102960" cy="137880"/>
              </p14:xfrm>
            </p:contentPart>
          </mc:Choice>
          <mc:Fallback>
            <p:pic>
              <p:nvPicPr>
                <p:cNvPr id="39030" name="Freihand 39029">
                  <a:extLst>
                    <a:ext uri="{FF2B5EF4-FFF2-40B4-BE49-F238E27FC236}">
                      <a16:creationId xmlns:a16="http://schemas.microsoft.com/office/drawing/2014/main" id="{73ECDA12-0004-4423-8F7C-E5CE1F56A09D}"/>
                    </a:ext>
                  </a:extLst>
                </p:cNvPr>
                <p:cNvPicPr/>
                <p:nvPr/>
              </p:nvPicPr>
              <p:blipFill>
                <a:blip r:embed="rId120"/>
                <a:stretch>
                  <a:fillRect/>
                </a:stretch>
              </p:blipFill>
              <p:spPr>
                <a:xfrm>
                  <a:off x="10595853" y="1771440"/>
                  <a:ext cx="111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9031" name="Freihand 39030">
                  <a:extLst>
                    <a:ext uri="{FF2B5EF4-FFF2-40B4-BE49-F238E27FC236}">
                      <a16:creationId xmlns:a16="http://schemas.microsoft.com/office/drawing/2014/main" id="{B9BF355F-7030-406C-86AF-4E21209CC037}"/>
                    </a:ext>
                  </a:extLst>
                </p14:cNvPr>
                <p14:cNvContentPartPr/>
                <p14:nvPr/>
              </p14:nvContentPartPr>
              <p14:xfrm>
                <a:off x="10868733" y="1822920"/>
                <a:ext cx="274320" cy="86760"/>
              </p14:xfrm>
            </p:contentPart>
          </mc:Choice>
          <mc:Fallback>
            <p:pic>
              <p:nvPicPr>
                <p:cNvPr id="39031" name="Freihand 39030">
                  <a:extLst>
                    <a:ext uri="{FF2B5EF4-FFF2-40B4-BE49-F238E27FC236}">
                      <a16:creationId xmlns:a16="http://schemas.microsoft.com/office/drawing/2014/main" id="{B9BF355F-7030-406C-86AF-4E21209CC037}"/>
                    </a:ext>
                  </a:extLst>
                </p:cNvPr>
                <p:cNvPicPr/>
                <p:nvPr/>
              </p:nvPicPr>
              <p:blipFill>
                <a:blip r:embed="rId122"/>
                <a:stretch>
                  <a:fillRect/>
                </a:stretch>
              </p:blipFill>
              <p:spPr>
                <a:xfrm>
                  <a:off x="10864413" y="1818600"/>
                  <a:ext cx="282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9032" name="Freihand 39031">
                  <a:extLst>
                    <a:ext uri="{FF2B5EF4-FFF2-40B4-BE49-F238E27FC236}">
                      <a16:creationId xmlns:a16="http://schemas.microsoft.com/office/drawing/2014/main" id="{D333867D-BFE8-4F42-97DD-7500A345D7DA}"/>
                    </a:ext>
                  </a:extLst>
                </p14:cNvPr>
                <p14:cNvContentPartPr/>
                <p14:nvPr/>
              </p14:nvContentPartPr>
              <p14:xfrm>
                <a:off x="11378133" y="1753080"/>
                <a:ext cx="29880" cy="128160"/>
              </p14:xfrm>
            </p:contentPart>
          </mc:Choice>
          <mc:Fallback>
            <p:pic>
              <p:nvPicPr>
                <p:cNvPr id="39032" name="Freihand 39031">
                  <a:extLst>
                    <a:ext uri="{FF2B5EF4-FFF2-40B4-BE49-F238E27FC236}">
                      <a16:creationId xmlns:a16="http://schemas.microsoft.com/office/drawing/2014/main" id="{D333867D-BFE8-4F42-97DD-7500A345D7DA}"/>
                    </a:ext>
                  </a:extLst>
                </p:cNvPr>
                <p:cNvPicPr/>
                <p:nvPr/>
              </p:nvPicPr>
              <p:blipFill>
                <a:blip r:embed="rId124"/>
                <a:stretch>
                  <a:fillRect/>
                </a:stretch>
              </p:blipFill>
              <p:spPr>
                <a:xfrm>
                  <a:off x="11373813" y="1748760"/>
                  <a:ext cx="38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9033" name="Freihand 39032">
                  <a:extLst>
                    <a:ext uri="{FF2B5EF4-FFF2-40B4-BE49-F238E27FC236}">
                      <a16:creationId xmlns:a16="http://schemas.microsoft.com/office/drawing/2014/main" id="{33D6C59B-10AD-494B-8727-2B9F2B4699CB}"/>
                    </a:ext>
                  </a:extLst>
                </p14:cNvPr>
                <p14:cNvContentPartPr/>
                <p14:nvPr/>
              </p14:nvContentPartPr>
              <p14:xfrm>
                <a:off x="11373093" y="1746240"/>
                <a:ext cx="84240" cy="145800"/>
              </p14:xfrm>
            </p:contentPart>
          </mc:Choice>
          <mc:Fallback>
            <p:pic>
              <p:nvPicPr>
                <p:cNvPr id="39033" name="Freihand 39032">
                  <a:extLst>
                    <a:ext uri="{FF2B5EF4-FFF2-40B4-BE49-F238E27FC236}">
                      <a16:creationId xmlns:a16="http://schemas.microsoft.com/office/drawing/2014/main" id="{33D6C59B-10AD-494B-8727-2B9F2B4699CB}"/>
                    </a:ext>
                  </a:extLst>
                </p:cNvPr>
                <p:cNvPicPr/>
                <p:nvPr/>
              </p:nvPicPr>
              <p:blipFill>
                <a:blip r:embed="rId126"/>
                <a:stretch>
                  <a:fillRect/>
                </a:stretch>
              </p:blipFill>
              <p:spPr>
                <a:xfrm>
                  <a:off x="11368773" y="1741920"/>
                  <a:ext cx="92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9049" name="Freihand 39048">
                  <a:extLst>
                    <a:ext uri="{FF2B5EF4-FFF2-40B4-BE49-F238E27FC236}">
                      <a16:creationId xmlns:a16="http://schemas.microsoft.com/office/drawing/2014/main" id="{F0036837-C5CA-4C95-9F18-1539EC895A0C}"/>
                    </a:ext>
                  </a:extLst>
                </p14:cNvPr>
                <p14:cNvContentPartPr/>
                <p14:nvPr/>
              </p14:nvContentPartPr>
              <p14:xfrm>
                <a:off x="8493813" y="2125320"/>
                <a:ext cx="54360" cy="109440"/>
              </p14:xfrm>
            </p:contentPart>
          </mc:Choice>
          <mc:Fallback>
            <p:pic>
              <p:nvPicPr>
                <p:cNvPr id="39049" name="Freihand 39048">
                  <a:extLst>
                    <a:ext uri="{FF2B5EF4-FFF2-40B4-BE49-F238E27FC236}">
                      <a16:creationId xmlns:a16="http://schemas.microsoft.com/office/drawing/2014/main" id="{F0036837-C5CA-4C95-9F18-1539EC895A0C}"/>
                    </a:ext>
                  </a:extLst>
                </p:cNvPr>
                <p:cNvPicPr/>
                <p:nvPr/>
              </p:nvPicPr>
              <p:blipFill>
                <a:blip r:embed="rId128"/>
                <a:stretch>
                  <a:fillRect/>
                </a:stretch>
              </p:blipFill>
              <p:spPr>
                <a:xfrm>
                  <a:off x="8489493" y="2121000"/>
                  <a:ext cx="63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9050" name="Freihand 39049">
                  <a:extLst>
                    <a:ext uri="{FF2B5EF4-FFF2-40B4-BE49-F238E27FC236}">
                      <a16:creationId xmlns:a16="http://schemas.microsoft.com/office/drawing/2014/main" id="{5C619836-3613-4223-94C9-F11CA95050AB}"/>
                    </a:ext>
                  </a:extLst>
                </p14:cNvPr>
                <p14:cNvContentPartPr/>
                <p14:nvPr/>
              </p14:nvContentPartPr>
              <p14:xfrm>
                <a:off x="8509653" y="2169600"/>
                <a:ext cx="62280" cy="195840"/>
              </p14:xfrm>
            </p:contentPart>
          </mc:Choice>
          <mc:Fallback>
            <p:pic>
              <p:nvPicPr>
                <p:cNvPr id="39050" name="Freihand 39049">
                  <a:extLst>
                    <a:ext uri="{FF2B5EF4-FFF2-40B4-BE49-F238E27FC236}">
                      <a16:creationId xmlns:a16="http://schemas.microsoft.com/office/drawing/2014/main" id="{5C619836-3613-4223-94C9-F11CA95050AB}"/>
                    </a:ext>
                  </a:extLst>
                </p:cNvPr>
                <p:cNvPicPr/>
                <p:nvPr/>
              </p:nvPicPr>
              <p:blipFill>
                <a:blip r:embed="rId130"/>
                <a:stretch>
                  <a:fillRect/>
                </a:stretch>
              </p:blipFill>
              <p:spPr>
                <a:xfrm>
                  <a:off x="8505333" y="2165280"/>
                  <a:ext cx="709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9051" name="Freihand 39050">
                  <a:extLst>
                    <a:ext uri="{FF2B5EF4-FFF2-40B4-BE49-F238E27FC236}">
                      <a16:creationId xmlns:a16="http://schemas.microsoft.com/office/drawing/2014/main" id="{1DF00CC8-AA26-4901-B8B1-05295521844B}"/>
                    </a:ext>
                  </a:extLst>
                </p14:cNvPr>
                <p14:cNvContentPartPr/>
                <p14:nvPr/>
              </p14:nvContentPartPr>
              <p14:xfrm>
                <a:off x="8577693" y="2218560"/>
                <a:ext cx="72720" cy="110160"/>
              </p14:xfrm>
            </p:contentPart>
          </mc:Choice>
          <mc:Fallback>
            <p:pic>
              <p:nvPicPr>
                <p:cNvPr id="39051" name="Freihand 39050">
                  <a:extLst>
                    <a:ext uri="{FF2B5EF4-FFF2-40B4-BE49-F238E27FC236}">
                      <a16:creationId xmlns:a16="http://schemas.microsoft.com/office/drawing/2014/main" id="{1DF00CC8-AA26-4901-B8B1-05295521844B}"/>
                    </a:ext>
                  </a:extLst>
                </p:cNvPr>
                <p:cNvPicPr/>
                <p:nvPr/>
              </p:nvPicPr>
              <p:blipFill>
                <a:blip r:embed="rId132"/>
                <a:stretch>
                  <a:fillRect/>
                </a:stretch>
              </p:blipFill>
              <p:spPr>
                <a:xfrm>
                  <a:off x="8573373" y="2214240"/>
                  <a:ext cx="81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9052" name="Freihand 39051">
                  <a:extLst>
                    <a:ext uri="{FF2B5EF4-FFF2-40B4-BE49-F238E27FC236}">
                      <a16:creationId xmlns:a16="http://schemas.microsoft.com/office/drawing/2014/main" id="{019BDEB1-52A0-41F0-999D-26C47B083F13}"/>
                    </a:ext>
                  </a:extLst>
                </p14:cNvPr>
                <p14:cNvContentPartPr/>
                <p14:nvPr/>
              </p14:nvContentPartPr>
              <p14:xfrm>
                <a:off x="8677053" y="2235120"/>
                <a:ext cx="14760" cy="94320"/>
              </p14:xfrm>
            </p:contentPart>
          </mc:Choice>
          <mc:Fallback>
            <p:pic>
              <p:nvPicPr>
                <p:cNvPr id="39052" name="Freihand 39051">
                  <a:extLst>
                    <a:ext uri="{FF2B5EF4-FFF2-40B4-BE49-F238E27FC236}">
                      <a16:creationId xmlns:a16="http://schemas.microsoft.com/office/drawing/2014/main" id="{019BDEB1-52A0-41F0-999D-26C47B083F13}"/>
                    </a:ext>
                  </a:extLst>
                </p:cNvPr>
                <p:cNvPicPr/>
                <p:nvPr/>
              </p:nvPicPr>
              <p:blipFill>
                <a:blip r:embed="rId134"/>
                <a:stretch>
                  <a:fillRect/>
                </a:stretch>
              </p:blipFill>
              <p:spPr>
                <a:xfrm>
                  <a:off x="8672733" y="2230800"/>
                  <a:ext cx="23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9053" name="Freihand 39052">
                  <a:extLst>
                    <a:ext uri="{FF2B5EF4-FFF2-40B4-BE49-F238E27FC236}">
                      <a16:creationId xmlns:a16="http://schemas.microsoft.com/office/drawing/2014/main" id="{E33DFE5F-BEE3-4D79-869C-08B7DB4FAE32}"/>
                    </a:ext>
                  </a:extLst>
                </p14:cNvPr>
                <p14:cNvContentPartPr/>
                <p14:nvPr/>
              </p14:nvContentPartPr>
              <p14:xfrm>
                <a:off x="8648613" y="2275080"/>
                <a:ext cx="56880" cy="7200"/>
              </p14:xfrm>
            </p:contentPart>
          </mc:Choice>
          <mc:Fallback>
            <p:pic>
              <p:nvPicPr>
                <p:cNvPr id="39053" name="Freihand 39052">
                  <a:extLst>
                    <a:ext uri="{FF2B5EF4-FFF2-40B4-BE49-F238E27FC236}">
                      <a16:creationId xmlns:a16="http://schemas.microsoft.com/office/drawing/2014/main" id="{E33DFE5F-BEE3-4D79-869C-08B7DB4FAE32}"/>
                    </a:ext>
                  </a:extLst>
                </p:cNvPr>
                <p:cNvPicPr/>
                <p:nvPr/>
              </p:nvPicPr>
              <p:blipFill>
                <a:blip r:embed="rId136"/>
                <a:stretch>
                  <a:fillRect/>
                </a:stretch>
              </p:blipFill>
              <p:spPr>
                <a:xfrm>
                  <a:off x="8644293" y="2270760"/>
                  <a:ext cx="65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9054" name="Freihand 39053">
                  <a:extLst>
                    <a:ext uri="{FF2B5EF4-FFF2-40B4-BE49-F238E27FC236}">
                      <a16:creationId xmlns:a16="http://schemas.microsoft.com/office/drawing/2014/main" id="{0C557269-FDF9-4B75-9708-7F009741AF66}"/>
                    </a:ext>
                  </a:extLst>
                </p14:cNvPr>
                <p14:cNvContentPartPr/>
                <p14:nvPr/>
              </p14:nvContentPartPr>
              <p14:xfrm>
                <a:off x="8737173" y="2186160"/>
                <a:ext cx="13680" cy="177120"/>
              </p14:xfrm>
            </p:contentPart>
          </mc:Choice>
          <mc:Fallback>
            <p:pic>
              <p:nvPicPr>
                <p:cNvPr id="39054" name="Freihand 39053">
                  <a:extLst>
                    <a:ext uri="{FF2B5EF4-FFF2-40B4-BE49-F238E27FC236}">
                      <a16:creationId xmlns:a16="http://schemas.microsoft.com/office/drawing/2014/main" id="{0C557269-FDF9-4B75-9708-7F009741AF66}"/>
                    </a:ext>
                  </a:extLst>
                </p:cNvPr>
                <p:cNvPicPr/>
                <p:nvPr/>
              </p:nvPicPr>
              <p:blipFill>
                <a:blip r:embed="rId138"/>
                <a:stretch>
                  <a:fillRect/>
                </a:stretch>
              </p:blipFill>
              <p:spPr>
                <a:xfrm>
                  <a:off x="8732853" y="2181840"/>
                  <a:ext cx="22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9055" name="Freihand 39054">
                  <a:extLst>
                    <a:ext uri="{FF2B5EF4-FFF2-40B4-BE49-F238E27FC236}">
                      <a16:creationId xmlns:a16="http://schemas.microsoft.com/office/drawing/2014/main" id="{51F5FDFB-44E2-4975-A87D-2B8685C40909}"/>
                    </a:ext>
                  </a:extLst>
                </p14:cNvPr>
                <p14:cNvContentPartPr/>
                <p14:nvPr/>
              </p14:nvContentPartPr>
              <p14:xfrm>
                <a:off x="8794773" y="2195880"/>
                <a:ext cx="60480" cy="133200"/>
              </p14:xfrm>
            </p:contentPart>
          </mc:Choice>
          <mc:Fallback>
            <p:pic>
              <p:nvPicPr>
                <p:cNvPr id="39055" name="Freihand 39054">
                  <a:extLst>
                    <a:ext uri="{FF2B5EF4-FFF2-40B4-BE49-F238E27FC236}">
                      <a16:creationId xmlns:a16="http://schemas.microsoft.com/office/drawing/2014/main" id="{51F5FDFB-44E2-4975-A87D-2B8685C40909}"/>
                    </a:ext>
                  </a:extLst>
                </p:cNvPr>
                <p:cNvPicPr/>
                <p:nvPr/>
              </p:nvPicPr>
              <p:blipFill>
                <a:blip r:embed="rId140"/>
                <a:stretch>
                  <a:fillRect/>
                </a:stretch>
              </p:blipFill>
              <p:spPr>
                <a:xfrm>
                  <a:off x="8790453" y="2191560"/>
                  <a:ext cx="69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9056" name="Freihand 39055">
                  <a:extLst>
                    <a:ext uri="{FF2B5EF4-FFF2-40B4-BE49-F238E27FC236}">
                      <a16:creationId xmlns:a16="http://schemas.microsoft.com/office/drawing/2014/main" id="{85F30064-B01F-4389-B20F-A157D2DCE0D1}"/>
                    </a:ext>
                  </a:extLst>
                </p14:cNvPr>
                <p14:cNvContentPartPr/>
                <p14:nvPr/>
              </p14:nvContentPartPr>
              <p14:xfrm>
                <a:off x="8787573" y="2185080"/>
                <a:ext cx="214200" cy="73080"/>
              </p14:xfrm>
            </p:contentPart>
          </mc:Choice>
          <mc:Fallback>
            <p:pic>
              <p:nvPicPr>
                <p:cNvPr id="39056" name="Freihand 39055">
                  <a:extLst>
                    <a:ext uri="{FF2B5EF4-FFF2-40B4-BE49-F238E27FC236}">
                      <a16:creationId xmlns:a16="http://schemas.microsoft.com/office/drawing/2014/main" id="{85F30064-B01F-4389-B20F-A157D2DCE0D1}"/>
                    </a:ext>
                  </a:extLst>
                </p:cNvPr>
                <p:cNvPicPr/>
                <p:nvPr/>
              </p:nvPicPr>
              <p:blipFill>
                <a:blip r:embed="rId142"/>
                <a:stretch>
                  <a:fillRect/>
                </a:stretch>
              </p:blipFill>
              <p:spPr>
                <a:xfrm>
                  <a:off x="8783253" y="2180760"/>
                  <a:ext cx="222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9057" name="Freihand 39056">
                  <a:extLst>
                    <a:ext uri="{FF2B5EF4-FFF2-40B4-BE49-F238E27FC236}">
                      <a16:creationId xmlns:a16="http://schemas.microsoft.com/office/drawing/2014/main" id="{3945BD2B-38F1-486F-942D-77A27A5C74F9}"/>
                    </a:ext>
                  </a:extLst>
                </p14:cNvPr>
                <p14:cNvContentPartPr/>
                <p14:nvPr/>
              </p14:nvContentPartPr>
              <p14:xfrm>
                <a:off x="8991693" y="2260680"/>
                <a:ext cx="4320" cy="15120"/>
              </p14:xfrm>
            </p:contentPart>
          </mc:Choice>
          <mc:Fallback>
            <p:pic>
              <p:nvPicPr>
                <p:cNvPr id="39057" name="Freihand 39056">
                  <a:extLst>
                    <a:ext uri="{FF2B5EF4-FFF2-40B4-BE49-F238E27FC236}">
                      <a16:creationId xmlns:a16="http://schemas.microsoft.com/office/drawing/2014/main" id="{3945BD2B-38F1-486F-942D-77A27A5C74F9}"/>
                    </a:ext>
                  </a:extLst>
                </p:cNvPr>
                <p:cNvPicPr/>
                <p:nvPr/>
              </p:nvPicPr>
              <p:blipFill>
                <a:blip r:embed="rId144"/>
                <a:stretch>
                  <a:fillRect/>
                </a:stretch>
              </p:blipFill>
              <p:spPr>
                <a:xfrm>
                  <a:off x="8987373" y="2256360"/>
                  <a:ext cx="12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9058" name="Freihand 39057">
                  <a:extLst>
                    <a:ext uri="{FF2B5EF4-FFF2-40B4-BE49-F238E27FC236}">
                      <a16:creationId xmlns:a16="http://schemas.microsoft.com/office/drawing/2014/main" id="{DC2CD692-328C-49D4-B5D8-B590B902A352}"/>
                    </a:ext>
                  </a:extLst>
                </p14:cNvPr>
                <p14:cNvContentPartPr/>
                <p14:nvPr/>
              </p14:nvContentPartPr>
              <p14:xfrm>
                <a:off x="9176013" y="2109120"/>
                <a:ext cx="66240" cy="163440"/>
              </p14:xfrm>
            </p:contentPart>
          </mc:Choice>
          <mc:Fallback>
            <p:pic>
              <p:nvPicPr>
                <p:cNvPr id="39058" name="Freihand 39057">
                  <a:extLst>
                    <a:ext uri="{FF2B5EF4-FFF2-40B4-BE49-F238E27FC236}">
                      <a16:creationId xmlns:a16="http://schemas.microsoft.com/office/drawing/2014/main" id="{DC2CD692-328C-49D4-B5D8-B590B902A352}"/>
                    </a:ext>
                  </a:extLst>
                </p:cNvPr>
                <p:cNvPicPr/>
                <p:nvPr/>
              </p:nvPicPr>
              <p:blipFill>
                <a:blip r:embed="rId146"/>
                <a:stretch>
                  <a:fillRect/>
                </a:stretch>
              </p:blipFill>
              <p:spPr>
                <a:xfrm>
                  <a:off x="9171693" y="2104800"/>
                  <a:ext cx="74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9059" name="Freihand 39058">
                  <a:extLst>
                    <a:ext uri="{FF2B5EF4-FFF2-40B4-BE49-F238E27FC236}">
                      <a16:creationId xmlns:a16="http://schemas.microsoft.com/office/drawing/2014/main" id="{950C3028-0987-46BA-9CC4-A2139D942A2F}"/>
                    </a:ext>
                  </a:extLst>
                </p14:cNvPr>
                <p14:cNvContentPartPr/>
                <p14:nvPr/>
              </p14:nvContentPartPr>
              <p14:xfrm>
                <a:off x="9248733" y="2187600"/>
                <a:ext cx="78120" cy="70560"/>
              </p14:xfrm>
            </p:contentPart>
          </mc:Choice>
          <mc:Fallback>
            <p:pic>
              <p:nvPicPr>
                <p:cNvPr id="39059" name="Freihand 39058">
                  <a:extLst>
                    <a:ext uri="{FF2B5EF4-FFF2-40B4-BE49-F238E27FC236}">
                      <a16:creationId xmlns:a16="http://schemas.microsoft.com/office/drawing/2014/main" id="{950C3028-0987-46BA-9CC4-A2139D942A2F}"/>
                    </a:ext>
                  </a:extLst>
                </p:cNvPr>
                <p:cNvPicPr/>
                <p:nvPr/>
              </p:nvPicPr>
              <p:blipFill>
                <a:blip r:embed="rId148"/>
                <a:stretch>
                  <a:fillRect/>
                </a:stretch>
              </p:blipFill>
              <p:spPr>
                <a:xfrm>
                  <a:off x="9244413" y="2183280"/>
                  <a:ext cx="86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9060" name="Freihand 39059">
                  <a:extLst>
                    <a:ext uri="{FF2B5EF4-FFF2-40B4-BE49-F238E27FC236}">
                      <a16:creationId xmlns:a16="http://schemas.microsoft.com/office/drawing/2014/main" id="{148ECFDF-52FD-4DC4-9AEB-694192AAEE1B}"/>
                    </a:ext>
                  </a:extLst>
                </p14:cNvPr>
                <p14:cNvContentPartPr/>
                <p14:nvPr/>
              </p14:nvContentPartPr>
              <p14:xfrm>
                <a:off x="9336213" y="2128200"/>
                <a:ext cx="186840" cy="110160"/>
              </p14:xfrm>
            </p:contentPart>
          </mc:Choice>
          <mc:Fallback>
            <p:pic>
              <p:nvPicPr>
                <p:cNvPr id="39060" name="Freihand 39059">
                  <a:extLst>
                    <a:ext uri="{FF2B5EF4-FFF2-40B4-BE49-F238E27FC236}">
                      <a16:creationId xmlns:a16="http://schemas.microsoft.com/office/drawing/2014/main" id="{148ECFDF-52FD-4DC4-9AEB-694192AAEE1B}"/>
                    </a:ext>
                  </a:extLst>
                </p:cNvPr>
                <p:cNvPicPr/>
                <p:nvPr/>
              </p:nvPicPr>
              <p:blipFill>
                <a:blip r:embed="rId150"/>
                <a:stretch>
                  <a:fillRect/>
                </a:stretch>
              </p:blipFill>
              <p:spPr>
                <a:xfrm>
                  <a:off x="9331893" y="2123880"/>
                  <a:ext cx="195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9061" name="Freihand 39060">
                  <a:extLst>
                    <a:ext uri="{FF2B5EF4-FFF2-40B4-BE49-F238E27FC236}">
                      <a16:creationId xmlns:a16="http://schemas.microsoft.com/office/drawing/2014/main" id="{5E4F6320-F233-4AF7-8E5F-A9EE4234ADE3}"/>
                    </a:ext>
                  </a:extLst>
                </p14:cNvPr>
                <p14:cNvContentPartPr/>
                <p14:nvPr/>
              </p14:nvContentPartPr>
              <p14:xfrm>
                <a:off x="9544293" y="2152680"/>
                <a:ext cx="85320" cy="75960"/>
              </p14:xfrm>
            </p:contentPart>
          </mc:Choice>
          <mc:Fallback>
            <p:pic>
              <p:nvPicPr>
                <p:cNvPr id="39061" name="Freihand 39060">
                  <a:extLst>
                    <a:ext uri="{FF2B5EF4-FFF2-40B4-BE49-F238E27FC236}">
                      <a16:creationId xmlns:a16="http://schemas.microsoft.com/office/drawing/2014/main" id="{5E4F6320-F233-4AF7-8E5F-A9EE4234ADE3}"/>
                    </a:ext>
                  </a:extLst>
                </p:cNvPr>
                <p:cNvPicPr/>
                <p:nvPr/>
              </p:nvPicPr>
              <p:blipFill>
                <a:blip r:embed="rId152"/>
                <a:stretch>
                  <a:fillRect/>
                </a:stretch>
              </p:blipFill>
              <p:spPr>
                <a:xfrm>
                  <a:off x="9539973" y="2148360"/>
                  <a:ext cx="93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9062" name="Freihand 39061">
                  <a:extLst>
                    <a:ext uri="{FF2B5EF4-FFF2-40B4-BE49-F238E27FC236}">
                      <a16:creationId xmlns:a16="http://schemas.microsoft.com/office/drawing/2014/main" id="{DA4AF3C9-E462-40F3-B0B8-1066BF8A3C47}"/>
                    </a:ext>
                  </a:extLst>
                </p14:cNvPr>
                <p14:cNvContentPartPr/>
                <p14:nvPr/>
              </p14:nvContentPartPr>
              <p14:xfrm>
                <a:off x="9219573" y="2068440"/>
                <a:ext cx="88920" cy="29880"/>
              </p14:xfrm>
            </p:contentPart>
          </mc:Choice>
          <mc:Fallback>
            <p:pic>
              <p:nvPicPr>
                <p:cNvPr id="39062" name="Freihand 39061">
                  <a:extLst>
                    <a:ext uri="{FF2B5EF4-FFF2-40B4-BE49-F238E27FC236}">
                      <a16:creationId xmlns:a16="http://schemas.microsoft.com/office/drawing/2014/main" id="{DA4AF3C9-E462-40F3-B0B8-1066BF8A3C47}"/>
                    </a:ext>
                  </a:extLst>
                </p:cNvPr>
                <p:cNvPicPr/>
                <p:nvPr/>
              </p:nvPicPr>
              <p:blipFill>
                <a:blip r:embed="rId154"/>
                <a:stretch>
                  <a:fillRect/>
                </a:stretch>
              </p:blipFill>
              <p:spPr>
                <a:xfrm>
                  <a:off x="9215253" y="2064120"/>
                  <a:ext cx="975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9063" name="Freihand 39062">
                  <a:extLst>
                    <a:ext uri="{FF2B5EF4-FFF2-40B4-BE49-F238E27FC236}">
                      <a16:creationId xmlns:a16="http://schemas.microsoft.com/office/drawing/2014/main" id="{004F6CDA-D1B6-4C4A-8BED-4088B4BDEBDF}"/>
                    </a:ext>
                  </a:extLst>
                </p14:cNvPr>
                <p14:cNvContentPartPr/>
                <p14:nvPr/>
              </p14:nvContentPartPr>
              <p14:xfrm>
                <a:off x="9799173" y="2137920"/>
                <a:ext cx="3600" cy="115560"/>
              </p14:xfrm>
            </p:contentPart>
          </mc:Choice>
          <mc:Fallback>
            <p:pic>
              <p:nvPicPr>
                <p:cNvPr id="39063" name="Freihand 39062">
                  <a:extLst>
                    <a:ext uri="{FF2B5EF4-FFF2-40B4-BE49-F238E27FC236}">
                      <a16:creationId xmlns:a16="http://schemas.microsoft.com/office/drawing/2014/main" id="{004F6CDA-D1B6-4C4A-8BED-4088B4BDEBDF}"/>
                    </a:ext>
                  </a:extLst>
                </p:cNvPr>
                <p:cNvPicPr/>
                <p:nvPr/>
              </p:nvPicPr>
              <p:blipFill>
                <a:blip r:embed="rId156"/>
                <a:stretch>
                  <a:fillRect/>
                </a:stretch>
              </p:blipFill>
              <p:spPr>
                <a:xfrm>
                  <a:off x="9794853" y="2133600"/>
                  <a:ext cx="12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9064" name="Freihand 39063">
                  <a:extLst>
                    <a:ext uri="{FF2B5EF4-FFF2-40B4-BE49-F238E27FC236}">
                      <a16:creationId xmlns:a16="http://schemas.microsoft.com/office/drawing/2014/main" id="{71395758-04DC-4ECE-98B4-CF44C7375A56}"/>
                    </a:ext>
                  </a:extLst>
                </p14:cNvPr>
                <p14:cNvContentPartPr/>
                <p14:nvPr/>
              </p14:nvContentPartPr>
              <p14:xfrm>
                <a:off x="9738333" y="2183640"/>
                <a:ext cx="126000" cy="11520"/>
              </p14:xfrm>
            </p:contentPart>
          </mc:Choice>
          <mc:Fallback>
            <p:pic>
              <p:nvPicPr>
                <p:cNvPr id="39064" name="Freihand 39063">
                  <a:extLst>
                    <a:ext uri="{FF2B5EF4-FFF2-40B4-BE49-F238E27FC236}">
                      <a16:creationId xmlns:a16="http://schemas.microsoft.com/office/drawing/2014/main" id="{71395758-04DC-4ECE-98B4-CF44C7375A56}"/>
                    </a:ext>
                  </a:extLst>
                </p:cNvPr>
                <p:cNvPicPr/>
                <p:nvPr/>
              </p:nvPicPr>
              <p:blipFill>
                <a:blip r:embed="rId158"/>
                <a:stretch>
                  <a:fillRect/>
                </a:stretch>
              </p:blipFill>
              <p:spPr>
                <a:xfrm>
                  <a:off x="9734013" y="2179320"/>
                  <a:ext cx="134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9065" name="Freihand 39064">
                  <a:extLst>
                    <a:ext uri="{FF2B5EF4-FFF2-40B4-BE49-F238E27FC236}">
                      <a16:creationId xmlns:a16="http://schemas.microsoft.com/office/drawing/2014/main" id="{321A1C51-81B5-4E31-9ECD-EB95ED13754B}"/>
                    </a:ext>
                  </a:extLst>
                </p14:cNvPr>
                <p14:cNvContentPartPr/>
                <p14:nvPr/>
              </p14:nvContentPartPr>
              <p14:xfrm>
                <a:off x="9885933" y="2081400"/>
                <a:ext cx="135720" cy="165960"/>
              </p14:xfrm>
            </p:contentPart>
          </mc:Choice>
          <mc:Fallback>
            <p:pic>
              <p:nvPicPr>
                <p:cNvPr id="39065" name="Freihand 39064">
                  <a:extLst>
                    <a:ext uri="{FF2B5EF4-FFF2-40B4-BE49-F238E27FC236}">
                      <a16:creationId xmlns:a16="http://schemas.microsoft.com/office/drawing/2014/main" id="{321A1C51-81B5-4E31-9ECD-EB95ED13754B}"/>
                    </a:ext>
                  </a:extLst>
                </p:cNvPr>
                <p:cNvPicPr/>
                <p:nvPr/>
              </p:nvPicPr>
              <p:blipFill>
                <a:blip r:embed="rId160"/>
                <a:stretch>
                  <a:fillRect/>
                </a:stretch>
              </p:blipFill>
              <p:spPr>
                <a:xfrm>
                  <a:off x="9881613" y="2077080"/>
                  <a:ext cx="144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9066" name="Freihand 39065">
                  <a:extLst>
                    <a:ext uri="{FF2B5EF4-FFF2-40B4-BE49-F238E27FC236}">
                      <a16:creationId xmlns:a16="http://schemas.microsoft.com/office/drawing/2014/main" id="{FDF57855-3516-400D-8CB0-B63831A1AF98}"/>
                    </a:ext>
                  </a:extLst>
                </p14:cNvPr>
                <p14:cNvContentPartPr/>
                <p14:nvPr/>
              </p14:nvContentPartPr>
              <p14:xfrm>
                <a:off x="10056573" y="2121000"/>
                <a:ext cx="97200" cy="110160"/>
              </p14:xfrm>
            </p:contentPart>
          </mc:Choice>
          <mc:Fallback>
            <p:pic>
              <p:nvPicPr>
                <p:cNvPr id="39066" name="Freihand 39065">
                  <a:extLst>
                    <a:ext uri="{FF2B5EF4-FFF2-40B4-BE49-F238E27FC236}">
                      <a16:creationId xmlns:a16="http://schemas.microsoft.com/office/drawing/2014/main" id="{FDF57855-3516-400D-8CB0-B63831A1AF98}"/>
                    </a:ext>
                  </a:extLst>
                </p:cNvPr>
                <p:cNvPicPr/>
                <p:nvPr/>
              </p:nvPicPr>
              <p:blipFill>
                <a:blip r:embed="rId162"/>
                <a:stretch>
                  <a:fillRect/>
                </a:stretch>
              </p:blipFill>
              <p:spPr>
                <a:xfrm>
                  <a:off x="10052253" y="2116680"/>
                  <a:ext cx="105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9067" name="Freihand 39066">
                  <a:extLst>
                    <a:ext uri="{FF2B5EF4-FFF2-40B4-BE49-F238E27FC236}">
                      <a16:creationId xmlns:a16="http://schemas.microsoft.com/office/drawing/2014/main" id="{A0ECD5D9-B71F-402C-B738-F5F0F95FA278}"/>
                    </a:ext>
                  </a:extLst>
                </p14:cNvPr>
                <p14:cNvContentPartPr/>
                <p14:nvPr/>
              </p14:nvContentPartPr>
              <p14:xfrm>
                <a:off x="10136853" y="2079960"/>
                <a:ext cx="82440" cy="132840"/>
              </p14:xfrm>
            </p:contentPart>
          </mc:Choice>
          <mc:Fallback>
            <p:pic>
              <p:nvPicPr>
                <p:cNvPr id="39067" name="Freihand 39066">
                  <a:extLst>
                    <a:ext uri="{FF2B5EF4-FFF2-40B4-BE49-F238E27FC236}">
                      <a16:creationId xmlns:a16="http://schemas.microsoft.com/office/drawing/2014/main" id="{A0ECD5D9-B71F-402C-B738-F5F0F95FA278}"/>
                    </a:ext>
                  </a:extLst>
                </p:cNvPr>
                <p:cNvPicPr/>
                <p:nvPr/>
              </p:nvPicPr>
              <p:blipFill>
                <a:blip r:embed="rId164"/>
                <a:stretch>
                  <a:fillRect/>
                </a:stretch>
              </p:blipFill>
              <p:spPr>
                <a:xfrm>
                  <a:off x="10132533" y="2075640"/>
                  <a:ext cx="91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9068" name="Freihand 39067">
                  <a:extLst>
                    <a:ext uri="{FF2B5EF4-FFF2-40B4-BE49-F238E27FC236}">
                      <a16:creationId xmlns:a16="http://schemas.microsoft.com/office/drawing/2014/main" id="{DA1DD6A1-C4F5-4996-B255-708FF3A4B94B}"/>
                    </a:ext>
                  </a:extLst>
                </p14:cNvPr>
                <p14:cNvContentPartPr/>
                <p14:nvPr/>
              </p14:nvContentPartPr>
              <p14:xfrm>
                <a:off x="10253853" y="2160600"/>
                <a:ext cx="64440" cy="67680"/>
              </p14:xfrm>
            </p:contentPart>
          </mc:Choice>
          <mc:Fallback>
            <p:pic>
              <p:nvPicPr>
                <p:cNvPr id="39068" name="Freihand 39067">
                  <a:extLst>
                    <a:ext uri="{FF2B5EF4-FFF2-40B4-BE49-F238E27FC236}">
                      <a16:creationId xmlns:a16="http://schemas.microsoft.com/office/drawing/2014/main" id="{DA1DD6A1-C4F5-4996-B255-708FF3A4B94B}"/>
                    </a:ext>
                  </a:extLst>
                </p:cNvPr>
                <p:cNvPicPr/>
                <p:nvPr/>
              </p:nvPicPr>
              <p:blipFill>
                <a:blip r:embed="rId166"/>
                <a:stretch>
                  <a:fillRect/>
                </a:stretch>
              </p:blipFill>
              <p:spPr>
                <a:xfrm>
                  <a:off x="10249533" y="2156280"/>
                  <a:ext cx="73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9069" name="Freihand 39068">
                  <a:extLst>
                    <a:ext uri="{FF2B5EF4-FFF2-40B4-BE49-F238E27FC236}">
                      <a16:creationId xmlns:a16="http://schemas.microsoft.com/office/drawing/2014/main" id="{29A15C9B-C204-4AEA-86ED-71524B7630FC}"/>
                    </a:ext>
                  </a:extLst>
                </p14:cNvPr>
                <p14:cNvContentPartPr/>
                <p14:nvPr/>
              </p14:nvContentPartPr>
              <p14:xfrm>
                <a:off x="10361133" y="2036400"/>
                <a:ext cx="192600" cy="175680"/>
              </p14:xfrm>
            </p:contentPart>
          </mc:Choice>
          <mc:Fallback>
            <p:pic>
              <p:nvPicPr>
                <p:cNvPr id="39069" name="Freihand 39068">
                  <a:extLst>
                    <a:ext uri="{FF2B5EF4-FFF2-40B4-BE49-F238E27FC236}">
                      <a16:creationId xmlns:a16="http://schemas.microsoft.com/office/drawing/2014/main" id="{29A15C9B-C204-4AEA-86ED-71524B7630FC}"/>
                    </a:ext>
                  </a:extLst>
                </p:cNvPr>
                <p:cNvPicPr/>
                <p:nvPr/>
              </p:nvPicPr>
              <p:blipFill>
                <a:blip r:embed="rId168"/>
                <a:stretch>
                  <a:fillRect/>
                </a:stretch>
              </p:blipFill>
              <p:spPr>
                <a:xfrm>
                  <a:off x="10356813" y="2032080"/>
                  <a:ext cx="201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9070" name="Freihand 39069">
                  <a:extLst>
                    <a:ext uri="{FF2B5EF4-FFF2-40B4-BE49-F238E27FC236}">
                      <a16:creationId xmlns:a16="http://schemas.microsoft.com/office/drawing/2014/main" id="{FD59F3D4-B9D9-449A-AAB9-CC569924C5D0}"/>
                    </a:ext>
                  </a:extLst>
                </p14:cNvPr>
                <p14:cNvContentPartPr/>
                <p14:nvPr/>
              </p14:nvContentPartPr>
              <p14:xfrm>
                <a:off x="10279773" y="2033880"/>
                <a:ext cx="55800" cy="10080"/>
              </p14:xfrm>
            </p:contentPart>
          </mc:Choice>
          <mc:Fallback>
            <p:pic>
              <p:nvPicPr>
                <p:cNvPr id="39070" name="Freihand 39069">
                  <a:extLst>
                    <a:ext uri="{FF2B5EF4-FFF2-40B4-BE49-F238E27FC236}">
                      <a16:creationId xmlns:a16="http://schemas.microsoft.com/office/drawing/2014/main" id="{FD59F3D4-B9D9-449A-AAB9-CC569924C5D0}"/>
                    </a:ext>
                  </a:extLst>
                </p:cNvPr>
                <p:cNvPicPr/>
                <p:nvPr/>
              </p:nvPicPr>
              <p:blipFill>
                <a:blip r:embed="rId170"/>
                <a:stretch>
                  <a:fillRect/>
                </a:stretch>
              </p:blipFill>
              <p:spPr>
                <a:xfrm>
                  <a:off x="10275453" y="2029560"/>
                  <a:ext cx="64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9071" name="Freihand 39070">
                  <a:extLst>
                    <a:ext uri="{FF2B5EF4-FFF2-40B4-BE49-F238E27FC236}">
                      <a16:creationId xmlns:a16="http://schemas.microsoft.com/office/drawing/2014/main" id="{4981E4E0-532F-46E7-AB51-E97279A0EDFD}"/>
                    </a:ext>
                  </a:extLst>
                </p14:cNvPr>
                <p14:cNvContentPartPr/>
                <p14:nvPr/>
              </p14:nvContentPartPr>
              <p14:xfrm>
                <a:off x="10613133" y="2096520"/>
                <a:ext cx="142200" cy="130320"/>
              </p14:xfrm>
            </p:contentPart>
          </mc:Choice>
          <mc:Fallback>
            <p:pic>
              <p:nvPicPr>
                <p:cNvPr id="39071" name="Freihand 39070">
                  <a:extLst>
                    <a:ext uri="{FF2B5EF4-FFF2-40B4-BE49-F238E27FC236}">
                      <a16:creationId xmlns:a16="http://schemas.microsoft.com/office/drawing/2014/main" id="{4981E4E0-532F-46E7-AB51-E97279A0EDFD}"/>
                    </a:ext>
                  </a:extLst>
                </p:cNvPr>
                <p:cNvPicPr/>
                <p:nvPr/>
              </p:nvPicPr>
              <p:blipFill>
                <a:blip r:embed="rId172"/>
                <a:stretch>
                  <a:fillRect/>
                </a:stretch>
              </p:blipFill>
              <p:spPr>
                <a:xfrm>
                  <a:off x="10608813" y="2092200"/>
                  <a:ext cx="150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9072" name="Freihand 39071">
                  <a:extLst>
                    <a:ext uri="{FF2B5EF4-FFF2-40B4-BE49-F238E27FC236}">
                      <a16:creationId xmlns:a16="http://schemas.microsoft.com/office/drawing/2014/main" id="{69D587E2-3887-401B-92F3-C4A4E63D03B9}"/>
                    </a:ext>
                  </a:extLst>
                </p14:cNvPr>
                <p14:cNvContentPartPr/>
                <p14:nvPr/>
              </p14:nvContentPartPr>
              <p14:xfrm>
                <a:off x="10780173" y="2155920"/>
                <a:ext cx="163080" cy="62280"/>
              </p14:xfrm>
            </p:contentPart>
          </mc:Choice>
          <mc:Fallback>
            <p:pic>
              <p:nvPicPr>
                <p:cNvPr id="39072" name="Freihand 39071">
                  <a:extLst>
                    <a:ext uri="{FF2B5EF4-FFF2-40B4-BE49-F238E27FC236}">
                      <a16:creationId xmlns:a16="http://schemas.microsoft.com/office/drawing/2014/main" id="{69D587E2-3887-401B-92F3-C4A4E63D03B9}"/>
                    </a:ext>
                  </a:extLst>
                </p:cNvPr>
                <p:cNvPicPr/>
                <p:nvPr/>
              </p:nvPicPr>
              <p:blipFill>
                <a:blip r:embed="rId174"/>
                <a:stretch>
                  <a:fillRect/>
                </a:stretch>
              </p:blipFill>
              <p:spPr>
                <a:xfrm>
                  <a:off x="10775853" y="2151600"/>
                  <a:ext cx="171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9073" name="Freihand 39072">
                  <a:extLst>
                    <a:ext uri="{FF2B5EF4-FFF2-40B4-BE49-F238E27FC236}">
                      <a16:creationId xmlns:a16="http://schemas.microsoft.com/office/drawing/2014/main" id="{B8B603FC-7D83-41BF-8223-E4727E13E5EF}"/>
                    </a:ext>
                  </a:extLst>
                </p14:cNvPr>
                <p14:cNvContentPartPr/>
                <p14:nvPr/>
              </p14:nvContentPartPr>
              <p14:xfrm>
                <a:off x="11068173" y="2066280"/>
                <a:ext cx="107640" cy="114120"/>
              </p14:xfrm>
            </p:contentPart>
          </mc:Choice>
          <mc:Fallback>
            <p:pic>
              <p:nvPicPr>
                <p:cNvPr id="39073" name="Freihand 39072">
                  <a:extLst>
                    <a:ext uri="{FF2B5EF4-FFF2-40B4-BE49-F238E27FC236}">
                      <a16:creationId xmlns:a16="http://schemas.microsoft.com/office/drawing/2014/main" id="{B8B603FC-7D83-41BF-8223-E4727E13E5EF}"/>
                    </a:ext>
                  </a:extLst>
                </p:cNvPr>
                <p:cNvPicPr/>
                <p:nvPr/>
              </p:nvPicPr>
              <p:blipFill>
                <a:blip r:embed="rId176"/>
                <a:stretch>
                  <a:fillRect/>
                </a:stretch>
              </p:blipFill>
              <p:spPr>
                <a:xfrm>
                  <a:off x="11063853" y="2061960"/>
                  <a:ext cx="116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9074" name="Freihand 39073">
                  <a:extLst>
                    <a:ext uri="{FF2B5EF4-FFF2-40B4-BE49-F238E27FC236}">
                      <a16:creationId xmlns:a16="http://schemas.microsoft.com/office/drawing/2014/main" id="{D4B37AFD-D9C0-4862-B2BE-CA4DF74578BC}"/>
                    </a:ext>
                  </a:extLst>
                </p14:cNvPr>
                <p14:cNvContentPartPr/>
                <p14:nvPr/>
              </p14:nvContentPartPr>
              <p14:xfrm>
                <a:off x="11278053" y="2117760"/>
                <a:ext cx="242640" cy="94320"/>
              </p14:xfrm>
            </p:contentPart>
          </mc:Choice>
          <mc:Fallback>
            <p:pic>
              <p:nvPicPr>
                <p:cNvPr id="39074" name="Freihand 39073">
                  <a:extLst>
                    <a:ext uri="{FF2B5EF4-FFF2-40B4-BE49-F238E27FC236}">
                      <a16:creationId xmlns:a16="http://schemas.microsoft.com/office/drawing/2014/main" id="{D4B37AFD-D9C0-4862-B2BE-CA4DF74578BC}"/>
                    </a:ext>
                  </a:extLst>
                </p:cNvPr>
                <p:cNvPicPr/>
                <p:nvPr/>
              </p:nvPicPr>
              <p:blipFill>
                <a:blip r:embed="rId178"/>
                <a:stretch>
                  <a:fillRect/>
                </a:stretch>
              </p:blipFill>
              <p:spPr>
                <a:xfrm>
                  <a:off x="11273733" y="2113440"/>
                  <a:ext cx="251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9076" name="Freihand 39075">
                  <a:extLst>
                    <a:ext uri="{FF2B5EF4-FFF2-40B4-BE49-F238E27FC236}">
                      <a16:creationId xmlns:a16="http://schemas.microsoft.com/office/drawing/2014/main" id="{1AA03F46-D398-4D93-9FDD-2645A4E36E5E}"/>
                    </a:ext>
                  </a:extLst>
                </p14:cNvPr>
                <p14:cNvContentPartPr/>
                <p14:nvPr/>
              </p14:nvContentPartPr>
              <p14:xfrm>
                <a:off x="11656053" y="2079600"/>
                <a:ext cx="89280" cy="127080"/>
              </p14:xfrm>
            </p:contentPart>
          </mc:Choice>
          <mc:Fallback>
            <p:pic>
              <p:nvPicPr>
                <p:cNvPr id="39076" name="Freihand 39075">
                  <a:extLst>
                    <a:ext uri="{FF2B5EF4-FFF2-40B4-BE49-F238E27FC236}">
                      <a16:creationId xmlns:a16="http://schemas.microsoft.com/office/drawing/2014/main" id="{1AA03F46-D398-4D93-9FDD-2645A4E36E5E}"/>
                    </a:ext>
                  </a:extLst>
                </p:cNvPr>
                <p:cNvPicPr/>
                <p:nvPr/>
              </p:nvPicPr>
              <p:blipFill>
                <a:blip r:embed="rId180"/>
                <a:stretch>
                  <a:fillRect/>
                </a:stretch>
              </p:blipFill>
              <p:spPr>
                <a:xfrm>
                  <a:off x="11651733" y="2075280"/>
                  <a:ext cx="97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9077" name="Freihand 39076">
                  <a:extLst>
                    <a:ext uri="{FF2B5EF4-FFF2-40B4-BE49-F238E27FC236}">
                      <a16:creationId xmlns:a16="http://schemas.microsoft.com/office/drawing/2014/main" id="{2488E891-AEB2-4651-9671-14743BC294B7}"/>
                    </a:ext>
                  </a:extLst>
                </p14:cNvPr>
                <p14:cNvContentPartPr/>
                <p14:nvPr/>
              </p14:nvContentPartPr>
              <p14:xfrm>
                <a:off x="11668293" y="2131080"/>
                <a:ext cx="85320" cy="27000"/>
              </p14:xfrm>
            </p:contentPart>
          </mc:Choice>
          <mc:Fallback>
            <p:pic>
              <p:nvPicPr>
                <p:cNvPr id="39077" name="Freihand 39076">
                  <a:extLst>
                    <a:ext uri="{FF2B5EF4-FFF2-40B4-BE49-F238E27FC236}">
                      <a16:creationId xmlns:a16="http://schemas.microsoft.com/office/drawing/2014/main" id="{2488E891-AEB2-4651-9671-14743BC294B7}"/>
                    </a:ext>
                  </a:extLst>
                </p:cNvPr>
                <p:cNvPicPr/>
                <p:nvPr/>
              </p:nvPicPr>
              <p:blipFill>
                <a:blip r:embed="rId182"/>
                <a:stretch>
                  <a:fillRect/>
                </a:stretch>
              </p:blipFill>
              <p:spPr>
                <a:xfrm>
                  <a:off x="11663973" y="2126760"/>
                  <a:ext cx="93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9146" name="Freihand 39145">
                  <a:extLst>
                    <a:ext uri="{FF2B5EF4-FFF2-40B4-BE49-F238E27FC236}">
                      <a16:creationId xmlns:a16="http://schemas.microsoft.com/office/drawing/2014/main" id="{EC45C9E6-D7D9-4F30-93CA-19EA3994DC31}"/>
                    </a:ext>
                  </a:extLst>
                </p14:cNvPr>
                <p14:cNvContentPartPr/>
                <p14:nvPr/>
              </p14:nvContentPartPr>
              <p14:xfrm>
                <a:off x="8502813" y="2590800"/>
                <a:ext cx="22320" cy="81720"/>
              </p14:xfrm>
            </p:contentPart>
          </mc:Choice>
          <mc:Fallback>
            <p:pic>
              <p:nvPicPr>
                <p:cNvPr id="39146" name="Freihand 39145">
                  <a:extLst>
                    <a:ext uri="{FF2B5EF4-FFF2-40B4-BE49-F238E27FC236}">
                      <a16:creationId xmlns:a16="http://schemas.microsoft.com/office/drawing/2014/main" id="{EC45C9E6-D7D9-4F30-93CA-19EA3994DC31}"/>
                    </a:ext>
                  </a:extLst>
                </p:cNvPr>
                <p:cNvPicPr/>
                <p:nvPr/>
              </p:nvPicPr>
              <p:blipFill>
                <a:blip r:embed="rId184"/>
                <a:stretch>
                  <a:fillRect/>
                </a:stretch>
              </p:blipFill>
              <p:spPr>
                <a:xfrm>
                  <a:off x="8498493" y="2586480"/>
                  <a:ext cx="30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9147" name="Freihand 39146">
                  <a:extLst>
                    <a:ext uri="{FF2B5EF4-FFF2-40B4-BE49-F238E27FC236}">
                      <a16:creationId xmlns:a16="http://schemas.microsoft.com/office/drawing/2014/main" id="{54628666-53B5-4005-85DF-AAD90718FC4D}"/>
                    </a:ext>
                  </a:extLst>
                </p14:cNvPr>
                <p14:cNvContentPartPr/>
                <p14:nvPr/>
              </p14:nvContentPartPr>
              <p14:xfrm>
                <a:off x="8774973" y="2544000"/>
                <a:ext cx="28080" cy="135720"/>
              </p14:xfrm>
            </p:contentPart>
          </mc:Choice>
          <mc:Fallback>
            <p:pic>
              <p:nvPicPr>
                <p:cNvPr id="39147" name="Freihand 39146">
                  <a:extLst>
                    <a:ext uri="{FF2B5EF4-FFF2-40B4-BE49-F238E27FC236}">
                      <a16:creationId xmlns:a16="http://schemas.microsoft.com/office/drawing/2014/main" id="{54628666-53B5-4005-85DF-AAD90718FC4D}"/>
                    </a:ext>
                  </a:extLst>
                </p:cNvPr>
                <p:cNvPicPr/>
                <p:nvPr/>
              </p:nvPicPr>
              <p:blipFill>
                <a:blip r:embed="rId186"/>
                <a:stretch>
                  <a:fillRect/>
                </a:stretch>
              </p:blipFill>
              <p:spPr>
                <a:xfrm>
                  <a:off x="8770653" y="2539680"/>
                  <a:ext cx="36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9148" name="Freihand 39147">
                  <a:extLst>
                    <a:ext uri="{FF2B5EF4-FFF2-40B4-BE49-F238E27FC236}">
                      <a16:creationId xmlns:a16="http://schemas.microsoft.com/office/drawing/2014/main" id="{A429E54E-BECA-4FBA-8A55-215ADF2ACE53}"/>
                    </a:ext>
                  </a:extLst>
                </p14:cNvPr>
                <p14:cNvContentPartPr/>
                <p14:nvPr/>
              </p14:nvContentPartPr>
              <p14:xfrm>
                <a:off x="8729613" y="2632200"/>
                <a:ext cx="132480" cy="37800"/>
              </p14:xfrm>
            </p:contentPart>
          </mc:Choice>
          <mc:Fallback>
            <p:pic>
              <p:nvPicPr>
                <p:cNvPr id="39148" name="Freihand 39147">
                  <a:extLst>
                    <a:ext uri="{FF2B5EF4-FFF2-40B4-BE49-F238E27FC236}">
                      <a16:creationId xmlns:a16="http://schemas.microsoft.com/office/drawing/2014/main" id="{A429E54E-BECA-4FBA-8A55-215ADF2ACE53}"/>
                    </a:ext>
                  </a:extLst>
                </p:cNvPr>
                <p:cNvPicPr/>
                <p:nvPr/>
              </p:nvPicPr>
              <p:blipFill>
                <a:blip r:embed="rId188"/>
                <a:stretch>
                  <a:fillRect/>
                </a:stretch>
              </p:blipFill>
              <p:spPr>
                <a:xfrm>
                  <a:off x="8725293" y="2627880"/>
                  <a:ext cx="141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9149" name="Freihand 39148">
                  <a:extLst>
                    <a:ext uri="{FF2B5EF4-FFF2-40B4-BE49-F238E27FC236}">
                      <a16:creationId xmlns:a16="http://schemas.microsoft.com/office/drawing/2014/main" id="{AC1A44A4-416D-4518-8098-1623D5AF23EF}"/>
                    </a:ext>
                  </a:extLst>
                </p14:cNvPr>
                <p14:cNvContentPartPr/>
                <p14:nvPr/>
              </p14:nvContentPartPr>
              <p14:xfrm>
                <a:off x="8727813" y="2501520"/>
                <a:ext cx="122400" cy="39600"/>
              </p14:xfrm>
            </p:contentPart>
          </mc:Choice>
          <mc:Fallback>
            <p:pic>
              <p:nvPicPr>
                <p:cNvPr id="39149" name="Freihand 39148">
                  <a:extLst>
                    <a:ext uri="{FF2B5EF4-FFF2-40B4-BE49-F238E27FC236}">
                      <a16:creationId xmlns:a16="http://schemas.microsoft.com/office/drawing/2014/main" id="{AC1A44A4-416D-4518-8098-1623D5AF23EF}"/>
                    </a:ext>
                  </a:extLst>
                </p:cNvPr>
                <p:cNvPicPr/>
                <p:nvPr/>
              </p:nvPicPr>
              <p:blipFill>
                <a:blip r:embed="rId190"/>
                <a:stretch>
                  <a:fillRect/>
                </a:stretch>
              </p:blipFill>
              <p:spPr>
                <a:xfrm>
                  <a:off x="8723493" y="2497200"/>
                  <a:ext cx="131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9150" name="Freihand 39149">
                  <a:extLst>
                    <a:ext uri="{FF2B5EF4-FFF2-40B4-BE49-F238E27FC236}">
                      <a16:creationId xmlns:a16="http://schemas.microsoft.com/office/drawing/2014/main" id="{BAD9D9FA-C11D-4C54-8C8A-1361929518CF}"/>
                    </a:ext>
                  </a:extLst>
                </p14:cNvPr>
                <p14:cNvContentPartPr/>
                <p14:nvPr/>
              </p14:nvContentPartPr>
              <p14:xfrm>
                <a:off x="8874333" y="2581080"/>
                <a:ext cx="114120" cy="78840"/>
              </p14:xfrm>
            </p:contentPart>
          </mc:Choice>
          <mc:Fallback>
            <p:pic>
              <p:nvPicPr>
                <p:cNvPr id="39150" name="Freihand 39149">
                  <a:extLst>
                    <a:ext uri="{FF2B5EF4-FFF2-40B4-BE49-F238E27FC236}">
                      <a16:creationId xmlns:a16="http://schemas.microsoft.com/office/drawing/2014/main" id="{BAD9D9FA-C11D-4C54-8C8A-1361929518CF}"/>
                    </a:ext>
                  </a:extLst>
                </p:cNvPr>
                <p:cNvPicPr/>
                <p:nvPr/>
              </p:nvPicPr>
              <p:blipFill>
                <a:blip r:embed="rId192"/>
                <a:stretch>
                  <a:fillRect/>
                </a:stretch>
              </p:blipFill>
              <p:spPr>
                <a:xfrm>
                  <a:off x="8870013" y="2576760"/>
                  <a:ext cx="122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9151" name="Freihand 39150">
                  <a:extLst>
                    <a:ext uri="{FF2B5EF4-FFF2-40B4-BE49-F238E27FC236}">
                      <a16:creationId xmlns:a16="http://schemas.microsoft.com/office/drawing/2014/main" id="{BF4FAA46-2BC1-4F1E-B3F2-7AB0AC2CADA6}"/>
                    </a:ext>
                  </a:extLst>
                </p14:cNvPr>
                <p14:cNvContentPartPr/>
                <p14:nvPr/>
              </p14:nvContentPartPr>
              <p14:xfrm>
                <a:off x="9026613" y="2552640"/>
                <a:ext cx="169560" cy="88560"/>
              </p14:xfrm>
            </p:contentPart>
          </mc:Choice>
          <mc:Fallback>
            <p:pic>
              <p:nvPicPr>
                <p:cNvPr id="39151" name="Freihand 39150">
                  <a:extLst>
                    <a:ext uri="{FF2B5EF4-FFF2-40B4-BE49-F238E27FC236}">
                      <a16:creationId xmlns:a16="http://schemas.microsoft.com/office/drawing/2014/main" id="{BF4FAA46-2BC1-4F1E-B3F2-7AB0AC2CADA6}"/>
                    </a:ext>
                  </a:extLst>
                </p:cNvPr>
                <p:cNvPicPr/>
                <p:nvPr/>
              </p:nvPicPr>
              <p:blipFill>
                <a:blip r:embed="rId194"/>
                <a:stretch>
                  <a:fillRect/>
                </a:stretch>
              </p:blipFill>
              <p:spPr>
                <a:xfrm>
                  <a:off x="9022293" y="2548320"/>
                  <a:ext cx="178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9152" name="Freihand 39151">
                  <a:extLst>
                    <a:ext uri="{FF2B5EF4-FFF2-40B4-BE49-F238E27FC236}">
                      <a16:creationId xmlns:a16="http://schemas.microsoft.com/office/drawing/2014/main" id="{CCBDC466-EC51-41D2-BC34-20BDFC0736FA}"/>
                    </a:ext>
                  </a:extLst>
                </p14:cNvPr>
                <p14:cNvContentPartPr/>
                <p14:nvPr/>
              </p14:nvContentPartPr>
              <p14:xfrm>
                <a:off x="9178893" y="2561280"/>
                <a:ext cx="84600" cy="80640"/>
              </p14:xfrm>
            </p:contentPart>
          </mc:Choice>
          <mc:Fallback>
            <p:pic>
              <p:nvPicPr>
                <p:cNvPr id="39152" name="Freihand 39151">
                  <a:extLst>
                    <a:ext uri="{FF2B5EF4-FFF2-40B4-BE49-F238E27FC236}">
                      <a16:creationId xmlns:a16="http://schemas.microsoft.com/office/drawing/2014/main" id="{CCBDC466-EC51-41D2-BC34-20BDFC0736FA}"/>
                    </a:ext>
                  </a:extLst>
                </p:cNvPr>
                <p:cNvPicPr/>
                <p:nvPr/>
              </p:nvPicPr>
              <p:blipFill>
                <a:blip r:embed="rId196"/>
                <a:stretch>
                  <a:fillRect/>
                </a:stretch>
              </p:blipFill>
              <p:spPr>
                <a:xfrm>
                  <a:off x="9174573" y="2556960"/>
                  <a:ext cx="93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9153" name="Freihand 39152">
                  <a:extLst>
                    <a:ext uri="{FF2B5EF4-FFF2-40B4-BE49-F238E27FC236}">
                      <a16:creationId xmlns:a16="http://schemas.microsoft.com/office/drawing/2014/main" id="{9D17ED4E-6BE4-402D-AF80-0861720F7B10}"/>
                    </a:ext>
                  </a:extLst>
                </p14:cNvPr>
                <p14:cNvContentPartPr/>
                <p14:nvPr/>
              </p14:nvContentPartPr>
              <p14:xfrm>
                <a:off x="9250893" y="2457240"/>
                <a:ext cx="109080" cy="159480"/>
              </p14:xfrm>
            </p:contentPart>
          </mc:Choice>
          <mc:Fallback>
            <p:pic>
              <p:nvPicPr>
                <p:cNvPr id="39153" name="Freihand 39152">
                  <a:extLst>
                    <a:ext uri="{FF2B5EF4-FFF2-40B4-BE49-F238E27FC236}">
                      <a16:creationId xmlns:a16="http://schemas.microsoft.com/office/drawing/2014/main" id="{9D17ED4E-6BE4-402D-AF80-0861720F7B10}"/>
                    </a:ext>
                  </a:extLst>
                </p:cNvPr>
                <p:cNvPicPr/>
                <p:nvPr/>
              </p:nvPicPr>
              <p:blipFill>
                <a:blip r:embed="rId198"/>
                <a:stretch>
                  <a:fillRect/>
                </a:stretch>
              </p:blipFill>
              <p:spPr>
                <a:xfrm>
                  <a:off x="9246573" y="2452920"/>
                  <a:ext cx="117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9156" name="Freihand 39155">
                  <a:extLst>
                    <a:ext uri="{FF2B5EF4-FFF2-40B4-BE49-F238E27FC236}">
                      <a16:creationId xmlns:a16="http://schemas.microsoft.com/office/drawing/2014/main" id="{0D3A3447-EB86-40BF-877E-E615ECAE4C2D}"/>
                    </a:ext>
                  </a:extLst>
                </p14:cNvPr>
                <p14:cNvContentPartPr/>
                <p14:nvPr/>
              </p14:nvContentPartPr>
              <p14:xfrm>
                <a:off x="9384813" y="2545080"/>
                <a:ext cx="21600" cy="100800"/>
              </p14:xfrm>
            </p:contentPart>
          </mc:Choice>
          <mc:Fallback>
            <p:pic>
              <p:nvPicPr>
                <p:cNvPr id="39156" name="Freihand 39155">
                  <a:extLst>
                    <a:ext uri="{FF2B5EF4-FFF2-40B4-BE49-F238E27FC236}">
                      <a16:creationId xmlns:a16="http://schemas.microsoft.com/office/drawing/2014/main" id="{0D3A3447-EB86-40BF-877E-E615ECAE4C2D}"/>
                    </a:ext>
                  </a:extLst>
                </p:cNvPr>
                <p:cNvPicPr/>
                <p:nvPr/>
              </p:nvPicPr>
              <p:blipFill>
                <a:blip r:embed="rId200"/>
                <a:stretch>
                  <a:fillRect/>
                </a:stretch>
              </p:blipFill>
              <p:spPr>
                <a:xfrm>
                  <a:off x="9380493" y="2540760"/>
                  <a:ext cx="30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9157" name="Freihand 39156">
                  <a:extLst>
                    <a:ext uri="{FF2B5EF4-FFF2-40B4-BE49-F238E27FC236}">
                      <a16:creationId xmlns:a16="http://schemas.microsoft.com/office/drawing/2014/main" id="{9B501DFE-3D3F-4896-9536-1B90B2542588}"/>
                    </a:ext>
                  </a:extLst>
                </p14:cNvPr>
                <p14:cNvContentPartPr/>
                <p14:nvPr/>
              </p14:nvContentPartPr>
              <p14:xfrm>
                <a:off x="9446373" y="2459400"/>
                <a:ext cx="138240" cy="145080"/>
              </p14:xfrm>
            </p:contentPart>
          </mc:Choice>
          <mc:Fallback>
            <p:pic>
              <p:nvPicPr>
                <p:cNvPr id="39157" name="Freihand 39156">
                  <a:extLst>
                    <a:ext uri="{FF2B5EF4-FFF2-40B4-BE49-F238E27FC236}">
                      <a16:creationId xmlns:a16="http://schemas.microsoft.com/office/drawing/2014/main" id="{9B501DFE-3D3F-4896-9536-1B90B2542588}"/>
                    </a:ext>
                  </a:extLst>
                </p:cNvPr>
                <p:cNvPicPr/>
                <p:nvPr/>
              </p:nvPicPr>
              <p:blipFill>
                <a:blip r:embed="rId202"/>
                <a:stretch>
                  <a:fillRect/>
                </a:stretch>
              </p:blipFill>
              <p:spPr>
                <a:xfrm>
                  <a:off x="9442053" y="2455080"/>
                  <a:ext cx="146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9158" name="Freihand 39157">
                  <a:extLst>
                    <a:ext uri="{FF2B5EF4-FFF2-40B4-BE49-F238E27FC236}">
                      <a16:creationId xmlns:a16="http://schemas.microsoft.com/office/drawing/2014/main" id="{5586BB62-3F34-4A04-8CFC-2C983C7F308F}"/>
                    </a:ext>
                  </a:extLst>
                </p14:cNvPr>
                <p14:cNvContentPartPr/>
                <p14:nvPr/>
              </p14:nvContentPartPr>
              <p14:xfrm>
                <a:off x="9543573" y="2447880"/>
                <a:ext cx="33120" cy="37440"/>
              </p14:xfrm>
            </p:contentPart>
          </mc:Choice>
          <mc:Fallback>
            <p:pic>
              <p:nvPicPr>
                <p:cNvPr id="39158" name="Freihand 39157">
                  <a:extLst>
                    <a:ext uri="{FF2B5EF4-FFF2-40B4-BE49-F238E27FC236}">
                      <a16:creationId xmlns:a16="http://schemas.microsoft.com/office/drawing/2014/main" id="{5586BB62-3F34-4A04-8CFC-2C983C7F308F}"/>
                    </a:ext>
                  </a:extLst>
                </p:cNvPr>
                <p:cNvPicPr/>
                <p:nvPr/>
              </p:nvPicPr>
              <p:blipFill>
                <a:blip r:embed="rId204"/>
                <a:stretch>
                  <a:fillRect/>
                </a:stretch>
              </p:blipFill>
              <p:spPr>
                <a:xfrm>
                  <a:off x="9539253" y="2443560"/>
                  <a:ext cx="417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9159" name="Freihand 39158">
                  <a:extLst>
                    <a:ext uri="{FF2B5EF4-FFF2-40B4-BE49-F238E27FC236}">
                      <a16:creationId xmlns:a16="http://schemas.microsoft.com/office/drawing/2014/main" id="{8BE1B000-6B33-4F77-AE7A-CF4B5B57B15C}"/>
                    </a:ext>
                  </a:extLst>
                </p14:cNvPr>
                <p14:cNvContentPartPr/>
                <p14:nvPr/>
              </p14:nvContentPartPr>
              <p14:xfrm>
                <a:off x="9352053" y="2360400"/>
                <a:ext cx="407520" cy="223560"/>
              </p14:xfrm>
            </p:contentPart>
          </mc:Choice>
          <mc:Fallback>
            <p:pic>
              <p:nvPicPr>
                <p:cNvPr id="39159" name="Freihand 39158">
                  <a:extLst>
                    <a:ext uri="{FF2B5EF4-FFF2-40B4-BE49-F238E27FC236}">
                      <a16:creationId xmlns:a16="http://schemas.microsoft.com/office/drawing/2014/main" id="{8BE1B000-6B33-4F77-AE7A-CF4B5B57B15C}"/>
                    </a:ext>
                  </a:extLst>
                </p:cNvPr>
                <p:cNvPicPr/>
                <p:nvPr/>
              </p:nvPicPr>
              <p:blipFill>
                <a:blip r:embed="rId206"/>
                <a:stretch>
                  <a:fillRect/>
                </a:stretch>
              </p:blipFill>
              <p:spPr>
                <a:xfrm>
                  <a:off x="9347733" y="2356080"/>
                  <a:ext cx="4161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9160" name="Freihand 39159">
                  <a:extLst>
                    <a:ext uri="{FF2B5EF4-FFF2-40B4-BE49-F238E27FC236}">
                      <a16:creationId xmlns:a16="http://schemas.microsoft.com/office/drawing/2014/main" id="{E1057B86-C1D5-47A0-8A21-A106C8B20908}"/>
                    </a:ext>
                  </a:extLst>
                </p14:cNvPr>
                <p14:cNvContentPartPr/>
                <p14:nvPr/>
              </p14:nvContentPartPr>
              <p14:xfrm>
                <a:off x="9932013" y="2463000"/>
                <a:ext cx="342720" cy="136800"/>
              </p14:xfrm>
            </p:contentPart>
          </mc:Choice>
          <mc:Fallback>
            <p:pic>
              <p:nvPicPr>
                <p:cNvPr id="39160" name="Freihand 39159">
                  <a:extLst>
                    <a:ext uri="{FF2B5EF4-FFF2-40B4-BE49-F238E27FC236}">
                      <a16:creationId xmlns:a16="http://schemas.microsoft.com/office/drawing/2014/main" id="{E1057B86-C1D5-47A0-8A21-A106C8B20908}"/>
                    </a:ext>
                  </a:extLst>
                </p:cNvPr>
                <p:cNvPicPr/>
                <p:nvPr/>
              </p:nvPicPr>
              <p:blipFill>
                <a:blip r:embed="rId208"/>
                <a:stretch>
                  <a:fillRect/>
                </a:stretch>
              </p:blipFill>
              <p:spPr>
                <a:xfrm>
                  <a:off x="9927693" y="2458680"/>
                  <a:ext cx="351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9162" name="Freihand 39161">
                  <a:extLst>
                    <a:ext uri="{FF2B5EF4-FFF2-40B4-BE49-F238E27FC236}">
                      <a16:creationId xmlns:a16="http://schemas.microsoft.com/office/drawing/2014/main" id="{C63A68B4-D800-42E9-8B41-32B3BB4DFCB2}"/>
                    </a:ext>
                  </a:extLst>
                </p14:cNvPr>
                <p14:cNvContentPartPr/>
                <p14:nvPr/>
              </p14:nvContentPartPr>
              <p14:xfrm>
                <a:off x="10461573" y="2450760"/>
                <a:ext cx="3600" cy="94320"/>
              </p14:xfrm>
            </p:contentPart>
          </mc:Choice>
          <mc:Fallback>
            <p:pic>
              <p:nvPicPr>
                <p:cNvPr id="39162" name="Freihand 39161">
                  <a:extLst>
                    <a:ext uri="{FF2B5EF4-FFF2-40B4-BE49-F238E27FC236}">
                      <a16:creationId xmlns:a16="http://schemas.microsoft.com/office/drawing/2014/main" id="{C63A68B4-D800-42E9-8B41-32B3BB4DFCB2}"/>
                    </a:ext>
                  </a:extLst>
                </p:cNvPr>
                <p:cNvPicPr/>
                <p:nvPr/>
              </p:nvPicPr>
              <p:blipFill>
                <a:blip r:embed="rId210"/>
                <a:stretch>
                  <a:fillRect/>
                </a:stretch>
              </p:blipFill>
              <p:spPr>
                <a:xfrm>
                  <a:off x="10457253" y="2446440"/>
                  <a:ext cx="12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9163" name="Freihand 39162">
                  <a:extLst>
                    <a:ext uri="{FF2B5EF4-FFF2-40B4-BE49-F238E27FC236}">
                      <a16:creationId xmlns:a16="http://schemas.microsoft.com/office/drawing/2014/main" id="{618B98BC-4DB8-4818-AE92-782ACB29AA43}"/>
                    </a:ext>
                  </a:extLst>
                </p14:cNvPr>
                <p14:cNvContentPartPr/>
                <p14:nvPr/>
              </p14:nvContentPartPr>
              <p14:xfrm>
                <a:off x="10456893" y="2433480"/>
                <a:ext cx="116640" cy="51840"/>
              </p14:xfrm>
            </p:contentPart>
          </mc:Choice>
          <mc:Fallback>
            <p:pic>
              <p:nvPicPr>
                <p:cNvPr id="39163" name="Freihand 39162">
                  <a:extLst>
                    <a:ext uri="{FF2B5EF4-FFF2-40B4-BE49-F238E27FC236}">
                      <a16:creationId xmlns:a16="http://schemas.microsoft.com/office/drawing/2014/main" id="{618B98BC-4DB8-4818-AE92-782ACB29AA43}"/>
                    </a:ext>
                  </a:extLst>
                </p:cNvPr>
                <p:cNvPicPr/>
                <p:nvPr/>
              </p:nvPicPr>
              <p:blipFill>
                <a:blip r:embed="rId212"/>
                <a:stretch>
                  <a:fillRect/>
                </a:stretch>
              </p:blipFill>
              <p:spPr>
                <a:xfrm>
                  <a:off x="10452573" y="2429160"/>
                  <a:ext cx="125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9164" name="Freihand 39163">
                  <a:extLst>
                    <a:ext uri="{FF2B5EF4-FFF2-40B4-BE49-F238E27FC236}">
                      <a16:creationId xmlns:a16="http://schemas.microsoft.com/office/drawing/2014/main" id="{A2BE18D5-1821-4C8E-8DDC-226807A9042B}"/>
                    </a:ext>
                  </a:extLst>
                </p14:cNvPr>
                <p14:cNvContentPartPr/>
                <p14:nvPr/>
              </p14:nvContentPartPr>
              <p14:xfrm>
                <a:off x="10451853" y="2537160"/>
                <a:ext cx="122760" cy="10440"/>
              </p14:xfrm>
            </p:contentPart>
          </mc:Choice>
          <mc:Fallback>
            <p:pic>
              <p:nvPicPr>
                <p:cNvPr id="39164" name="Freihand 39163">
                  <a:extLst>
                    <a:ext uri="{FF2B5EF4-FFF2-40B4-BE49-F238E27FC236}">
                      <a16:creationId xmlns:a16="http://schemas.microsoft.com/office/drawing/2014/main" id="{A2BE18D5-1821-4C8E-8DDC-226807A9042B}"/>
                    </a:ext>
                  </a:extLst>
                </p:cNvPr>
                <p:cNvPicPr/>
                <p:nvPr/>
              </p:nvPicPr>
              <p:blipFill>
                <a:blip r:embed="rId214"/>
                <a:stretch>
                  <a:fillRect/>
                </a:stretch>
              </p:blipFill>
              <p:spPr>
                <a:xfrm>
                  <a:off x="10447533" y="2532840"/>
                  <a:ext cx="1314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9165" name="Freihand 39164">
                  <a:extLst>
                    <a:ext uri="{FF2B5EF4-FFF2-40B4-BE49-F238E27FC236}">
                      <a16:creationId xmlns:a16="http://schemas.microsoft.com/office/drawing/2014/main" id="{7E416C2B-CED7-4A7C-AD68-5F653B0899E9}"/>
                    </a:ext>
                  </a:extLst>
                </p14:cNvPr>
                <p14:cNvContentPartPr/>
                <p14:nvPr/>
              </p14:nvContentPartPr>
              <p14:xfrm>
                <a:off x="10596573" y="2472360"/>
                <a:ext cx="126000" cy="74520"/>
              </p14:xfrm>
            </p:contentPart>
          </mc:Choice>
          <mc:Fallback>
            <p:pic>
              <p:nvPicPr>
                <p:cNvPr id="39165" name="Freihand 39164">
                  <a:extLst>
                    <a:ext uri="{FF2B5EF4-FFF2-40B4-BE49-F238E27FC236}">
                      <a16:creationId xmlns:a16="http://schemas.microsoft.com/office/drawing/2014/main" id="{7E416C2B-CED7-4A7C-AD68-5F653B0899E9}"/>
                    </a:ext>
                  </a:extLst>
                </p:cNvPr>
                <p:cNvPicPr/>
                <p:nvPr/>
              </p:nvPicPr>
              <p:blipFill>
                <a:blip r:embed="rId216"/>
                <a:stretch>
                  <a:fillRect/>
                </a:stretch>
              </p:blipFill>
              <p:spPr>
                <a:xfrm>
                  <a:off x="10592253" y="2468040"/>
                  <a:ext cx="134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9166" name="Freihand 39165">
                  <a:extLst>
                    <a:ext uri="{FF2B5EF4-FFF2-40B4-BE49-F238E27FC236}">
                      <a16:creationId xmlns:a16="http://schemas.microsoft.com/office/drawing/2014/main" id="{BDC8F44E-488D-4CAB-84EA-B1D2F3725DC5}"/>
                    </a:ext>
                  </a:extLst>
                </p14:cNvPr>
                <p14:cNvContentPartPr/>
                <p14:nvPr/>
              </p14:nvContentPartPr>
              <p14:xfrm>
                <a:off x="10702413" y="2452920"/>
                <a:ext cx="79200" cy="110880"/>
              </p14:xfrm>
            </p:contentPart>
          </mc:Choice>
          <mc:Fallback>
            <p:pic>
              <p:nvPicPr>
                <p:cNvPr id="39166" name="Freihand 39165">
                  <a:extLst>
                    <a:ext uri="{FF2B5EF4-FFF2-40B4-BE49-F238E27FC236}">
                      <a16:creationId xmlns:a16="http://schemas.microsoft.com/office/drawing/2014/main" id="{BDC8F44E-488D-4CAB-84EA-B1D2F3725DC5}"/>
                    </a:ext>
                  </a:extLst>
                </p:cNvPr>
                <p:cNvPicPr/>
                <p:nvPr/>
              </p:nvPicPr>
              <p:blipFill>
                <a:blip r:embed="rId218"/>
                <a:stretch>
                  <a:fillRect/>
                </a:stretch>
              </p:blipFill>
              <p:spPr>
                <a:xfrm>
                  <a:off x="10698093" y="2448600"/>
                  <a:ext cx="87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9167" name="Freihand 39166">
                  <a:extLst>
                    <a:ext uri="{FF2B5EF4-FFF2-40B4-BE49-F238E27FC236}">
                      <a16:creationId xmlns:a16="http://schemas.microsoft.com/office/drawing/2014/main" id="{3DB44536-223B-4CF3-ADBC-DF71D3FCAAB3}"/>
                    </a:ext>
                  </a:extLst>
                </p14:cNvPr>
                <p14:cNvContentPartPr/>
                <p14:nvPr/>
              </p14:nvContentPartPr>
              <p14:xfrm>
                <a:off x="10752453" y="2460840"/>
                <a:ext cx="90000" cy="181080"/>
              </p14:xfrm>
            </p:contentPart>
          </mc:Choice>
          <mc:Fallback>
            <p:pic>
              <p:nvPicPr>
                <p:cNvPr id="39167" name="Freihand 39166">
                  <a:extLst>
                    <a:ext uri="{FF2B5EF4-FFF2-40B4-BE49-F238E27FC236}">
                      <a16:creationId xmlns:a16="http://schemas.microsoft.com/office/drawing/2014/main" id="{3DB44536-223B-4CF3-ADBC-DF71D3FCAAB3}"/>
                    </a:ext>
                  </a:extLst>
                </p:cNvPr>
                <p:cNvPicPr/>
                <p:nvPr/>
              </p:nvPicPr>
              <p:blipFill>
                <a:blip r:embed="rId220"/>
                <a:stretch>
                  <a:fillRect/>
                </a:stretch>
              </p:blipFill>
              <p:spPr>
                <a:xfrm>
                  <a:off x="10748133" y="2456520"/>
                  <a:ext cx="986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9168" name="Freihand 39167">
                  <a:extLst>
                    <a:ext uri="{FF2B5EF4-FFF2-40B4-BE49-F238E27FC236}">
                      <a16:creationId xmlns:a16="http://schemas.microsoft.com/office/drawing/2014/main" id="{38DECB65-4E9F-43AE-AFE9-0BE2E1324FA1}"/>
                    </a:ext>
                  </a:extLst>
                </p14:cNvPr>
                <p14:cNvContentPartPr/>
                <p14:nvPr/>
              </p14:nvContentPartPr>
              <p14:xfrm>
                <a:off x="10860453" y="2464800"/>
                <a:ext cx="215640" cy="52200"/>
              </p14:xfrm>
            </p:contentPart>
          </mc:Choice>
          <mc:Fallback>
            <p:pic>
              <p:nvPicPr>
                <p:cNvPr id="39168" name="Freihand 39167">
                  <a:extLst>
                    <a:ext uri="{FF2B5EF4-FFF2-40B4-BE49-F238E27FC236}">
                      <a16:creationId xmlns:a16="http://schemas.microsoft.com/office/drawing/2014/main" id="{38DECB65-4E9F-43AE-AFE9-0BE2E1324FA1}"/>
                    </a:ext>
                  </a:extLst>
                </p:cNvPr>
                <p:cNvPicPr/>
                <p:nvPr/>
              </p:nvPicPr>
              <p:blipFill>
                <a:blip r:embed="rId222"/>
                <a:stretch>
                  <a:fillRect/>
                </a:stretch>
              </p:blipFill>
              <p:spPr>
                <a:xfrm>
                  <a:off x="10856133" y="2460480"/>
                  <a:ext cx="224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9169" name="Freihand 39168">
                  <a:extLst>
                    <a:ext uri="{FF2B5EF4-FFF2-40B4-BE49-F238E27FC236}">
                      <a16:creationId xmlns:a16="http://schemas.microsoft.com/office/drawing/2014/main" id="{9E322B23-9549-4746-AE0F-970012B401A3}"/>
                    </a:ext>
                  </a:extLst>
                </p14:cNvPr>
                <p14:cNvContentPartPr/>
                <p14:nvPr/>
              </p14:nvContentPartPr>
              <p14:xfrm>
                <a:off x="11062773" y="2491440"/>
                <a:ext cx="74880" cy="53280"/>
              </p14:xfrm>
            </p:contentPart>
          </mc:Choice>
          <mc:Fallback>
            <p:pic>
              <p:nvPicPr>
                <p:cNvPr id="39169" name="Freihand 39168">
                  <a:extLst>
                    <a:ext uri="{FF2B5EF4-FFF2-40B4-BE49-F238E27FC236}">
                      <a16:creationId xmlns:a16="http://schemas.microsoft.com/office/drawing/2014/main" id="{9E322B23-9549-4746-AE0F-970012B401A3}"/>
                    </a:ext>
                  </a:extLst>
                </p:cNvPr>
                <p:cNvPicPr/>
                <p:nvPr/>
              </p:nvPicPr>
              <p:blipFill>
                <a:blip r:embed="rId224"/>
                <a:stretch>
                  <a:fillRect/>
                </a:stretch>
              </p:blipFill>
              <p:spPr>
                <a:xfrm>
                  <a:off x="11058453" y="2487120"/>
                  <a:ext cx="83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9170" name="Freihand 39169">
                  <a:extLst>
                    <a:ext uri="{FF2B5EF4-FFF2-40B4-BE49-F238E27FC236}">
                      <a16:creationId xmlns:a16="http://schemas.microsoft.com/office/drawing/2014/main" id="{13A16394-A28F-44CE-8D14-5239A3F83706}"/>
                    </a:ext>
                  </a:extLst>
                </p14:cNvPr>
                <p14:cNvContentPartPr/>
                <p14:nvPr/>
              </p14:nvContentPartPr>
              <p14:xfrm>
                <a:off x="11195613" y="2467320"/>
                <a:ext cx="18720" cy="76320"/>
              </p14:xfrm>
            </p:contentPart>
          </mc:Choice>
          <mc:Fallback>
            <p:pic>
              <p:nvPicPr>
                <p:cNvPr id="39170" name="Freihand 39169">
                  <a:extLst>
                    <a:ext uri="{FF2B5EF4-FFF2-40B4-BE49-F238E27FC236}">
                      <a16:creationId xmlns:a16="http://schemas.microsoft.com/office/drawing/2014/main" id="{13A16394-A28F-44CE-8D14-5239A3F83706}"/>
                    </a:ext>
                  </a:extLst>
                </p:cNvPr>
                <p:cNvPicPr/>
                <p:nvPr/>
              </p:nvPicPr>
              <p:blipFill>
                <a:blip r:embed="rId226"/>
                <a:stretch>
                  <a:fillRect/>
                </a:stretch>
              </p:blipFill>
              <p:spPr>
                <a:xfrm>
                  <a:off x="11191293" y="2463000"/>
                  <a:ext cx="27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9171" name="Freihand 39170">
                  <a:extLst>
                    <a:ext uri="{FF2B5EF4-FFF2-40B4-BE49-F238E27FC236}">
                      <a16:creationId xmlns:a16="http://schemas.microsoft.com/office/drawing/2014/main" id="{39A9218B-A91F-462D-9038-26A945AB84DF}"/>
                    </a:ext>
                  </a:extLst>
                </p14:cNvPr>
                <p14:cNvContentPartPr/>
                <p14:nvPr/>
              </p14:nvContentPartPr>
              <p14:xfrm>
                <a:off x="11227293" y="2406480"/>
                <a:ext cx="113400" cy="135720"/>
              </p14:xfrm>
            </p:contentPart>
          </mc:Choice>
          <mc:Fallback>
            <p:pic>
              <p:nvPicPr>
                <p:cNvPr id="39171" name="Freihand 39170">
                  <a:extLst>
                    <a:ext uri="{FF2B5EF4-FFF2-40B4-BE49-F238E27FC236}">
                      <a16:creationId xmlns:a16="http://schemas.microsoft.com/office/drawing/2014/main" id="{39A9218B-A91F-462D-9038-26A945AB84DF}"/>
                    </a:ext>
                  </a:extLst>
                </p:cNvPr>
                <p:cNvPicPr/>
                <p:nvPr/>
              </p:nvPicPr>
              <p:blipFill>
                <a:blip r:embed="rId228"/>
                <a:stretch>
                  <a:fillRect/>
                </a:stretch>
              </p:blipFill>
              <p:spPr>
                <a:xfrm>
                  <a:off x="11222973" y="2402160"/>
                  <a:ext cx="122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9172" name="Freihand 39171">
                  <a:extLst>
                    <a:ext uri="{FF2B5EF4-FFF2-40B4-BE49-F238E27FC236}">
                      <a16:creationId xmlns:a16="http://schemas.microsoft.com/office/drawing/2014/main" id="{31E22339-4044-4D59-ADC6-B9AF7E8FDD08}"/>
                    </a:ext>
                  </a:extLst>
                </p14:cNvPr>
                <p14:cNvContentPartPr/>
                <p14:nvPr/>
              </p14:nvContentPartPr>
              <p14:xfrm>
                <a:off x="11333493" y="2448960"/>
                <a:ext cx="67320" cy="86400"/>
              </p14:xfrm>
            </p:contentPart>
          </mc:Choice>
          <mc:Fallback>
            <p:pic>
              <p:nvPicPr>
                <p:cNvPr id="39172" name="Freihand 39171">
                  <a:extLst>
                    <a:ext uri="{FF2B5EF4-FFF2-40B4-BE49-F238E27FC236}">
                      <a16:creationId xmlns:a16="http://schemas.microsoft.com/office/drawing/2014/main" id="{31E22339-4044-4D59-ADC6-B9AF7E8FDD08}"/>
                    </a:ext>
                  </a:extLst>
                </p:cNvPr>
                <p:cNvPicPr/>
                <p:nvPr/>
              </p:nvPicPr>
              <p:blipFill>
                <a:blip r:embed="rId230"/>
                <a:stretch>
                  <a:fillRect/>
                </a:stretch>
              </p:blipFill>
              <p:spPr>
                <a:xfrm>
                  <a:off x="11329173" y="2444640"/>
                  <a:ext cx="75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9173" name="Freihand 39172">
                  <a:extLst>
                    <a:ext uri="{FF2B5EF4-FFF2-40B4-BE49-F238E27FC236}">
                      <a16:creationId xmlns:a16="http://schemas.microsoft.com/office/drawing/2014/main" id="{42835538-FDC5-429C-A257-2A58F3095D97}"/>
                    </a:ext>
                  </a:extLst>
                </p14:cNvPr>
                <p14:cNvContentPartPr/>
                <p14:nvPr/>
              </p14:nvContentPartPr>
              <p14:xfrm>
                <a:off x="11434653" y="2437800"/>
                <a:ext cx="80280" cy="67680"/>
              </p14:xfrm>
            </p:contentPart>
          </mc:Choice>
          <mc:Fallback>
            <p:pic>
              <p:nvPicPr>
                <p:cNvPr id="39173" name="Freihand 39172">
                  <a:extLst>
                    <a:ext uri="{FF2B5EF4-FFF2-40B4-BE49-F238E27FC236}">
                      <a16:creationId xmlns:a16="http://schemas.microsoft.com/office/drawing/2014/main" id="{42835538-FDC5-429C-A257-2A58F3095D97}"/>
                    </a:ext>
                  </a:extLst>
                </p:cNvPr>
                <p:cNvPicPr/>
                <p:nvPr/>
              </p:nvPicPr>
              <p:blipFill>
                <a:blip r:embed="rId232"/>
                <a:stretch>
                  <a:fillRect/>
                </a:stretch>
              </p:blipFill>
              <p:spPr>
                <a:xfrm>
                  <a:off x="11430333" y="2433480"/>
                  <a:ext cx="88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9174" name="Freihand 39173">
                  <a:extLst>
                    <a:ext uri="{FF2B5EF4-FFF2-40B4-BE49-F238E27FC236}">
                      <a16:creationId xmlns:a16="http://schemas.microsoft.com/office/drawing/2014/main" id="{5DBB4E47-E5F7-456C-919A-F084DCD8303B}"/>
                    </a:ext>
                  </a:extLst>
                </p14:cNvPr>
                <p14:cNvContentPartPr/>
                <p14:nvPr/>
              </p14:nvContentPartPr>
              <p14:xfrm>
                <a:off x="11615373" y="2426640"/>
                <a:ext cx="102960" cy="78480"/>
              </p14:xfrm>
            </p:contentPart>
          </mc:Choice>
          <mc:Fallback>
            <p:pic>
              <p:nvPicPr>
                <p:cNvPr id="39174" name="Freihand 39173">
                  <a:extLst>
                    <a:ext uri="{FF2B5EF4-FFF2-40B4-BE49-F238E27FC236}">
                      <a16:creationId xmlns:a16="http://schemas.microsoft.com/office/drawing/2014/main" id="{5DBB4E47-E5F7-456C-919A-F084DCD8303B}"/>
                    </a:ext>
                  </a:extLst>
                </p:cNvPr>
                <p:cNvPicPr/>
                <p:nvPr/>
              </p:nvPicPr>
              <p:blipFill>
                <a:blip r:embed="rId234"/>
                <a:stretch>
                  <a:fillRect/>
                </a:stretch>
              </p:blipFill>
              <p:spPr>
                <a:xfrm>
                  <a:off x="11611053" y="2422320"/>
                  <a:ext cx="111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9175" name="Freihand 39174">
                  <a:extLst>
                    <a:ext uri="{FF2B5EF4-FFF2-40B4-BE49-F238E27FC236}">
                      <a16:creationId xmlns:a16="http://schemas.microsoft.com/office/drawing/2014/main" id="{4F9C31D5-1677-48FA-9F19-E10BFED32D7B}"/>
                    </a:ext>
                  </a:extLst>
                </p14:cNvPr>
                <p14:cNvContentPartPr/>
                <p14:nvPr/>
              </p14:nvContentPartPr>
              <p14:xfrm>
                <a:off x="11747133" y="2444640"/>
                <a:ext cx="125280" cy="57240"/>
              </p14:xfrm>
            </p:contentPart>
          </mc:Choice>
          <mc:Fallback>
            <p:pic>
              <p:nvPicPr>
                <p:cNvPr id="39175" name="Freihand 39174">
                  <a:extLst>
                    <a:ext uri="{FF2B5EF4-FFF2-40B4-BE49-F238E27FC236}">
                      <a16:creationId xmlns:a16="http://schemas.microsoft.com/office/drawing/2014/main" id="{4F9C31D5-1677-48FA-9F19-E10BFED32D7B}"/>
                    </a:ext>
                  </a:extLst>
                </p:cNvPr>
                <p:cNvPicPr/>
                <p:nvPr/>
              </p:nvPicPr>
              <p:blipFill>
                <a:blip r:embed="rId236"/>
                <a:stretch>
                  <a:fillRect/>
                </a:stretch>
              </p:blipFill>
              <p:spPr>
                <a:xfrm>
                  <a:off x="11742813" y="2440320"/>
                  <a:ext cx="133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9177" name="Freihand 39176">
                  <a:extLst>
                    <a:ext uri="{FF2B5EF4-FFF2-40B4-BE49-F238E27FC236}">
                      <a16:creationId xmlns:a16="http://schemas.microsoft.com/office/drawing/2014/main" id="{4FB099CC-4670-47E0-9FE0-B50F9A606F65}"/>
                    </a:ext>
                  </a:extLst>
                </p14:cNvPr>
                <p14:cNvContentPartPr/>
                <p14:nvPr/>
              </p14:nvContentPartPr>
              <p14:xfrm>
                <a:off x="8862093" y="2821200"/>
                <a:ext cx="110520" cy="91080"/>
              </p14:xfrm>
            </p:contentPart>
          </mc:Choice>
          <mc:Fallback>
            <p:pic>
              <p:nvPicPr>
                <p:cNvPr id="39177" name="Freihand 39176">
                  <a:extLst>
                    <a:ext uri="{FF2B5EF4-FFF2-40B4-BE49-F238E27FC236}">
                      <a16:creationId xmlns:a16="http://schemas.microsoft.com/office/drawing/2014/main" id="{4FB099CC-4670-47E0-9FE0-B50F9A606F65}"/>
                    </a:ext>
                  </a:extLst>
                </p:cNvPr>
                <p:cNvPicPr/>
                <p:nvPr/>
              </p:nvPicPr>
              <p:blipFill>
                <a:blip r:embed="rId238"/>
                <a:stretch>
                  <a:fillRect/>
                </a:stretch>
              </p:blipFill>
              <p:spPr>
                <a:xfrm>
                  <a:off x="8857773" y="2816880"/>
                  <a:ext cx="119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9178" name="Freihand 39177">
                  <a:extLst>
                    <a:ext uri="{FF2B5EF4-FFF2-40B4-BE49-F238E27FC236}">
                      <a16:creationId xmlns:a16="http://schemas.microsoft.com/office/drawing/2014/main" id="{ECB68368-BCD6-4DBA-B2B5-5AC95A8D2900}"/>
                    </a:ext>
                  </a:extLst>
                </p14:cNvPr>
                <p14:cNvContentPartPr/>
                <p14:nvPr/>
              </p14:nvContentPartPr>
              <p14:xfrm>
                <a:off x="9090693" y="2867280"/>
                <a:ext cx="25200" cy="91080"/>
              </p14:xfrm>
            </p:contentPart>
          </mc:Choice>
          <mc:Fallback>
            <p:pic>
              <p:nvPicPr>
                <p:cNvPr id="39178" name="Freihand 39177">
                  <a:extLst>
                    <a:ext uri="{FF2B5EF4-FFF2-40B4-BE49-F238E27FC236}">
                      <a16:creationId xmlns:a16="http://schemas.microsoft.com/office/drawing/2014/main" id="{ECB68368-BCD6-4DBA-B2B5-5AC95A8D2900}"/>
                    </a:ext>
                  </a:extLst>
                </p:cNvPr>
                <p:cNvPicPr/>
                <p:nvPr/>
              </p:nvPicPr>
              <p:blipFill>
                <a:blip r:embed="rId240"/>
                <a:stretch>
                  <a:fillRect/>
                </a:stretch>
              </p:blipFill>
              <p:spPr>
                <a:xfrm>
                  <a:off x="9086373" y="2862960"/>
                  <a:ext cx="33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9179" name="Freihand 39178">
                  <a:extLst>
                    <a:ext uri="{FF2B5EF4-FFF2-40B4-BE49-F238E27FC236}">
                      <a16:creationId xmlns:a16="http://schemas.microsoft.com/office/drawing/2014/main" id="{F947DA11-46FD-40D8-BBCD-59F2A685E228}"/>
                    </a:ext>
                  </a:extLst>
                </p14:cNvPr>
                <p14:cNvContentPartPr/>
                <p14:nvPr/>
              </p14:nvContentPartPr>
              <p14:xfrm>
                <a:off x="9218853" y="2788800"/>
                <a:ext cx="60840" cy="95760"/>
              </p14:xfrm>
            </p:contentPart>
          </mc:Choice>
          <mc:Fallback>
            <p:pic>
              <p:nvPicPr>
                <p:cNvPr id="39179" name="Freihand 39178">
                  <a:extLst>
                    <a:ext uri="{FF2B5EF4-FFF2-40B4-BE49-F238E27FC236}">
                      <a16:creationId xmlns:a16="http://schemas.microsoft.com/office/drawing/2014/main" id="{F947DA11-46FD-40D8-BBCD-59F2A685E228}"/>
                    </a:ext>
                  </a:extLst>
                </p:cNvPr>
                <p:cNvPicPr/>
                <p:nvPr/>
              </p:nvPicPr>
              <p:blipFill>
                <a:blip r:embed="rId242"/>
                <a:stretch>
                  <a:fillRect/>
                </a:stretch>
              </p:blipFill>
              <p:spPr>
                <a:xfrm>
                  <a:off x="9214533" y="2784480"/>
                  <a:ext cx="69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9180" name="Freihand 39179">
                  <a:extLst>
                    <a:ext uri="{FF2B5EF4-FFF2-40B4-BE49-F238E27FC236}">
                      <a16:creationId xmlns:a16="http://schemas.microsoft.com/office/drawing/2014/main" id="{FB6DC70A-0801-4427-B75F-821B3C69C667}"/>
                    </a:ext>
                  </a:extLst>
                </p14:cNvPr>
                <p14:cNvContentPartPr/>
                <p14:nvPr/>
              </p14:nvContentPartPr>
              <p14:xfrm>
                <a:off x="9214893" y="2780880"/>
                <a:ext cx="100800" cy="118800"/>
              </p14:xfrm>
            </p:contentPart>
          </mc:Choice>
          <mc:Fallback>
            <p:pic>
              <p:nvPicPr>
                <p:cNvPr id="39180" name="Freihand 39179">
                  <a:extLst>
                    <a:ext uri="{FF2B5EF4-FFF2-40B4-BE49-F238E27FC236}">
                      <a16:creationId xmlns:a16="http://schemas.microsoft.com/office/drawing/2014/main" id="{FB6DC70A-0801-4427-B75F-821B3C69C667}"/>
                    </a:ext>
                  </a:extLst>
                </p:cNvPr>
                <p:cNvPicPr/>
                <p:nvPr/>
              </p:nvPicPr>
              <p:blipFill>
                <a:blip r:embed="rId244"/>
                <a:stretch>
                  <a:fillRect/>
                </a:stretch>
              </p:blipFill>
              <p:spPr>
                <a:xfrm>
                  <a:off x="9210573" y="2776560"/>
                  <a:ext cx="109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9181" name="Freihand 39180">
                  <a:extLst>
                    <a:ext uri="{FF2B5EF4-FFF2-40B4-BE49-F238E27FC236}">
                      <a16:creationId xmlns:a16="http://schemas.microsoft.com/office/drawing/2014/main" id="{36B8BB5C-B38B-4EBE-A8D0-42E286978E23}"/>
                    </a:ext>
                  </a:extLst>
                </p14:cNvPr>
                <p14:cNvContentPartPr/>
                <p14:nvPr/>
              </p14:nvContentPartPr>
              <p14:xfrm>
                <a:off x="9385173" y="2865120"/>
                <a:ext cx="4680" cy="66600"/>
              </p14:xfrm>
            </p:contentPart>
          </mc:Choice>
          <mc:Fallback>
            <p:pic>
              <p:nvPicPr>
                <p:cNvPr id="39181" name="Freihand 39180">
                  <a:extLst>
                    <a:ext uri="{FF2B5EF4-FFF2-40B4-BE49-F238E27FC236}">
                      <a16:creationId xmlns:a16="http://schemas.microsoft.com/office/drawing/2014/main" id="{36B8BB5C-B38B-4EBE-A8D0-42E286978E23}"/>
                    </a:ext>
                  </a:extLst>
                </p:cNvPr>
                <p:cNvPicPr/>
                <p:nvPr/>
              </p:nvPicPr>
              <p:blipFill>
                <a:blip r:embed="rId246"/>
                <a:stretch>
                  <a:fillRect/>
                </a:stretch>
              </p:blipFill>
              <p:spPr>
                <a:xfrm>
                  <a:off x="9380853" y="2860800"/>
                  <a:ext cx="13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9183" name="Freihand 39182">
                  <a:extLst>
                    <a:ext uri="{FF2B5EF4-FFF2-40B4-BE49-F238E27FC236}">
                      <a16:creationId xmlns:a16="http://schemas.microsoft.com/office/drawing/2014/main" id="{6741F4AA-F79D-488F-AE02-A7BA9D3918DD}"/>
                    </a:ext>
                  </a:extLst>
                </p14:cNvPr>
                <p14:cNvContentPartPr/>
                <p14:nvPr/>
              </p14:nvContentPartPr>
              <p14:xfrm>
                <a:off x="9509733" y="2711040"/>
                <a:ext cx="102960" cy="207720"/>
              </p14:xfrm>
            </p:contentPart>
          </mc:Choice>
          <mc:Fallback>
            <p:pic>
              <p:nvPicPr>
                <p:cNvPr id="39183" name="Freihand 39182">
                  <a:extLst>
                    <a:ext uri="{FF2B5EF4-FFF2-40B4-BE49-F238E27FC236}">
                      <a16:creationId xmlns:a16="http://schemas.microsoft.com/office/drawing/2014/main" id="{6741F4AA-F79D-488F-AE02-A7BA9D3918DD}"/>
                    </a:ext>
                  </a:extLst>
                </p:cNvPr>
                <p:cNvPicPr/>
                <p:nvPr/>
              </p:nvPicPr>
              <p:blipFill>
                <a:blip r:embed="rId248"/>
                <a:stretch>
                  <a:fillRect/>
                </a:stretch>
              </p:blipFill>
              <p:spPr>
                <a:xfrm>
                  <a:off x="9505413" y="2706720"/>
                  <a:ext cx="111600" cy="216360"/>
                </a:xfrm>
                <a:prstGeom prst="rect">
                  <a:avLst/>
                </a:prstGeom>
              </p:spPr>
            </p:pic>
          </mc:Fallback>
        </mc:AlternateContent>
      </p:grpSp>
      <p:grpSp>
        <p:nvGrpSpPr>
          <p:cNvPr id="39247" name="Gruppieren 39246">
            <a:extLst>
              <a:ext uri="{FF2B5EF4-FFF2-40B4-BE49-F238E27FC236}">
                <a16:creationId xmlns:a16="http://schemas.microsoft.com/office/drawing/2014/main" id="{214C54D4-EF6B-4D14-B0EF-598E52EDBE0C}"/>
              </a:ext>
            </a:extLst>
          </p:cNvPr>
          <p:cNvGrpSpPr/>
          <p:nvPr/>
        </p:nvGrpSpPr>
        <p:grpSpPr>
          <a:xfrm>
            <a:off x="8073693" y="3194160"/>
            <a:ext cx="856800" cy="219240"/>
            <a:chOff x="8073693" y="3194160"/>
            <a:chExt cx="856800" cy="219240"/>
          </a:xfrm>
        </p:grpSpPr>
        <mc:AlternateContent xmlns:mc="http://schemas.openxmlformats.org/markup-compatibility/2006">
          <mc:Choice xmlns:p14="http://schemas.microsoft.com/office/powerpoint/2010/main" Requires="p14">
            <p:contentPart p14:bwMode="auto" r:id="rId249">
              <p14:nvContentPartPr>
                <p14:cNvPr id="39219" name="Freihand 39218">
                  <a:extLst>
                    <a:ext uri="{FF2B5EF4-FFF2-40B4-BE49-F238E27FC236}">
                      <a16:creationId xmlns:a16="http://schemas.microsoft.com/office/drawing/2014/main" id="{0CFFB34A-83C0-4BAE-A20C-DD4B0168CFE4}"/>
                    </a:ext>
                  </a:extLst>
                </p14:cNvPr>
                <p14:cNvContentPartPr/>
                <p14:nvPr/>
              </p14:nvContentPartPr>
              <p14:xfrm>
                <a:off x="8073693" y="3194160"/>
                <a:ext cx="32400" cy="150840"/>
              </p14:xfrm>
            </p:contentPart>
          </mc:Choice>
          <mc:Fallback>
            <p:pic>
              <p:nvPicPr>
                <p:cNvPr id="39219" name="Freihand 39218">
                  <a:extLst>
                    <a:ext uri="{FF2B5EF4-FFF2-40B4-BE49-F238E27FC236}">
                      <a16:creationId xmlns:a16="http://schemas.microsoft.com/office/drawing/2014/main" id="{0CFFB34A-83C0-4BAE-A20C-DD4B0168CFE4}"/>
                    </a:ext>
                  </a:extLst>
                </p:cNvPr>
                <p:cNvPicPr/>
                <p:nvPr/>
              </p:nvPicPr>
              <p:blipFill>
                <a:blip r:embed="rId250"/>
                <a:stretch>
                  <a:fillRect/>
                </a:stretch>
              </p:blipFill>
              <p:spPr>
                <a:xfrm>
                  <a:off x="8069373" y="3189840"/>
                  <a:ext cx="41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9220" name="Freihand 39219">
                  <a:extLst>
                    <a:ext uri="{FF2B5EF4-FFF2-40B4-BE49-F238E27FC236}">
                      <a16:creationId xmlns:a16="http://schemas.microsoft.com/office/drawing/2014/main" id="{3EF67E24-DCED-40BB-8152-34BD86DB1C3B}"/>
                    </a:ext>
                  </a:extLst>
                </p14:cNvPr>
                <p14:cNvContentPartPr/>
                <p14:nvPr/>
              </p14:nvContentPartPr>
              <p14:xfrm>
                <a:off x="8080893" y="3194160"/>
                <a:ext cx="142200" cy="19800"/>
              </p14:xfrm>
            </p:contentPart>
          </mc:Choice>
          <mc:Fallback>
            <p:pic>
              <p:nvPicPr>
                <p:cNvPr id="39220" name="Freihand 39219">
                  <a:extLst>
                    <a:ext uri="{FF2B5EF4-FFF2-40B4-BE49-F238E27FC236}">
                      <a16:creationId xmlns:a16="http://schemas.microsoft.com/office/drawing/2014/main" id="{3EF67E24-DCED-40BB-8152-34BD86DB1C3B}"/>
                    </a:ext>
                  </a:extLst>
                </p:cNvPr>
                <p:cNvPicPr/>
                <p:nvPr/>
              </p:nvPicPr>
              <p:blipFill>
                <a:blip r:embed="rId252"/>
                <a:stretch>
                  <a:fillRect/>
                </a:stretch>
              </p:blipFill>
              <p:spPr>
                <a:xfrm>
                  <a:off x="8076573" y="3189840"/>
                  <a:ext cx="150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9221" name="Freihand 39220">
                  <a:extLst>
                    <a:ext uri="{FF2B5EF4-FFF2-40B4-BE49-F238E27FC236}">
                      <a16:creationId xmlns:a16="http://schemas.microsoft.com/office/drawing/2014/main" id="{7BCC5C48-DB6A-42DE-91B2-9EFA216B41E0}"/>
                    </a:ext>
                  </a:extLst>
                </p14:cNvPr>
                <p14:cNvContentPartPr/>
                <p14:nvPr/>
              </p14:nvContentPartPr>
              <p14:xfrm>
                <a:off x="8089173" y="3265800"/>
                <a:ext cx="101880" cy="106560"/>
              </p14:xfrm>
            </p:contentPart>
          </mc:Choice>
          <mc:Fallback>
            <p:pic>
              <p:nvPicPr>
                <p:cNvPr id="39221" name="Freihand 39220">
                  <a:extLst>
                    <a:ext uri="{FF2B5EF4-FFF2-40B4-BE49-F238E27FC236}">
                      <a16:creationId xmlns:a16="http://schemas.microsoft.com/office/drawing/2014/main" id="{7BCC5C48-DB6A-42DE-91B2-9EFA216B41E0}"/>
                    </a:ext>
                  </a:extLst>
                </p:cNvPr>
                <p:cNvPicPr/>
                <p:nvPr/>
              </p:nvPicPr>
              <p:blipFill>
                <a:blip r:embed="rId254"/>
                <a:stretch>
                  <a:fillRect/>
                </a:stretch>
              </p:blipFill>
              <p:spPr>
                <a:xfrm>
                  <a:off x="8084853" y="3261480"/>
                  <a:ext cx="110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9222" name="Freihand 39221">
                  <a:extLst>
                    <a:ext uri="{FF2B5EF4-FFF2-40B4-BE49-F238E27FC236}">
                      <a16:creationId xmlns:a16="http://schemas.microsoft.com/office/drawing/2014/main" id="{DFD70846-EB93-484B-9A9B-0DCA58CB93BA}"/>
                    </a:ext>
                  </a:extLst>
                </p14:cNvPr>
                <p14:cNvContentPartPr/>
                <p14:nvPr/>
              </p14:nvContentPartPr>
              <p14:xfrm>
                <a:off x="8246853" y="3276960"/>
                <a:ext cx="211680" cy="136440"/>
              </p14:xfrm>
            </p:contentPart>
          </mc:Choice>
          <mc:Fallback>
            <p:pic>
              <p:nvPicPr>
                <p:cNvPr id="39222" name="Freihand 39221">
                  <a:extLst>
                    <a:ext uri="{FF2B5EF4-FFF2-40B4-BE49-F238E27FC236}">
                      <a16:creationId xmlns:a16="http://schemas.microsoft.com/office/drawing/2014/main" id="{DFD70846-EB93-484B-9A9B-0DCA58CB93BA}"/>
                    </a:ext>
                  </a:extLst>
                </p:cNvPr>
                <p:cNvPicPr/>
                <p:nvPr/>
              </p:nvPicPr>
              <p:blipFill>
                <a:blip r:embed="rId256"/>
                <a:stretch>
                  <a:fillRect/>
                </a:stretch>
              </p:blipFill>
              <p:spPr>
                <a:xfrm>
                  <a:off x="8242533" y="3272640"/>
                  <a:ext cx="220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9223" name="Freihand 39222">
                  <a:extLst>
                    <a:ext uri="{FF2B5EF4-FFF2-40B4-BE49-F238E27FC236}">
                      <a16:creationId xmlns:a16="http://schemas.microsoft.com/office/drawing/2014/main" id="{EF455836-351E-4E61-AFB7-7A6A0F52F281}"/>
                    </a:ext>
                  </a:extLst>
                </p14:cNvPr>
                <p14:cNvContentPartPr/>
                <p14:nvPr/>
              </p14:nvContentPartPr>
              <p14:xfrm>
                <a:off x="8635293" y="3244200"/>
                <a:ext cx="37440" cy="120240"/>
              </p14:xfrm>
            </p:contentPart>
          </mc:Choice>
          <mc:Fallback>
            <p:pic>
              <p:nvPicPr>
                <p:cNvPr id="39223" name="Freihand 39222">
                  <a:extLst>
                    <a:ext uri="{FF2B5EF4-FFF2-40B4-BE49-F238E27FC236}">
                      <a16:creationId xmlns:a16="http://schemas.microsoft.com/office/drawing/2014/main" id="{EF455836-351E-4E61-AFB7-7A6A0F52F281}"/>
                    </a:ext>
                  </a:extLst>
                </p:cNvPr>
                <p:cNvPicPr/>
                <p:nvPr/>
              </p:nvPicPr>
              <p:blipFill>
                <a:blip r:embed="rId258"/>
                <a:stretch>
                  <a:fillRect/>
                </a:stretch>
              </p:blipFill>
              <p:spPr>
                <a:xfrm>
                  <a:off x="8630973" y="3239880"/>
                  <a:ext cx="46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9224" name="Freihand 39223">
                  <a:extLst>
                    <a:ext uri="{FF2B5EF4-FFF2-40B4-BE49-F238E27FC236}">
                      <a16:creationId xmlns:a16="http://schemas.microsoft.com/office/drawing/2014/main" id="{C5E1E536-23AE-4FEA-A1B6-CDE87DCA668E}"/>
                    </a:ext>
                  </a:extLst>
                </p14:cNvPr>
                <p14:cNvContentPartPr/>
                <p14:nvPr/>
              </p14:nvContentPartPr>
              <p14:xfrm>
                <a:off x="8532693" y="3196680"/>
                <a:ext cx="200520" cy="158040"/>
              </p14:xfrm>
            </p:contentPart>
          </mc:Choice>
          <mc:Fallback>
            <p:pic>
              <p:nvPicPr>
                <p:cNvPr id="39224" name="Freihand 39223">
                  <a:extLst>
                    <a:ext uri="{FF2B5EF4-FFF2-40B4-BE49-F238E27FC236}">
                      <a16:creationId xmlns:a16="http://schemas.microsoft.com/office/drawing/2014/main" id="{C5E1E536-23AE-4FEA-A1B6-CDE87DCA668E}"/>
                    </a:ext>
                  </a:extLst>
                </p:cNvPr>
                <p:cNvPicPr/>
                <p:nvPr/>
              </p:nvPicPr>
              <p:blipFill>
                <a:blip r:embed="rId260"/>
                <a:stretch>
                  <a:fillRect/>
                </a:stretch>
              </p:blipFill>
              <p:spPr>
                <a:xfrm>
                  <a:off x="8528373" y="3192360"/>
                  <a:ext cx="209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9225" name="Freihand 39224">
                  <a:extLst>
                    <a:ext uri="{FF2B5EF4-FFF2-40B4-BE49-F238E27FC236}">
                      <a16:creationId xmlns:a16="http://schemas.microsoft.com/office/drawing/2014/main" id="{98C1A54F-35C0-4310-9F49-DD839B615D5E}"/>
                    </a:ext>
                  </a:extLst>
                </p14:cNvPr>
                <p14:cNvContentPartPr/>
                <p14:nvPr/>
              </p14:nvContentPartPr>
              <p14:xfrm>
                <a:off x="8720973" y="3267960"/>
                <a:ext cx="209520" cy="97560"/>
              </p14:xfrm>
            </p:contentPart>
          </mc:Choice>
          <mc:Fallback>
            <p:pic>
              <p:nvPicPr>
                <p:cNvPr id="39225" name="Freihand 39224">
                  <a:extLst>
                    <a:ext uri="{FF2B5EF4-FFF2-40B4-BE49-F238E27FC236}">
                      <a16:creationId xmlns:a16="http://schemas.microsoft.com/office/drawing/2014/main" id="{98C1A54F-35C0-4310-9F49-DD839B615D5E}"/>
                    </a:ext>
                  </a:extLst>
                </p:cNvPr>
                <p:cNvPicPr/>
                <p:nvPr/>
              </p:nvPicPr>
              <p:blipFill>
                <a:blip r:embed="rId262"/>
                <a:stretch>
                  <a:fillRect/>
                </a:stretch>
              </p:blipFill>
              <p:spPr>
                <a:xfrm>
                  <a:off x="8716653" y="3263640"/>
                  <a:ext cx="218160" cy="106200"/>
                </a:xfrm>
                <a:prstGeom prst="rect">
                  <a:avLst/>
                </a:prstGeom>
              </p:spPr>
            </p:pic>
          </mc:Fallback>
        </mc:AlternateContent>
      </p:grpSp>
      <p:grpSp>
        <p:nvGrpSpPr>
          <p:cNvPr id="39246" name="Gruppieren 39245">
            <a:extLst>
              <a:ext uri="{FF2B5EF4-FFF2-40B4-BE49-F238E27FC236}">
                <a16:creationId xmlns:a16="http://schemas.microsoft.com/office/drawing/2014/main" id="{D8A5110F-4D05-456D-BF93-5D96BB0EF8C1}"/>
              </a:ext>
            </a:extLst>
          </p:cNvPr>
          <p:cNvGrpSpPr/>
          <p:nvPr/>
        </p:nvGrpSpPr>
        <p:grpSpPr>
          <a:xfrm>
            <a:off x="9153333" y="3256080"/>
            <a:ext cx="36720" cy="93240"/>
            <a:chOff x="9153333" y="3256080"/>
            <a:chExt cx="36720" cy="93240"/>
          </a:xfrm>
        </p:grpSpPr>
        <mc:AlternateContent xmlns:mc="http://schemas.openxmlformats.org/markup-compatibility/2006">
          <mc:Choice xmlns:p14="http://schemas.microsoft.com/office/powerpoint/2010/main" Requires="p14">
            <p:contentPart p14:bwMode="auto" r:id="rId263">
              <p14:nvContentPartPr>
                <p14:cNvPr id="39226" name="Freihand 39225">
                  <a:extLst>
                    <a:ext uri="{FF2B5EF4-FFF2-40B4-BE49-F238E27FC236}">
                      <a16:creationId xmlns:a16="http://schemas.microsoft.com/office/drawing/2014/main" id="{9B06BD5D-D48F-46A3-94D1-AD75FD643857}"/>
                    </a:ext>
                  </a:extLst>
                </p14:cNvPr>
                <p14:cNvContentPartPr/>
                <p14:nvPr/>
              </p14:nvContentPartPr>
              <p14:xfrm>
                <a:off x="9153333" y="3256080"/>
                <a:ext cx="19080" cy="50400"/>
              </p14:xfrm>
            </p:contentPart>
          </mc:Choice>
          <mc:Fallback>
            <p:pic>
              <p:nvPicPr>
                <p:cNvPr id="39226" name="Freihand 39225">
                  <a:extLst>
                    <a:ext uri="{FF2B5EF4-FFF2-40B4-BE49-F238E27FC236}">
                      <a16:creationId xmlns:a16="http://schemas.microsoft.com/office/drawing/2014/main" id="{9B06BD5D-D48F-46A3-94D1-AD75FD643857}"/>
                    </a:ext>
                  </a:extLst>
                </p:cNvPr>
                <p:cNvPicPr/>
                <p:nvPr/>
              </p:nvPicPr>
              <p:blipFill>
                <a:blip r:embed="rId264"/>
                <a:stretch>
                  <a:fillRect/>
                </a:stretch>
              </p:blipFill>
              <p:spPr>
                <a:xfrm>
                  <a:off x="9149013" y="3251760"/>
                  <a:ext cx="27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9227" name="Freihand 39226">
                  <a:extLst>
                    <a:ext uri="{FF2B5EF4-FFF2-40B4-BE49-F238E27FC236}">
                      <a16:creationId xmlns:a16="http://schemas.microsoft.com/office/drawing/2014/main" id="{250B0C4C-E239-4B6E-80ED-BFF4F99F8BC8}"/>
                    </a:ext>
                  </a:extLst>
                </p14:cNvPr>
                <p14:cNvContentPartPr/>
                <p14:nvPr/>
              </p14:nvContentPartPr>
              <p14:xfrm>
                <a:off x="9162333" y="3333480"/>
                <a:ext cx="27720" cy="15840"/>
              </p14:xfrm>
            </p:contentPart>
          </mc:Choice>
          <mc:Fallback>
            <p:pic>
              <p:nvPicPr>
                <p:cNvPr id="39227" name="Freihand 39226">
                  <a:extLst>
                    <a:ext uri="{FF2B5EF4-FFF2-40B4-BE49-F238E27FC236}">
                      <a16:creationId xmlns:a16="http://schemas.microsoft.com/office/drawing/2014/main" id="{250B0C4C-E239-4B6E-80ED-BFF4F99F8BC8}"/>
                    </a:ext>
                  </a:extLst>
                </p:cNvPr>
                <p:cNvPicPr/>
                <p:nvPr/>
              </p:nvPicPr>
              <p:blipFill>
                <a:blip r:embed="rId266"/>
                <a:stretch>
                  <a:fillRect/>
                </a:stretch>
              </p:blipFill>
              <p:spPr>
                <a:xfrm>
                  <a:off x="9158013" y="3329160"/>
                  <a:ext cx="36360" cy="24480"/>
                </a:xfrm>
                <a:prstGeom prst="rect">
                  <a:avLst/>
                </a:prstGeom>
              </p:spPr>
            </p:pic>
          </mc:Fallback>
        </mc:AlternateContent>
      </p:grpSp>
      <p:grpSp>
        <p:nvGrpSpPr>
          <p:cNvPr id="39245" name="Gruppieren 39244">
            <a:extLst>
              <a:ext uri="{FF2B5EF4-FFF2-40B4-BE49-F238E27FC236}">
                <a16:creationId xmlns:a16="http://schemas.microsoft.com/office/drawing/2014/main" id="{D348F180-1BB6-45BC-BAC7-897720178392}"/>
              </a:ext>
            </a:extLst>
          </p:cNvPr>
          <p:cNvGrpSpPr/>
          <p:nvPr/>
        </p:nvGrpSpPr>
        <p:grpSpPr>
          <a:xfrm>
            <a:off x="9459693" y="3160320"/>
            <a:ext cx="774720" cy="278640"/>
            <a:chOff x="9459693" y="3160320"/>
            <a:chExt cx="774720" cy="278640"/>
          </a:xfrm>
        </p:grpSpPr>
        <mc:AlternateContent xmlns:mc="http://schemas.openxmlformats.org/markup-compatibility/2006">
          <mc:Choice xmlns:p14="http://schemas.microsoft.com/office/powerpoint/2010/main" Requires="p14">
            <p:contentPart p14:bwMode="auto" r:id="rId267">
              <p14:nvContentPartPr>
                <p14:cNvPr id="39228" name="Freihand 39227">
                  <a:extLst>
                    <a:ext uri="{FF2B5EF4-FFF2-40B4-BE49-F238E27FC236}">
                      <a16:creationId xmlns:a16="http://schemas.microsoft.com/office/drawing/2014/main" id="{ADE8CB7D-C38A-40CD-9D73-30E6D6963448}"/>
                    </a:ext>
                  </a:extLst>
                </p14:cNvPr>
                <p14:cNvContentPartPr/>
                <p14:nvPr/>
              </p14:nvContentPartPr>
              <p14:xfrm>
                <a:off x="9461493" y="3207120"/>
                <a:ext cx="29520" cy="104400"/>
              </p14:xfrm>
            </p:contentPart>
          </mc:Choice>
          <mc:Fallback>
            <p:pic>
              <p:nvPicPr>
                <p:cNvPr id="39228" name="Freihand 39227">
                  <a:extLst>
                    <a:ext uri="{FF2B5EF4-FFF2-40B4-BE49-F238E27FC236}">
                      <a16:creationId xmlns:a16="http://schemas.microsoft.com/office/drawing/2014/main" id="{ADE8CB7D-C38A-40CD-9D73-30E6D6963448}"/>
                    </a:ext>
                  </a:extLst>
                </p:cNvPr>
                <p:cNvPicPr/>
                <p:nvPr/>
              </p:nvPicPr>
              <p:blipFill>
                <a:blip r:embed="rId268"/>
                <a:stretch>
                  <a:fillRect/>
                </a:stretch>
              </p:blipFill>
              <p:spPr>
                <a:xfrm>
                  <a:off x="9457173" y="3202800"/>
                  <a:ext cx="38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9229" name="Freihand 39228">
                  <a:extLst>
                    <a:ext uri="{FF2B5EF4-FFF2-40B4-BE49-F238E27FC236}">
                      <a16:creationId xmlns:a16="http://schemas.microsoft.com/office/drawing/2014/main" id="{4F1EC47F-E733-4335-A2E3-582DB0C01668}"/>
                    </a:ext>
                  </a:extLst>
                </p14:cNvPr>
                <p14:cNvContentPartPr/>
                <p14:nvPr/>
              </p14:nvContentPartPr>
              <p14:xfrm>
                <a:off x="9467253" y="3197400"/>
                <a:ext cx="126720" cy="65520"/>
              </p14:xfrm>
            </p:contentPart>
          </mc:Choice>
          <mc:Fallback>
            <p:pic>
              <p:nvPicPr>
                <p:cNvPr id="39229" name="Freihand 39228">
                  <a:extLst>
                    <a:ext uri="{FF2B5EF4-FFF2-40B4-BE49-F238E27FC236}">
                      <a16:creationId xmlns:a16="http://schemas.microsoft.com/office/drawing/2014/main" id="{4F1EC47F-E733-4335-A2E3-582DB0C01668}"/>
                    </a:ext>
                  </a:extLst>
                </p:cNvPr>
                <p:cNvPicPr/>
                <p:nvPr/>
              </p:nvPicPr>
              <p:blipFill>
                <a:blip r:embed="rId270"/>
                <a:stretch>
                  <a:fillRect/>
                </a:stretch>
              </p:blipFill>
              <p:spPr>
                <a:xfrm>
                  <a:off x="9462933" y="3193080"/>
                  <a:ext cx="135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9230" name="Freihand 39229">
                  <a:extLst>
                    <a:ext uri="{FF2B5EF4-FFF2-40B4-BE49-F238E27FC236}">
                      <a16:creationId xmlns:a16="http://schemas.microsoft.com/office/drawing/2014/main" id="{47A54B05-5BD4-46D4-98FD-B57C13FAF692}"/>
                    </a:ext>
                  </a:extLst>
                </p14:cNvPr>
                <p14:cNvContentPartPr/>
                <p14:nvPr/>
              </p14:nvContentPartPr>
              <p14:xfrm>
                <a:off x="9459693" y="3255000"/>
                <a:ext cx="293760" cy="100080"/>
              </p14:xfrm>
            </p:contentPart>
          </mc:Choice>
          <mc:Fallback>
            <p:pic>
              <p:nvPicPr>
                <p:cNvPr id="39230" name="Freihand 39229">
                  <a:extLst>
                    <a:ext uri="{FF2B5EF4-FFF2-40B4-BE49-F238E27FC236}">
                      <a16:creationId xmlns:a16="http://schemas.microsoft.com/office/drawing/2014/main" id="{47A54B05-5BD4-46D4-98FD-B57C13FAF692}"/>
                    </a:ext>
                  </a:extLst>
                </p:cNvPr>
                <p:cNvPicPr/>
                <p:nvPr/>
              </p:nvPicPr>
              <p:blipFill>
                <a:blip r:embed="rId272"/>
                <a:stretch>
                  <a:fillRect/>
                </a:stretch>
              </p:blipFill>
              <p:spPr>
                <a:xfrm>
                  <a:off x="9455373" y="3250680"/>
                  <a:ext cx="302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9231" name="Freihand 39230">
                  <a:extLst>
                    <a:ext uri="{FF2B5EF4-FFF2-40B4-BE49-F238E27FC236}">
                      <a16:creationId xmlns:a16="http://schemas.microsoft.com/office/drawing/2014/main" id="{4F375FAB-61AF-473D-B18B-07AC3820691C}"/>
                    </a:ext>
                  </a:extLst>
                </p14:cNvPr>
                <p14:cNvContentPartPr/>
                <p14:nvPr/>
              </p14:nvContentPartPr>
              <p14:xfrm>
                <a:off x="9654813" y="3258960"/>
                <a:ext cx="84960" cy="62640"/>
              </p14:xfrm>
            </p:contentPart>
          </mc:Choice>
          <mc:Fallback>
            <p:pic>
              <p:nvPicPr>
                <p:cNvPr id="39231" name="Freihand 39230">
                  <a:extLst>
                    <a:ext uri="{FF2B5EF4-FFF2-40B4-BE49-F238E27FC236}">
                      <a16:creationId xmlns:a16="http://schemas.microsoft.com/office/drawing/2014/main" id="{4F375FAB-61AF-473D-B18B-07AC3820691C}"/>
                    </a:ext>
                  </a:extLst>
                </p:cNvPr>
                <p:cNvPicPr/>
                <p:nvPr/>
              </p:nvPicPr>
              <p:blipFill>
                <a:blip r:embed="rId274"/>
                <a:stretch>
                  <a:fillRect/>
                </a:stretch>
              </p:blipFill>
              <p:spPr>
                <a:xfrm>
                  <a:off x="9650493" y="3254640"/>
                  <a:ext cx="93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9232" name="Freihand 39231">
                  <a:extLst>
                    <a:ext uri="{FF2B5EF4-FFF2-40B4-BE49-F238E27FC236}">
                      <a16:creationId xmlns:a16="http://schemas.microsoft.com/office/drawing/2014/main" id="{EE6CB60F-3204-4C71-AB9B-8FC894EB3C47}"/>
                    </a:ext>
                  </a:extLst>
                </p14:cNvPr>
                <p14:cNvContentPartPr/>
                <p14:nvPr/>
              </p14:nvContentPartPr>
              <p14:xfrm>
                <a:off x="9826173" y="3217920"/>
                <a:ext cx="103680" cy="221040"/>
              </p14:xfrm>
            </p:contentPart>
          </mc:Choice>
          <mc:Fallback>
            <p:pic>
              <p:nvPicPr>
                <p:cNvPr id="39232" name="Freihand 39231">
                  <a:extLst>
                    <a:ext uri="{FF2B5EF4-FFF2-40B4-BE49-F238E27FC236}">
                      <a16:creationId xmlns:a16="http://schemas.microsoft.com/office/drawing/2014/main" id="{EE6CB60F-3204-4C71-AB9B-8FC894EB3C47}"/>
                    </a:ext>
                  </a:extLst>
                </p:cNvPr>
                <p:cNvPicPr/>
                <p:nvPr/>
              </p:nvPicPr>
              <p:blipFill>
                <a:blip r:embed="rId276"/>
                <a:stretch>
                  <a:fillRect/>
                </a:stretch>
              </p:blipFill>
              <p:spPr>
                <a:xfrm>
                  <a:off x="9821853" y="3213600"/>
                  <a:ext cx="112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9233" name="Freihand 39232">
                  <a:extLst>
                    <a:ext uri="{FF2B5EF4-FFF2-40B4-BE49-F238E27FC236}">
                      <a16:creationId xmlns:a16="http://schemas.microsoft.com/office/drawing/2014/main" id="{5C04F393-2D40-44A6-8445-C74403137422}"/>
                    </a:ext>
                  </a:extLst>
                </p14:cNvPr>
                <p14:cNvContentPartPr/>
                <p14:nvPr/>
              </p14:nvContentPartPr>
              <p14:xfrm>
                <a:off x="9969813" y="3220080"/>
                <a:ext cx="130320" cy="72000"/>
              </p14:xfrm>
            </p:contentPart>
          </mc:Choice>
          <mc:Fallback>
            <p:pic>
              <p:nvPicPr>
                <p:cNvPr id="39233" name="Freihand 39232">
                  <a:extLst>
                    <a:ext uri="{FF2B5EF4-FFF2-40B4-BE49-F238E27FC236}">
                      <a16:creationId xmlns:a16="http://schemas.microsoft.com/office/drawing/2014/main" id="{5C04F393-2D40-44A6-8445-C74403137422}"/>
                    </a:ext>
                  </a:extLst>
                </p:cNvPr>
                <p:cNvPicPr/>
                <p:nvPr/>
              </p:nvPicPr>
              <p:blipFill>
                <a:blip r:embed="rId278"/>
                <a:stretch>
                  <a:fillRect/>
                </a:stretch>
              </p:blipFill>
              <p:spPr>
                <a:xfrm>
                  <a:off x="9965493" y="3215760"/>
                  <a:ext cx="138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9234" name="Freihand 39233">
                  <a:extLst>
                    <a:ext uri="{FF2B5EF4-FFF2-40B4-BE49-F238E27FC236}">
                      <a16:creationId xmlns:a16="http://schemas.microsoft.com/office/drawing/2014/main" id="{E4CC9CA4-F6A3-43E3-94B8-D4A0A7626C2C}"/>
                    </a:ext>
                  </a:extLst>
                </p14:cNvPr>
                <p14:cNvContentPartPr/>
                <p14:nvPr/>
              </p14:nvContentPartPr>
              <p14:xfrm>
                <a:off x="10093293" y="3160320"/>
                <a:ext cx="141120" cy="135000"/>
              </p14:xfrm>
            </p:contentPart>
          </mc:Choice>
          <mc:Fallback>
            <p:pic>
              <p:nvPicPr>
                <p:cNvPr id="39234" name="Freihand 39233">
                  <a:extLst>
                    <a:ext uri="{FF2B5EF4-FFF2-40B4-BE49-F238E27FC236}">
                      <a16:creationId xmlns:a16="http://schemas.microsoft.com/office/drawing/2014/main" id="{E4CC9CA4-F6A3-43E3-94B8-D4A0A7626C2C}"/>
                    </a:ext>
                  </a:extLst>
                </p:cNvPr>
                <p:cNvPicPr/>
                <p:nvPr/>
              </p:nvPicPr>
              <p:blipFill>
                <a:blip r:embed="rId280"/>
                <a:stretch>
                  <a:fillRect/>
                </a:stretch>
              </p:blipFill>
              <p:spPr>
                <a:xfrm>
                  <a:off x="10088973" y="3156000"/>
                  <a:ext cx="149760" cy="143640"/>
                </a:xfrm>
                <a:prstGeom prst="rect">
                  <a:avLst/>
                </a:prstGeom>
              </p:spPr>
            </p:pic>
          </mc:Fallback>
        </mc:AlternateContent>
      </p:grpSp>
      <p:grpSp>
        <p:nvGrpSpPr>
          <p:cNvPr id="39244" name="Gruppieren 39243">
            <a:extLst>
              <a:ext uri="{FF2B5EF4-FFF2-40B4-BE49-F238E27FC236}">
                <a16:creationId xmlns:a16="http://schemas.microsoft.com/office/drawing/2014/main" id="{BC05C9BA-9D24-4E06-BACB-75018078D5B2}"/>
              </a:ext>
            </a:extLst>
          </p:cNvPr>
          <p:cNvGrpSpPr/>
          <p:nvPr/>
        </p:nvGrpSpPr>
        <p:grpSpPr>
          <a:xfrm>
            <a:off x="10435293" y="3098400"/>
            <a:ext cx="1107720" cy="250920"/>
            <a:chOff x="10435293" y="3098400"/>
            <a:chExt cx="1107720" cy="250920"/>
          </a:xfrm>
        </p:grpSpPr>
        <mc:AlternateContent xmlns:mc="http://schemas.openxmlformats.org/markup-compatibility/2006">
          <mc:Choice xmlns:p14="http://schemas.microsoft.com/office/powerpoint/2010/main" Requires="p14">
            <p:contentPart p14:bwMode="auto" r:id="rId281">
              <p14:nvContentPartPr>
                <p14:cNvPr id="39235" name="Freihand 39234">
                  <a:extLst>
                    <a:ext uri="{FF2B5EF4-FFF2-40B4-BE49-F238E27FC236}">
                      <a16:creationId xmlns:a16="http://schemas.microsoft.com/office/drawing/2014/main" id="{83112D04-06C4-4A67-A14B-077D0D76BB3D}"/>
                    </a:ext>
                  </a:extLst>
                </p14:cNvPr>
                <p14:cNvContentPartPr/>
                <p14:nvPr/>
              </p14:nvContentPartPr>
              <p14:xfrm>
                <a:off x="10435293" y="3224760"/>
                <a:ext cx="122760" cy="95760"/>
              </p14:xfrm>
            </p:contentPart>
          </mc:Choice>
          <mc:Fallback>
            <p:pic>
              <p:nvPicPr>
                <p:cNvPr id="39235" name="Freihand 39234">
                  <a:extLst>
                    <a:ext uri="{FF2B5EF4-FFF2-40B4-BE49-F238E27FC236}">
                      <a16:creationId xmlns:a16="http://schemas.microsoft.com/office/drawing/2014/main" id="{83112D04-06C4-4A67-A14B-077D0D76BB3D}"/>
                    </a:ext>
                  </a:extLst>
                </p:cNvPr>
                <p:cNvPicPr/>
                <p:nvPr/>
              </p:nvPicPr>
              <p:blipFill>
                <a:blip r:embed="rId282"/>
                <a:stretch>
                  <a:fillRect/>
                </a:stretch>
              </p:blipFill>
              <p:spPr>
                <a:xfrm>
                  <a:off x="10430973" y="3220440"/>
                  <a:ext cx="131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9236" name="Freihand 39235">
                  <a:extLst>
                    <a:ext uri="{FF2B5EF4-FFF2-40B4-BE49-F238E27FC236}">
                      <a16:creationId xmlns:a16="http://schemas.microsoft.com/office/drawing/2014/main" id="{FD11DFE5-D7D7-42F0-A8A1-921F0E975ED6}"/>
                    </a:ext>
                  </a:extLst>
                </p14:cNvPr>
                <p14:cNvContentPartPr/>
                <p14:nvPr/>
              </p14:nvContentPartPr>
              <p14:xfrm>
                <a:off x="10598373" y="3262200"/>
                <a:ext cx="18000" cy="37440"/>
              </p14:xfrm>
            </p:contentPart>
          </mc:Choice>
          <mc:Fallback>
            <p:pic>
              <p:nvPicPr>
                <p:cNvPr id="39236" name="Freihand 39235">
                  <a:extLst>
                    <a:ext uri="{FF2B5EF4-FFF2-40B4-BE49-F238E27FC236}">
                      <a16:creationId xmlns:a16="http://schemas.microsoft.com/office/drawing/2014/main" id="{FD11DFE5-D7D7-42F0-A8A1-921F0E975ED6}"/>
                    </a:ext>
                  </a:extLst>
                </p:cNvPr>
                <p:cNvPicPr/>
                <p:nvPr/>
              </p:nvPicPr>
              <p:blipFill>
                <a:blip r:embed="rId284"/>
                <a:stretch>
                  <a:fillRect/>
                </a:stretch>
              </p:blipFill>
              <p:spPr>
                <a:xfrm>
                  <a:off x="10594053" y="3257880"/>
                  <a:ext cx="266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9237" name="Freihand 39236">
                  <a:extLst>
                    <a:ext uri="{FF2B5EF4-FFF2-40B4-BE49-F238E27FC236}">
                      <a16:creationId xmlns:a16="http://schemas.microsoft.com/office/drawing/2014/main" id="{729E207D-9336-4B59-9A58-D57035CAA7A0}"/>
                    </a:ext>
                  </a:extLst>
                </p14:cNvPr>
                <p14:cNvContentPartPr/>
                <p14:nvPr/>
              </p14:nvContentPartPr>
              <p14:xfrm>
                <a:off x="10825533" y="3163560"/>
                <a:ext cx="42840" cy="119880"/>
              </p14:xfrm>
            </p:contentPart>
          </mc:Choice>
          <mc:Fallback>
            <p:pic>
              <p:nvPicPr>
                <p:cNvPr id="39237" name="Freihand 39236">
                  <a:extLst>
                    <a:ext uri="{FF2B5EF4-FFF2-40B4-BE49-F238E27FC236}">
                      <a16:creationId xmlns:a16="http://schemas.microsoft.com/office/drawing/2014/main" id="{729E207D-9336-4B59-9A58-D57035CAA7A0}"/>
                    </a:ext>
                  </a:extLst>
                </p:cNvPr>
                <p:cNvPicPr/>
                <p:nvPr/>
              </p:nvPicPr>
              <p:blipFill>
                <a:blip r:embed="rId286"/>
                <a:stretch>
                  <a:fillRect/>
                </a:stretch>
              </p:blipFill>
              <p:spPr>
                <a:xfrm>
                  <a:off x="10821213" y="3159240"/>
                  <a:ext cx="514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9238" name="Freihand 39237">
                  <a:extLst>
                    <a:ext uri="{FF2B5EF4-FFF2-40B4-BE49-F238E27FC236}">
                      <a16:creationId xmlns:a16="http://schemas.microsoft.com/office/drawing/2014/main" id="{54A4EA40-EDF5-4BC8-95FC-E60CF650B094}"/>
                    </a:ext>
                  </a:extLst>
                </p14:cNvPr>
                <p14:cNvContentPartPr/>
                <p14:nvPr/>
              </p14:nvContentPartPr>
              <p14:xfrm>
                <a:off x="10755333" y="3113160"/>
                <a:ext cx="174240" cy="164160"/>
              </p14:xfrm>
            </p:contentPart>
          </mc:Choice>
          <mc:Fallback>
            <p:pic>
              <p:nvPicPr>
                <p:cNvPr id="39238" name="Freihand 39237">
                  <a:extLst>
                    <a:ext uri="{FF2B5EF4-FFF2-40B4-BE49-F238E27FC236}">
                      <a16:creationId xmlns:a16="http://schemas.microsoft.com/office/drawing/2014/main" id="{54A4EA40-EDF5-4BC8-95FC-E60CF650B094}"/>
                    </a:ext>
                  </a:extLst>
                </p:cNvPr>
                <p:cNvPicPr/>
                <p:nvPr/>
              </p:nvPicPr>
              <p:blipFill>
                <a:blip r:embed="rId288"/>
                <a:stretch>
                  <a:fillRect/>
                </a:stretch>
              </p:blipFill>
              <p:spPr>
                <a:xfrm>
                  <a:off x="10751013" y="3108840"/>
                  <a:ext cx="182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9239" name="Freihand 39238">
                  <a:extLst>
                    <a:ext uri="{FF2B5EF4-FFF2-40B4-BE49-F238E27FC236}">
                      <a16:creationId xmlns:a16="http://schemas.microsoft.com/office/drawing/2014/main" id="{A9E53FB1-5674-4B9A-A32F-498C852505C4}"/>
                    </a:ext>
                  </a:extLst>
                </p14:cNvPr>
                <p14:cNvContentPartPr/>
                <p14:nvPr/>
              </p14:nvContentPartPr>
              <p14:xfrm>
                <a:off x="10924533" y="3197760"/>
                <a:ext cx="199080" cy="52200"/>
              </p14:xfrm>
            </p:contentPart>
          </mc:Choice>
          <mc:Fallback>
            <p:pic>
              <p:nvPicPr>
                <p:cNvPr id="39239" name="Freihand 39238">
                  <a:extLst>
                    <a:ext uri="{FF2B5EF4-FFF2-40B4-BE49-F238E27FC236}">
                      <a16:creationId xmlns:a16="http://schemas.microsoft.com/office/drawing/2014/main" id="{A9E53FB1-5674-4B9A-A32F-498C852505C4}"/>
                    </a:ext>
                  </a:extLst>
                </p:cNvPr>
                <p:cNvPicPr/>
                <p:nvPr/>
              </p:nvPicPr>
              <p:blipFill>
                <a:blip r:embed="rId290"/>
                <a:stretch>
                  <a:fillRect/>
                </a:stretch>
              </p:blipFill>
              <p:spPr>
                <a:xfrm>
                  <a:off x="10920213" y="3193440"/>
                  <a:ext cx="207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9240" name="Freihand 39239">
                  <a:extLst>
                    <a:ext uri="{FF2B5EF4-FFF2-40B4-BE49-F238E27FC236}">
                      <a16:creationId xmlns:a16="http://schemas.microsoft.com/office/drawing/2014/main" id="{0199C26A-7BF7-4470-AC0A-46B858D70CF3}"/>
                    </a:ext>
                  </a:extLst>
                </p14:cNvPr>
                <p14:cNvContentPartPr/>
                <p14:nvPr/>
              </p14:nvContentPartPr>
              <p14:xfrm>
                <a:off x="11166453" y="3184080"/>
                <a:ext cx="76680" cy="165240"/>
              </p14:xfrm>
            </p:contentPart>
          </mc:Choice>
          <mc:Fallback>
            <p:pic>
              <p:nvPicPr>
                <p:cNvPr id="39240" name="Freihand 39239">
                  <a:extLst>
                    <a:ext uri="{FF2B5EF4-FFF2-40B4-BE49-F238E27FC236}">
                      <a16:creationId xmlns:a16="http://schemas.microsoft.com/office/drawing/2014/main" id="{0199C26A-7BF7-4470-AC0A-46B858D70CF3}"/>
                    </a:ext>
                  </a:extLst>
                </p:cNvPr>
                <p:cNvPicPr/>
                <p:nvPr/>
              </p:nvPicPr>
              <p:blipFill>
                <a:blip r:embed="rId292"/>
                <a:stretch>
                  <a:fillRect/>
                </a:stretch>
              </p:blipFill>
              <p:spPr>
                <a:xfrm>
                  <a:off x="11162133" y="3179760"/>
                  <a:ext cx="85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9241" name="Freihand 39240">
                  <a:extLst>
                    <a:ext uri="{FF2B5EF4-FFF2-40B4-BE49-F238E27FC236}">
                      <a16:creationId xmlns:a16="http://schemas.microsoft.com/office/drawing/2014/main" id="{DE9455AE-1925-4CC4-A45B-32B819970F48}"/>
                    </a:ext>
                  </a:extLst>
                </p14:cNvPr>
                <p14:cNvContentPartPr/>
                <p14:nvPr/>
              </p14:nvContentPartPr>
              <p14:xfrm>
                <a:off x="11286333" y="3190560"/>
                <a:ext cx="90720" cy="32040"/>
              </p14:xfrm>
            </p:contentPart>
          </mc:Choice>
          <mc:Fallback>
            <p:pic>
              <p:nvPicPr>
                <p:cNvPr id="39241" name="Freihand 39240">
                  <a:extLst>
                    <a:ext uri="{FF2B5EF4-FFF2-40B4-BE49-F238E27FC236}">
                      <a16:creationId xmlns:a16="http://schemas.microsoft.com/office/drawing/2014/main" id="{DE9455AE-1925-4CC4-A45B-32B819970F48}"/>
                    </a:ext>
                  </a:extLst>
                </p:cNvPr>
                <p:cNvPicPr/>
                <p:nvPr/>
              </p:nvPicPr>
              <p:blipFill>
                <a:blip r:embed="rId294"/>
                <a:stretch>
                  <a:fillRect/>
                </a:stretch>
              </p:blipFill>
              <p:spPr>
                <a:xfrm>
                  <a:off x="11282013" y="3186240"/>
                  <a:ext cx="99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9242" name="Freihand 39241">
                  <a:extLst>
                    <a:ext uri="{FF2B5EF4-FFF2-40B4-BE49-F238E27FC236}">
                      <a16:creationId xmlns:a16="http://schemas.microsoft.com/office/drawing/2014/main" id="{C74E63B7-043B-41AE-AD3D-F899BBB5BA22}"/>
                    </a:ext>
                  </a:extLst>
                </p14:cNvPr>
                <p14:cNvContentPartPr/>
                <p14:nvPr/>
              </p14:nvContentPartPr>
              <p14:xfrm>
                <a:off x="11405853" y="3098400"/>
                <a:ext cx="19080" cy="113400"/>
              </p14:xfrm>
            </p:contentPart>
          </mc:Choice>
          <mc:Fallback>
            <p:pic>
              <p:nvPicPr>
                <p:cNvPr id="39242" name="Freihand 39241">
                  <a:extLst>
                    <a:ext uri="{FF2B5EF4-FFF2-40B4-BE49-F238E27FC236}">
                      <a16:creationId xmlns:a16="http://schemas.microsoft.com/office/drawing/2014/main" id="{C74E63B7-043B-41AE-AD3D-F899BBB5BA22}"/>
                    </a:ext>
                  </a:extLst>
                </p:cNvPr>
                <p:cNvPicPr/>
                <p:nvPr/>
              </p:nvPicPr>
              <p:blipFill>
                <a:blip r:embed="rId296"/>
                <a:stretch>
                  <a:fillRect/>
                </a:stretch>
              </p:blipFill>
              <p:spPr>
                <a:xfrm>
                  <a:off x="11401533" y="3094080"/>
                  <a:ext cx="27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9243" name="Freihand 39242">
                  <a:extLst>
                    <a:ext uri="{FF2B5EF4-FFF2-40B4-BE49-F238E27FC236}">
                      <a16:creationId xmlns:a16="http://schemas.microsoft.com/office/drawing/2014/main" id="{E5CF6DCC-F367-4696-BAD0-329FB4EAEADC}"/>
                    </a:ext>
                  </a:extLst>
                </p14:cNvPr>
                <p14:cNvContentPartPr/>
                <p14:nvPr/>
              </p14:nvContentPartPr>
              <p14:xfrm>
                <a:off x="11434293" y="3138720"/>
                <a:ext cx="108720" cy="85320"/>
              </p14:xfrm>
            </p:contentPart>
          </mc:Choice>
          <mc:Fallback>
            <p:pic>
              <p:nvPicPr>
                <p:cNvPr id="39243" name="Freihand 39242">
                  <a:extLst>
                    <a:ext uri="{FF2B5EF4-FFF2-40B4-BE49-F238E27FC236}">
                      <a16:creationId xmlns:a16="http://schemas.microsoft.com/office/drawing/2014/main" id="{E5CF6DCC-F367-4696-BAD0-329FB4EAEADC}"/>
                    </a:ext>
                  </a:extLst>
                </p:cNvPr>
                <p:cNvPicPr/>
                <p:nvPr/>
              </p:nvPicPr>
              <p:blipFill>
                <a:blip r:embed="rId298"/>
                <a:stretch>
                  <a:fillRect/>
                </a:stretch>
              </p:blipFill>
              <p:spPr>
                <a:xfrm>
                  <a:off x="11429973" y="3134400"/>
                  <a:ext cx="117360" cy="93960"/>
                </a:xfrm>
                <a:prstGeom prst="rect">
                  <a:avLst/>
                </a:prstGeom>
              </p:spPr>
            </p:pic>
          </mc:Fallback>
        </mc:AlternateContent>
      </p:grpSp>
      <p:grpSp>
        <p:nvGrpSpPr>
          <p:cNvPr id="39252" name="Gruppieren 39251">
            <a:extLst>
              <a:ext uri="{FF2B5EF4-FFF2-40B4-BE49-F238E27FC236}">
                <a16:creationId xmlns:a16="http://schemas.microsoft.com/office/drawing/2014/main" id="{B9D5EFFA-770E-4D7A-BD22-EADB9E583E37}"/>
              </a:ext>
            </a:extLst>
          </p:cNvPr>
          <p:cNvGrpSpPr/>
          <p:nvPr/>
        </p:nvGrpSpPr>
        <p:grpSpPr>
          <a:xfrm>
            <a:off x="8501373" y="3517080"/>
            <a:ext cx="297720" cy="251280"/>
            <a:chOff x="8501373" y="3517080"/>
            <a:chExt cx="297720" cy="251280"/>
          </a:xfrm>
        </p:grpSpPr>
        <mc:AlternateContent xmlns:mc="http://schemas.openxmlformats.org/markup-compatibility/2006">
          <mc:Choice xmlns:p14="http://schemas.microsoft.com/office/powerpoint/2010/main" Requires="p14">
            <p:contentPart p14:bwMode="auto" r:id="rId299">
              <p14:nvContentPartPr>
                <p14:cNvPr id="39248" name="Freihand 39247">
                  <a:extLst>
                    <a:ext uri="{FF2B5EF4-FFF2-40B4-BE49-F238E27FC236}">
                      <a16:creationId xmlns:a16="http://schemas.microsoft.com/office/drawing/2014/main" id="{C2BBC9C0-7629-4D73-9141-D364F35475AA}"/>
                    </a:ext>
                  </a:extLst>
                </p14:cNvPr>
                <p14:cNvContentPartPr/>
                <p14:nvPr/>
              </p14:nvContentPartPr>
              <p14:xfrm>
                <a:off x="8501373" y="3606720"/>
                <a:ext cx="7200" cy="161640"/>
              </p14:xfrm>
            </p:contentPart>
          </mc:Choice>
          <mc:Fallback>
            <p:pic>
              <p:nvPicPr>
                <p:cNvPr id="39248" name="Freihand 39247">
                  <a:extLst>
                    <a:ext uri="{FF2B5EF4-FFF2-40B4-BE49-F238E27FC236}">
                      <a16:creationId xmlns:a16="http://schemas.microsoft.com/office/drawing/2014/main" id="{C2BBC9C0-7629-4D73-9141-D364F35475AA}"/>
                    </a:ext>
                  </a:extLst>
                </p:cNvPr>
                <p:cNvPicPr/>
                <p:nvPr/>
              </p:nvPicPr>
              <p:blipFill>
                <a:blip r:embed="rId300"/>
                <a:stretch>
                  <a:fillRect/>
                </a:stretch>
              </p:blipFill>
              <p:spPr>
                <a:xfrm>
                  <a:off x="8497053" y="3602400"/>
                  <a:ext cx="15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9249" name="Freihand 39248">
                  <a:extLst>
                    <a:ext uri="{FF2B5EF4-FFF2-40B4-BE49-F238E27FC236}">
                      <a16:creationId xmlns:a16="http://schemas.microsoft.com/office/drawing/2014/main" id="{8416015D-E153-49E6-B6F5-0B558CEFF689}"/>
                    </a:ext>
                  </a:extLst>
                </p14:cNvPr>
                <p14:cNvContentPartPr/>
                <p14:nvPr/>
              </p14:nvContentPartPr>
              <p14:xfrm>
                <a:off x="8508933" y="3603480"/>
                <a:ext cx="121320" cy="152280"/>
              </p14:xfrm>
            </p:contentPart>
          </mc:Choice>
          <mc:Fallback>
            <p:pic>
              <p:nvPicPr>
                <p:cNvPr id="39249" name="Freihand 39248">
                  <a:extLst>
                    <a:ext uri="{FF2B5EF4-FFF2-40B4-BE49-F238E27FC236}">
                      <a16:creationId xmlns:a16="http://schemas.microsoft.com/office/drawing/2014/main" id="{8416015D-E153-49E6-B6F5-0B558CEFF689}"/>
                    </a:ext>
                  </a:extLst>
                </p:cNvPr>
                <p:cNvPicPr/>
                <p:nvPr/>
              </p:nvPicPr>
              <p:blipFill>
                <a:blip r:embed="rId302"/>
                <a:stretch>
                  <a:fillRect/>
                </a:stretch>
              </p:blipFill>
              <p:spPr>
                <a:xfrm>
                  <a:off x="8504613" y="3599160"/>
                  <a:ext cx="129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9250" name="Freihand 39249">
                  <a:extLst>
                    <a:ext uri="{FF2B5EF4-FFF2-40B4-BE49-F238E27FC236}">
                      <a16:creationId xmlns:a16="http://schemas.microsoft.com/office/drawing/2014/main" id="{FBE983A7-D9B1-41C8-B97C-C9B2E54F400B}"/>
                    </a:ext>
                  </a:extLst>
                </p14:cNvPr>
                <p14:cNvContentPartPr/>
                <p14:nvPr/>
              </p14:nvContentPartPr>
              <p14:xfrm>
                <a:off x="8694333" y="3619680"/>
                <a:ext cx="104760" cy="104040"/>
              </p14:xfrm>
            </p:contentPart>
          </mc:Choice>
          <mc:Fallback>
            <p:pic>
              <p:nvPicPr>
                <p:cNvPr id="39250" name="Freihand 39249">
                  <a:extLst>
                    <a:ext uri="{FF2B5EF4-FFF2-40B4-BE49-F238E27FC236}">
                      <a16:creationId xmlns:a16="http://schemas.microsoft.com/office/drawing/2014/main" id="{FBE983A7-D9B1-41C8-B97C-C9B2E54F400B}"/>
                    </a:ext>
                  </a:extLst>
                </p:cNvPr>
                <p:cNvPicPr/>
                <p:nvPr/>
              </p:nvPicPr>
              <p:blipFill>
                <a:blip r:embed="rId304"/>
                <a:stretch>
                  <a:fillRect/>
                </a:stretch>
              </p:blipFill>
              <p:spPr>
                <a:xfrm>
                  <a:off x="8690013" y="3615360"/>
                  <a:ext cx="113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9251" name="Freihand 39250">
                  <a:extLst>
                    <a:ext uri="{FF2B5EF4-FFF2-40B4-BE49-F238E27FC236}">
                      <a16:creationId xmlns:a16="http://schemas.microsoft.com/office/drawing/2014/main" id="{B9788557-7779-4BB4-99C9-3166D8E47CAC}"/>
                    </a:ext>
                  </a:extLst>
                </p14:cNvPr>
                <p14:cNvContentPartPr/>
                <p14:nvPr/>
              </p14:nvContentPartPr>
              <p14:xfrm>
                <a:off x="8756613" y="3517080"/>
                <a:ext cx="41040" cy="31680"/>
              </p14:xfrm>
            </p:contentPart>
          </mc:Choice>
          <mc:Fallback>
            <p:pic>
              <p:nvPicPr>
                <p:cNvPr id="39251" name="Freihand 39250">
                  <a:extLst>
                    <a:ext uri="{FF2B5EF4-FFF2-40B4-BE49-F238E27FC236}">
                      <a16:creationId xmlns:a16="http://schemas.microsoft.com/office/drawing/2014/main" id="{B9788557-7779-4BB4-99C9-3166D8E47CAC}"/>
                    </a:ext>
                  </a:extLst>
                </p:cNvPr>
                <p:cNvPicPr/>
                <p:nvPr/>
              </p:nvPicPr>
              <p:blipFill>
                <a:blip r:embed="rId306"/>
                <a:stretch>
                  <a:fillRect/>
                </a:stretch>
              </p:blipFill>
              <p:spPr>
                <a:xfrm>
                  <a:off x="8752293" y="3512760"/>
                  <a:ext cx="49680" cy="40320"/>
                </a:xfrm>
                <a:prstGeom prst="rect">
                  <a:avLst/>
                </a:prstGeom>
              </p:spPr>
            </p:pic>
          </mc:Fallback>
        </mc:AlternateContent>
      </p:grpSp>
      <p:grpSp>
        <p:nvGrpSpPr>
          <p:cNvPr id="39259" name="Gruppieren 39258">
            <a:extLst>
              <a:ext uri="{FF2B5EF4-FFF2-40B4-BE49-F238E27FC236}">
                <a16:creationId xmlns:a16="http://schemas.microsoft.com/office/drawing/2014/main" id="{24ACE353-8796-4C6D-AE9B-3AC36580AC3B}"/>
              </a:ext>
            </a:extLst>
          </p:cNvPr>
          <p:cNvGrpSpPr/>
          <p:nvPr/>
        </p:nvGrpSpPr>
        <p:grpSpPr>
          <a:xfrm>
            <a:off x="9112653" y="3606000"/>
            <a:ext cx="35280" cy="107640"/>
            <a:chOff x="9112653" y="3606000"/>
            <a:chExt cx="35280" cy="107640"/>
          </a:xfrm>
        </p:grpSpPr>
        <mc:AlternateContent xmlns:mc="http://schemas.openxmlformats.org/markup-compatibility/2006">
          <mc:Choice xmlns:p14="http://schemas.microsoft.com/office/powerpoint/2010/main" Requires="p14">
            <p:contentPart p14:bwMode="auto" r:id="rId307">
              <p14:nvContentPartPr>
                <p14:cNvPr id="39253" name="Freihand 39252">
                  <a:extLst>
                    <a:ext uri="{FF2B5EF4-FFF2-40B4-BE49-F238E27FC236}">
                      <a16:creationId xmlns:a16="http://schemas.microsoft.com/office/drawing/2014/main" id="{C650702F-F2F4-4365-B0BC-CFA32AF7F5DA}"/>
                    </a:ext>
                  </a:extLst>
                </p14:cNvPr>
                <p14:cNvContentPartPr/>
                <p14:nvPr/>
              </p14:nvContentPartPr>
              <p14:xfrm>
                <a:off x="9112653" y="3606000"/>
                <a:ext cx="21960" cy="45000"/>
              </p14:xfrm>
            </p:contentPart>
          </mc:Choice>
          <mc:Fallback>
            <p:pic>
              <p:nvPicPr>
                <p:cNvPr id="39253" name="Freihand 39252">
                  <a:extLst>
                    <a:ext uri="{FF2B5EF4-FFF2-40B4-BE49-F238E27FC236}">
                      <a16:creationId xmlns:a16="http://schemas.microsoft.com/office/drawing/2014/main" id="{C650702F-F2F4-4365-B0BC-CFA32AF7F5DA}"/>
                    </a:ext>
                  </a:extLst>
                </p:cNvPr>
                <p:cNvPicPr/>
                <p:nvPr/>
              </p:nvPicPr>
              <p:blipFill>
                <a:blip r:embed="rId308"/>
                <a:stretch>
                  <a:fillRect/>
                </a:stretch>
              </p:blipFill>
              <p:spPr>
                <a:xfrm>
                  <a:off x="9108333" y="3601680"/>
                  <a:ext cx="306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9254" name="Freihand 39253">
                  <a:extLst>
                    <a:ext uri="{FF2B5EF4-FFF2-40B4-BE49-F238E27FC236}">
                      <a16:creationId xmlns:a16="http://schemas.microsoft.com/office/drawing/2014/main" id="{247D6F91-D6EE-4C0D-8B5F-5743534A56B3}"/>
                    </a:ext>
                  </a:extLst>
                </p14:cNvPr>
                <p14:cNvContentPartPr/>
                <p14:nvPr/>
              </p14:nvContentPartPr>
              <p14:xfrm>
                <a:off x="9126693" y="3674400"/>
                <a:ext cx="21240" cy="39240"/>
              </p14:xfrm>
            </p:contentPart>
          </mc:Choice>
          <mc:Fallback>
            <p:pic>
              <p:nvPicPr>
                <p:cNvPr id="39254" name="Freihand 39253">
                  <a:extLst>
                    <a:ext uri="{FF2B5EF4-FFF2-40B4-BE49-F238E27FC236}">
                      <a16:creationId xmlns:a16="http://schemas.microsoft.com/office/drawing/2014/main" id="{247D6F91-D6EE-4C0D-8B5F-5743534A56B3}"/>
                    </a:ext>
                  </a:extLst>
                </p:cNvPr>
                <p:cNvPicPr/>
                <p:nvPr/>
              </p:nvPicPr>
              <p:blipFill>
                <a:blip r:embed="rId310"/>
                <a:stretch>
                  <a:fillRect/>
                </a:stretch>
              </p:blipFill>
              <p:spPr>
                <a:xfrm>
                  <a:off x="9122373" y="3670080"/>
                  <a:ext cx="29880" cy="47880"/>
                </a:xfrm>
                <a:prstGeom prst="rect">
                  <a:avLst/>
                </a:prstGeom>
              </p:spPr>
            </p:pic>
          </mc:Fallback>
        </mc:AlternateContent>
      </p:grpSp>
      <p:grpSp>
        <p:nvGrpSpPr>
          <p:cNvPr id="39270" name="Gruppieren 39269">
            <a:extLst>
              <a:ext uri="{FF2B5EF4-FFF2-40B4-BE49-F238E27FC236}">
                <a16:creationId xmlns:a16="http://schemas.microsoft.com/office/drawing/2014/main" id="{60D03407-88A2-42B9-8B08-2A47EDE884D3}"/>
              </a:ext>
            </a:extLst>
          </p:cNvPr>
          <p:cNvGrpSpPr/>
          <p:nvPr/>
        </p:nvGrpSpPr>
        <p:grpSpPr>
          <a:xfrm>
            <a:off x="9423693" y="3473520"/>
            <a:ext cx="1631520" cy="356760"/>
            <a:chOff x="9423693" y="3473520"/>
            <a:chExt cx="1631520" cy="356760"/>
          </a:xfrm>
        </p:grpSpPr>
        <mc:AlternateContent xmlns:mc="http://schemas.openxmlformats.org/markup-compatibility/2006">
          <mc:Choice xmlns:p14="http://schemas.microsoft.com/office/powerpoint/2010/main" Requires="p14">
            <p:contentPart p14:bwMode="auto" r:id="rId311">
              <p14:nvContentPartPr>
                <p14:cNvPr id="39255" name="Freihand 39254">
                  <a:extLst>
                    <a:ext uri="{FF2B5EF4-FFF2-40B4-BE49-F238E27FC236}">
                      <a16:creationId xmlns:a16="http://schemas.microsoft.com/office/drawing/2014/main" id="{1A84D8A1-05BA-41E8-9E45-18D1748FB798}"/>
                    </a:ext>
                  </a:extLst>
                </p14:cNvPr>
                <p14:cNvContentPartPr/>
                <p14:nvPr/>
              </p14:nvContentPartPr>
              <p14:xfrm>
                <a:off x="9423693" y="3599880"/>
                <a:ext cx="3960" cy="148680"/>
              </p14:xfrm>
            </p:contentPart>
          </mc:Choice>
          <mc:Fallback>
            <p:pic>
              <p:nvPicPr>
                <p:cNvPr id="39255" name="Freihand 39254">
                  <a:extLst>
                    <a:ext uri="{FF2B5EF4-FFF2-40B4-BE49-F238E27FC236}">
                      <a16:creationId xmlns:a16="http://schemas.microsoft.com/office/drawing/2014/main" id="{1A84D8A1-05BA-41E8-9E45-18D1748FB798}"/>
                    </a:ext>
                  </a:extLst>
                </p:cNvPr>
                <p:cNvPicPr/>
                <p:nvPr/>
              </p:nvPicPr>
              <p:blipFill>
                <a:blip r:embed="rId312"/>
                <a:stretch>
                  <a:fillRect/>
                </a:stretch>
              </p:blipFill>
              <p:spPr>
                <a:xfrm>
                  <a:off x="9419373" y="3595560"/>
                  <a:ext cx="12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9256" name="Freihand 39255">
                  <a:extLst>
                    <a:ext uri="{FF2B5EF4-FFF2-40B4-BE49-F238E27FC236}">
                      <a16:creationId xmlns:a16="http://schemas.microsoft.com/office/drawing/2014/main" id="{0D8BE14B-C250-4BD7-9874-71B9CAF118B0}"/>
                    </a:ext>
                  </a:extLst>
                </p14:cNvPr>
                <p14:cNvContentPartPr/>
                <p14:nvPr/>
              </p14:nvContentPartPr>
              <p14:xfrm>
                <a:off x="9426213" y="3582960"/>
                <a:ext cx="128160" cy="137880"/>
              </p14:xfrm>
            </p:contentPart>
          </mc:Choice>
          <mc:Fallback>
            <p:pic>
              <p:nvPicPr>
                <p:cNvPr id="39256" name="Freihand 39255">
                  <a:extLst>
                    <a:ext uri="{FF2B5EF4-FFF2-40B4-BE49-F238E27FC236}">
                      <a16:creationId xmlns:a16="http://schemas.microsoft.com/office/drawing/2014/main" id="{0D8BE14B-C250-4BD7-9874-71B9CAF118B0}"/>
                    </a:ext>
                  </a:extLst>
                </p:cNvPr>
                <p:cNvPicPr/>
                <p:nvPr/>
              </p:nvPicPr>
              <p:blipFill>
                <a:blip r:embed="rId314"/>
                <a:stretch>
                  <a:fillRect/>
                </a:stretch>
              </p:blipFill>
              <p:spPr>
                <a:xfrm>
                  <a:off x="9421893" y="3578640"/>
                  <a:ext cx="136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9257" name="Freihand 39256">
                  <a:extLst>
                    <a:ext uri="{FF2B5EF4-FFF2-40B4-BE49-F238E27FC236}">
                      <a16:creationId xmlns:a16="http://schemas.microsoft.com/office/drawing/2014/main" id="{12C96E12-32EA-49AE-A60E-03A6F7BE7BD1}"/>
                    </a:ext>
                  </a:extLst>
                </p14:cNvPr>
                <p14:cNvContentPartPr/>
                <p14:nvPr/>
              </p14:nvContentPartPr>
              <p14:xfrm>
                <a:off x="9579213" y="3643080"/>
                <a:ext cx="110880" cy="102600"/>
              </p14:xfrm>
            </p:contentPart>
          </mc:Choice>
          <mc:Fallback>
            <p:pic>
              <p:nvPicPr>
                <p:cNvPr id="39257" name="Freihand 39256">
                  <a:extLst>
                    <a:ext uri="{FF2B5EF4-FFF2-40B4-BE49-F238E27FC236}">
                      <a16:creationId xmlns:a16="http://schemas.microsoft.com/office/drawing/2014/main" id="{12C96E12-32EA-49AE-A60E-03A6F7BE7BD1}"/>
                    </a:ext>
                  </a:extLst>
                </p:cNvPr>
                <p:cNvPicPr/>
                <p:nvPr/>
              </p:nvPicPr>
              <p:blipFill>
                <a:blip r:embed="rId316"/>
                <a:stretch>
                  <a:fillRect/>
                </a:stretch>
              </p:blipFill>
              <p:spPr>
                <a:xfrm>
                  <a:off x="9574893" y="3638760"/>
                  <a:ext cx="119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9260" name="Freihand 39259">
                  <a:extLst>
                    <a:ext uri="{FF2B5EF4-FFF2-40B4-BE49-F238E27FC236}">
                      <a16:creationId xmlns:a16="http://schemas.microsoft.com/office/drawing/2014/main" id="{60B9CF46-C346-46D9-9312-B062F95CF417}"/>
                    </a:ext>
                  </a:extLst>
                </p14:cNvPr>
                <p14:cNvContentPartPr/>
                <p14:nvPr/>
              </p14:nvContentPartPr>
              <p14:xfrm>
                <a:off x="9725373" y="3526440"/>
                <a:ext cx="130680" cy="199800"/>
              </p14:xfrm>
            </p:contentPart>
          </mc:Choice>
          <mc:Fallback>
            <p:pic>
              <p:nvPicPr>
                <p:cNvPr id="39260" name="Freihand 39259">
                  <a:extLst>
                    <a:ext uri="{FF2B5EF4-FFF2-40B4-BE49-F238E27FC236}">
                      <a16:creationId xmlns:a16="http://schemas.microsoft.com/office/drawing/2014/main" id="{60B9CF46-C346-46D9-9312-B062F95CF417}"/>
                    </a:ext>
                  </a:extLst>
                </p:cNvPr>
                <p:cNvPicPr/>
                <p:nvPr/>
              </p:nvPicPr>
              <p:blipFill>
                <a:blip r:embed="rId318"/>
                <a:stretch>
                  <a:fillRect/>
                </a:stretch>
              </p:blipFill>
              <p:spPr>
                <a:xfrm>
                  <a:off x="9721053" y="3522120"/>
                  <a:ext cx="1393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9261" name="Freihand 39260">
                  <a:extLst>
                    <a:ext uri="{FF2B5EF4-FFF2-40B4-BE49-F238E27FC236}">
                      <a16:creationId xmlns:a16="http://schemas.microsoft.com/office/drawing/2014/main" id="{B1DFAF8D-17C2-4CDE-92DD-1048B891ACD9}"/>
                    </a:ext>
                  </a:extLst>
                </p14:cNvPr>
                <p14:cNvContentPartPr/>
                <p14:nvPr/>
              </p14:nvContentPartPr>
              <p14:xfrm>
                <a:off x="9880533" y="3635160"/>
                <a:ext cx="72000" cy="75240"/>
              </p14:xfrm>
            </p:contentPart>
          </mc:Choice>
          <mc:Fallback>
            <p:pic>
              <p:nvPicPr>
                <p:cNvPr id="39261" name="Freihand 39260">
                  <a:extLst>
                    <a:ext uri="{FF2B5EF4-FFF2-40B4-BE49-F238E27FC236}">
                      <a16:creationId xmlns:a16="http://schemas.microsoft.com/office/drawing/2014/main" id="{B1DFAF8D-17C2-4CDE-92DD-1048B891ACD9}"/>
                    </a:ext>
                  </a:extLst>
                </p:cNvPr>
                <p:cNvPicPr/>
                <p:nvPr/>
              </p:nvPicPr>
              <p:blipFill>
                <a:blip r:embed="rId320"/>
                <a:stretch>
                  <a:fillRect/>
                </a:stretch>
              </p:blipFill>
              <p:spPr>
                <a:xfrm>
                  <a:off x="9876213" y="3630840"/>
                  <a:ext cx="80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9262" name="Freihand 39261">
                  <a:extLst>
                    <a:ext uri="{FF2B5EF4-FFF2-40B4-BE49-F238E27FC236}">
                      <a16:creationId xmlns:a16="http://schemas.microsoft.com/office/drawing/2014/main" id="{F0DB9AE9-637C-4698-8FA2-B15A08ED426B}"/>
                    </a:ext>
                  </a:extLst>
                </p14:cNvPr>
                <p14:cNvContentPartPr/>
                <p14:nvPr/>
              </p14:nvContentPartPr>
              <p14:xfrm>
                <a:off x="10008693" y="3632280"/>
                <a:ext cx="127800" cy="114480"/>
              </p14:xfrm>
            </p:contentPart>
          </mc:Choice>
          <mc:Fallback>
            <p:pic>
              <p:nvPicPr>
                <p:cNvPr id="39262" name="Freihand 39261">
                  <a:extLst>
                    <a:ext uri="{FF2B5EF4-FFF2-40B4-BE49-F238E27FC236}">
                      <a16:creationId xmlns:a16="http://schemas.microsoft.com/office/drawing/2014/main" id="{F0DB9AE9-637C-4698-8FA2-B15A08ED426B}"/>
                    </a:ext>
                  </a:extLst>
                </p:cNvPr>
                <p:cNvPicPr/>
                <p:nvPr/>
              </p:nvPicPr>
              <p:blipFill>
                <a:blip r:embed="rId322"/>
                <a:stretch>
                  <a:fillRect/>
                </a:stretch>
              </p:blipFill>
              <p:spPr>
                <a:xfrm>
                  <a:off x="10004373" y="3627960"/>
                  <a:ext cx="136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9263" name="Freihand 39262">
                  <a:extLst>
                    <a:ext uri="{FF2B5EF4-FFF2-40B4-BE49-F238E27FC236}">
                      <a16:creationId xmlns:a16="http://schemas.microsoft.com/office/drawing/2014/main" id="{F2CF99FE-DBB7-48FA-836D-8E43C0AC73EB}"/>
                    </a:ext>
                  </a:extLst>
                </p14:cNvPr>
                <p14:cNvContentPartPr/>
                <p14:nvPr/>
              </p14:nvContentPartPr>
              <p14:xfrm>
                <a:off x="10131453" y="3555240"/>
                <a:ext cx="74160" cy="197640"/>
              </p14:xfrm>
            </p:contentPart>
          </mc:Choice>
          <mc:Fallback>
            <p:pic>
              <p:nvPicPr>
                <p:cNvPr id="39263" name="Freihand 39262">
                  <a:extLst>
                    <a:ext uri="{FF2B5EF4-FFF2-40B4-BE49-F238E27FC236}">
                      <a16:creationId xmlns:a16="http://schemas.microsoft.com/office/drawing/2014/main" id="{F2CF99FE-DBB7-48FA-836D-8E43C0AC73EB}"/>
                    </a:ext>
                  </a:extLst>
                </p:cNvPr>
                <p:cNvPicPr/>
                <p:nvPr/>
              </p:nvPicPr>
              <p:blipFill>
                <a:blip r:embed="rId324"/>
                <a:stretch>
                  <a:fillRect/>
                </a:stretch>
              </p:blipFill>
              <p:spPr>
                <a:xfrm>
                  <a:off x="10127133" y="3550920"/>
                  <a:ext cx="82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9264" name="Freihand 39263">
                  <a:extLst>
                    <a:ext uri="{FF2B5EF4-FFF2-40B4-BE49-F238E27FC236}">
                      <a16:creationId xmlns:a16="http://schemas.microsoft.com/office/drawing/2014/main" id="{7EE23EBD-DF3D-435D-8E7F-F2AF8FD747D3}"/>
                    </a:ext>
                  </a:extLst>
                </p14:cNvPr>
                <p14:cNvContentPartPr/>
                <p14:nvPr/>
              </p14:nvContentPartPr>
              <p14:xfrm>
                <a:off x="10223973" y="3630480"/>
                <a:ext cx="126720" cy="85680"/>
              </p14:xfrm>
            </p:contentPart>
          </mc:Choice>
          <mc:Fallback>
            <p:pic>
              <p:nvPicPr>
                <p:cNvPr id="39264" name="Freihand 39263">
                  <a:extLst>
                    <a:ext uri="{FF2B5EF4-FFF2-40B4-BE49-F238E27FC236}">
                      <a16:creationId xmlns:a16="http://schemas.microsoft.com/office/drawing/2014/main" id="{7EE23EBD-DF3D-435D-8E7F-F2AF8FD747D3}"/>
                    </a:ext>
                  </a:extLst>
                </p:cNvPr>
                <p:cNvPicPr/>
                <p:nvPr/>
              </p:nvPicPr>
              <p:blipFill>
                <a:blip r:embed="rId326"/>
                <a:stretch>
                  <a:fillRect/>
                </a:stretch>
              </p:blipFill>
              <p:spPr>
                <a:xfrm>
                  <a:off x="10219653" y="3626160"/>
                  <a:ext cx="135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9265" name="Freihand 39264">
                  <a:extLst>
                    <a:ext uri="{FF2B5EF4-FFF2-40B4-BE49-F238E27FC236}">
                      <a16:creationId xmlns:a16="http://schemas.microsoft.com/office/drawing/2014/main" id="{984D2380-48C4-4094-A505-94D44ADE2258}"/>
                    </a:ext>
                  </a:extLst>
                </p14:cNvPr>
                <p14:cNvContentPartPr/>
                <p14:nvPr/>
              </p14:nvContentPartPr>
              <p14:xfrm>
                <a:off x="10050453" y="3473520"/>
                <a:ext cx="133560" cy="14760"/>
              </p14:xfrm>
            </p:contentPart>
          </mc:Choice>
          <mc:Fallback>
            <p:pic>
              <p:nvPicPr>
                <p:cNvPr id="39265" name="Freihand 39264">
                  <a:extLst>
                    <a:ext uri="{FF2B5EF4-FFF2-40B4-BE49-F238E27FC236}">
                      <a16:creationId xmlns:a16="http://schemas.microsoft.com/office/drawing/2014/main" id="{984D2380-48C4-4094-A505-94D44ADE2258}"/>
                    </a:ext>
                  </a:extLst>
                </p:cNvPr>
                <p:cNvPicPr/>
                <p:nvPr/>
              </p:nvPicPr>
              <p:blipFill>
                <a:blip r:embed="rId328"/>
                <a:stretch>
                  <a:fillRect/>
                </a:stretch>
              </p:blipFill>
              <p:spPr>
                <a:xfrm>
                  <a:off x="10046133" y="3469200"/>
                  <a:ext cx="1422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39266" name="Freihand 39265">
                  <a:extLst>
                    <a:ext uri="{FF2B5EF4-FFF2-40B4-BE49-F238E27FC236}">
                      <a16:creationId xmlns:a16="http://schemas.microsoft.com/office/drawing/2014/main" id="{46C506EB-44B3-453B-99EB-6AA0443A1529}"/>
                    </a:ext>
                  </a:extLst>
                </p14:cNvPr>
                <p14:cNvContentPartPr/>
                <p14:nvPr/>
              </p14:nvContentPartPr>
              <p14:xfrm>
                <a:off x="10401093" y="3517080"/>
                <a:ext cx="178200" cy="187920"/>
              </p14:xfrm>
            </p:contentPart>
          </mc:Choice>
          <mc:Fallback>
            <p:pic>
              <p:nvPicPr>
                <p:cNvPr id="39266" name="Freihand 39265">
                  <a:extLst>
                    <a:ext uri="{FF2B5EF4-FFF2-40B4-BE49-F238E27FC236}">
                      <a16:creationId xmlns:a16="http://schemas.microsoft.com/office/drawing/2014/main" id="{46C506EB-44B3-453B-99EB-6AA0443A1529}"/>
                    </a:ext>
                  </a:extLst>
                </p:cNvPr>
                <p:cNvPicPr/>
                <p:nvPr/>
              </p:nvPicPr>
              <p:blipFill>
                <a:blip r:embed="rId330"/>
                <a:stretch>
                  <a:fillRect/>
                </a:stretch>
              </p:blipFill>
              <p:spPr>
                <a:xfrm>
                  <a:off x="10396773" y="3512760"/>
                  <a:ext cx="1868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39267" name="Freihand 39266">
                  <a:extLst>
                    <a:ext uri="{FF2B5EF4-FFF2-40B4-BE49-F238E27FC236}">
                      <a16:creationId xmlns:a16="http://schemas.microsoft.com/office/drawing/2014/main" id="{530143AA-8BD3-42DA-8B2C-DF157382346A}"/>
                    </a:ext>
                  </a:extLst>
                </p14:cNvPr>
                <p14:cNvContentPartPr/>
                <p14:nvPr/>
              </p14:nvContentPartPr>
              <p14:xfrm>
                <a:off x="10342413" y="3544080"/>
                <a:ext cx="85680" cy="11520"/>
              </p14:xfrm>
            </p:contentPart>
          </mc:Choice>
          <mc:Fallback>
            <p:pic>
              <p:nvPicPr>
                <p:cNvPr id="39267" name="Freihand 39266">
                  <a:extLst>
                    <a:ext uri="{FF2B5EF4-FFF2-40B4-BE49-F238E27FC236}">
                      <a16:creationId xmlns:a16="http://schemas.microsoft.com/office/drawing/2014/main" id="{530143AA-8BD3-42DA-8B2C-DF157382346A}"/>
                    </a:ext>
                  </a:extLst>
                </p:cNvPr>
                <p:cNvPicPr/>
                <p:nvPr/>
              </p:nvPicPr>
              <p:blipFill>
                <a:blip r:embed="rId332"/>
                <a:stretch>
                  <a:fillRect/>
                </a:stretch>
              </p:blipFill>
              <p:spPr>
                <a:xfrm>
                  <a:off x="10338093" y="3539760"/>
                  <a:ext cx="94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9268" name="Freihand 39267">
                  <a:extLst>
                    <a:ext uri="{FF2B5EF4-FFF2-40B4-BE49-F238E27FC236}">
                      <a16:creationId xmlns:a16="http://schemas.microsoft.com/office/drawing/2014/main" id="{ED8C817E-74F6-431E-8BF8-1CC8EBF171EC}"/>
                    </a:ext>
                  </a:extLst>
                </p14:cNvPr>
                <p14:cNvContentPartPr/>
                <p14:nvPr/>
              </p14:nvContentPartPr>
              <p14:xfrm>
                <a:off x="10623573" y="3596640"/>
                <a:ext cx="106560" cy="101880"/>
              </p14:xfrm>
            </p:contentPart>
          </mc:Choice>
          <mc:Fallback>
            <p:pic>
              <p:nvPicPr>
                <p:cNvPr id="39268" name="Freihand 39267">
                  <a:extLst>
                    <a:ext uri="{FF2B5EF4-FFF2-40B4-BE49-F238E27FC236}">
                      <a16:creationId xmlns:a16="http://schemas.microsoft.com/office/drawing/2014/main" id="{ED8C817E-74F6-431E-8BF8-1CC8EBF171EC}"/>
                    </a:ext>
                  </a:extLst>
                </p:cNvPr>
                <p:cNvPicPr/>
                <p:nvPr/>
              </p:nvPicPr>
              <p:blipFill>
                <a:blip r:embed="rId334"/>
                <a:stretch>
                  <a:fillRect/>
                </a:stretch>
              </p:blipFill>
              <p:spPr>
                <a:xfrm>
                  <a:off x="10619253" y="3592320"/>
                  <a:ext cx="115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9269" name="Freihand 39268">
                  <a:extLst>
                    <a:ext uri="{FF2B5EF4-FFF2-40B4-BE49-F238E27FC236}">
                      <a16:creationId xmlns:a16="http://schemas.microsoft.com/office/drawing/2014/main" id="{9F7D2B99-F20A-416F-9DA5-65FFA0A06CC8}"/>
                    </a:ext>
                  </a:extLst>
                </p14:cNvPr>
                <p14:cNvContentPartPr/>
                <p14:nvPr/>
              </p14:nvContentPartPr>
              <p14:xfrm>
                <a:off x="10735893" y="3590160"/>
                <a:ext cx="319320" cy="240120"/>
              </p14:xfrm>
            </p:contentPart>
          </mc:Choice>
          <mc:Fallback>
            <p:pic>
              <p:nvPicPr>
                <p:cNvPr id="39269" name="Freihand 39268">
                  <a:extLst>
                    <a:ext uri="{FF2B5EF4-FFF2-40B4-BE49-F238E27FC236}">
                      <a16:creationId xmlns:a16="http://schemas.microsoft.com/office/drawing/2014/main" id="{9F7D2B99-F20A-416F-9DA5-65FFA0A06CC8}"/>
                    </a:ext>
                  </a:extLst>
                </p:cNvPr>
                <p:cNvPicPr/>
                <p:nvPr/>
              </p:nvPicPr>
              <p:blipFill>
                <a:blip r:embed="rId336"/>
                <a:stretch>
                  <a:fillRect/>
                </a:stretch>
              </p:blipFill>
              <p:spPr>
                <a:xfrm>
                  <a:off x="10731573" y="3585840"/>
                  <a:ext cx="327960" cy="24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7">
            <p14:nvContentPartPr>
              <p14:cNvPr id="39271" name="Freihand 39270">
                <a:extLst>
                  <a:ext uri="{FF2B5EF4-FFF2-40B4-BE49-F238E27FC236}">
                    <a16:creationId xmlns:a16="http://schemas.microsoft.com/office/drawing/2014/main" id="{5FE4D77B-4F97-4B40-A237-4E6C3995FCC1}"/>
                  </a:ext>
                </a:extLst>
              </p14:cNvPr>
              <p14:cNvContentPartPr/>
              <p14:nvPr/>
            </p14:nvContentPartPr>
            <p14:xfrm>
              <a:off x="5055453" y="4808040"/>
              <a:ext cx="1643760" cy="1247040"/>
            </p14:xfrm>
          </p:contentPart>
        </mc:Choice>
        <mc:Fallback>
          <p:pic>
            <p:nvPicPr>
              <p:cNvPr id="39271" name="Freihand 39270">
                <a:extLst>
                  <a:ext uri="{FF2B5EF4-FFF2-40B4-BE49-F238E27FC236}">
                    <a16:creationId xmlns:a16="http://schemas.microsoft.com/office/drawing/2014/main" id="{5FE4D77B-4F97-4B40-A237-4E6C3995FCC1}"/>
                  </a:ext>
                </a:extLst>
              </p:cNvPr>
              <p:cNvPicPr/>
              <p:nvPr/>
            </p:nvPicPr>
            <p:blipFill>
              <a:blip r:embed="rId338"/>
              <a:stretch>
                <a:fillRect/>
              </a:stretch>
            </p:blipFill>
            <p:spPr>
              <a:xfrm>
                <a:off x="5051133" y="4803720"/>
                <a:ext cx="1652400" cy="1255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9273" name="Freihand 39272">
                <a:extLst>
                  <a:ext uri="{FF2B5EF4-FFF2-40B4-BE49-F238E27FC236}">
                    <a16:creationId xmlns:a16="http://schemas.microsoft.com/office/drawing/2014/main" id="{E9503F87-68A9-4FC0-BE5B-5F51A310E185}"/>
                  </a:ext>
                </a:extLst>
              </p14:cNvPr>
              <p14:cNvContentPartPr/>
              <p14:nvPr/>
            </p14:nvContentPartPr>
            <p14:xfrm>
              <a:off x="1357173" y="5255520"/>
              <a:ext cx="1784520" cy="1037160"/>
            </p14:xfrm>
          </p:contentPart>
        </mc:Choice>
        <mc:Fallback>
          <p:pic>
            <p:nvPicPr>
              <p:cNvPr id="39273" name="Freihand 39272">
                <a:extLst>
                  <a:ext uri="{FF2B5EF4-FFF2-40B4-BE49-F238E27FC236}">
                    <a16:creationId xmlns:a16="http://schemas.microsoft.com/office/drawing/2014/main" id="{E9503F87-68A9-4FC0-BE5B-5F51A310E185}"/>
                  </a:ext>
                </a:extLst>
              </p:cNvPr>
              <p:cNvPicPr/>
              <p:nvPr/>
            </p:nvPicPr>
            <p:blipFill>
              <a:blip r:embed="rId340"/>
              <a:stretch>
                <a:fillRect/>
              </a:stretch>
            </p:blipFill>
            <p:spPr>
              <a:xfrm>
                <a:off x="1352853" y="5251200"/>
                <a:ext cx="1793160" cy="1045800"/>
              </a:xfrm>
              <a:prstGeom prst="rect">
                <a:avLst/>
              </a:prstGeom>
            </p:spPr>
          </p:pic>
        </mc:Fallback>
      </mc:AlternateContent>
      <p:grpSp>
        <p:nvGrpSpPr>
          <p:cNvPr id="39351" name="Gruppieren 39350">
            <a:extLst>
              <a:ext uri="{FF2B5EF4-FFF2-40B4-BE49-F238E27FC236}">
                <a16:creationId xmlns:a16="http://schemas.microsoft.com/office/drawing/2014/main" id="{47409BD7-AF11-40A6-A253-326988EDCE7C}"/>
              </a:ext>
            </a:extLst>
          </p:cNvPr>
          <p:cNvGrpSpPr/>
          <p:nvPr/>
        </p:nvGrpSpPr>
        <p:grpSpPr>
          <a:xfrm>
            <a:off x="6752493" y="4123320"/>
            <a:ext cx="1606320" cy="629280"/>
            <a:chOff x="6752493" y="4123320"/>
            <a:chExt cx="1606320" cy="629280"/>
          </a:xfrm>
        </p:grpSpPr>
        <mc:AlternateContent xmlns:mc="http://schemas.openxmlformats.org/markup-compatibility/2006">
          <mc:Choice xmlns:p14="http://schemas.microsoft.com/office/powerpoint/2010/main" Requires="p14">
            <p:contentPart p14:bwMode="auto" r:id="rId341">
              <p14:nvContentPartPr>
                <p14:cNvPr id="39318" name="Freihand 39317">
                  <a:extLst>
                    <a:ext uri="{FF2B5EF4-FFF2-40B4-BE49-F238E27FC236}">
                      <a16:creationId xmlns:a16="http://schemas.microsoft.com/office/drawing/2014/main" id="{886FDFB1-5168-4D52-9529-2E6FFED2BF61}"/>
                    </a:ext>
                  </a:extLst>
                </p14:cNvPr>
                <p14:cNvContentPartPr/>
                <p14:nvPr/>
              </p14:nvContentPartPr>
              <p14:xfrm>
                <a:off x="6752493" y="4253640"/>
                <a:ext cx="110160" cy="121320"/>
              </p14:xfrm>
            </p:contentPart>
          </mc:Choice>
          <mc:Fallback>
            <p:pic>
              <p:nvPicPr>
                <p:cNvPr id="39318" name="Freihand 39317">
                  <a:extLst>
                    <a:ext uri="{FF2B5EF4-FFF2-40B4-BE49-F238E27FC236}">
                      <a16:creationId xmlns:a16="http://schemas.microsoft.com/office/drawing/2014/main" id="{886FDFB1-5168-4D52-9529-2E6FFED2BF61}"/>
                    </a:ext>
                  </a:extLst>
                </p:cNvPr>
                <p:cNvPicPr/>
                <p:nvPr/>
              </p:nvPicPr>
              <p:blipFill>
                <a:blip r:embed="rId342"/>
                <a:stretch>
                  <a:fillRect/>
                </a:stretch>
              </p:blipFill>
              <p:spPr>
                <a:xfrm>
                  <a:off x="6748173" y="4249320"/>
                  <a:ext cx="118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9319" name="Freihand 39318">
                  <a:extLst>
                    <a:ext uri="{FF2B5EF4-FFF2-40B4-BE49-F238E27FC236}">
                      <a16:creationId xmlns:a16="http://schemas.microsoft.com/office/drawing/2014/main" id="{B564A3C0-04E3-4809-9352-E1AC67A4F61F}"/>
                    </a:ext>
                  </a:extLst>
                </p14:cNvPr>
                <p14:cNvContentPartPr/>
                <p14:nvPr/>
              </p14:nvContentPartPr>
              <p14:xfrm>
                <a:off x="6916293" y="4273800"/>
                <a:ext cx="11520" cy="67320"/>
              </p14:xfrm>
            </p:contentPart>
          </mc:Choice>
          <mc:Fallback>
            <p:pic>
              <p:nvPicPr>
                <p:cNvPr id="39319" name="Freihand 39318">
                  <a:extLst>
                    <a:ext uri="{FF2B5EF4-FFF2-40B4-BE49-F238E27FC236}">
                      <a16:creationId xmlns:a16="http://schemas.microsoft.com/office/drawing/2014/main" id="{B564A3C0-04E3-4809-9352-E1AC67A4F61F}"/>
                    </a:ext>
                  </a:extLst>
                </p:cNvPr>
                <p:cNvPicPr/>
                <p:nvPr/>
              </p:nvPicPr>
              <p:blipFill>
                <a:blip r:embed="rId344"/>
                <a:stretch>
                  <a:fillRect/>
                </a:stretch>
              </p:blipFill>
              <p:spPr>
                <a:xfrm>
                  <a:off x="6911973" y="4269480"/>
                  <a:ext cx="20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9320" name="Freihand 39319">
                  <a:extLst>
                    <a:ext uri="{FF2B5EF4-FFF2-40B4-BE49-F238E27FC236}">
                      <a16:creationId xmlns:a16="http://schemas.microsoft.com/office/drawing/2014/main" id="{AB397CBD-FAF3-40F6-A4C2-9697D5BC5F61}"/>
                    </a:ext>
                  </a:extLst>
                </p14:cNvPr>
                <p14:cNvContentPartPr/>
                <p14:nvPr/>
              </p14:nvContentPartPr>
              <p14:xfrm>
                <a:off x="6860853" y="4231680"/>
                <a:ext cx="113400" cy="141480"/>
              </p14:xfrm>
            </p:contentPart>
          </mc:Choice>
          <mc:Fallback>
            <p:pic>
              <p:nvPicPr>
                <p:cNvPr id="39320" name="Freihand 39319">
                  <a:extLst>
                    <a:ext uri="{FF2B5EF4-FFF2-40B4-BE49-F238E27FC236}">
                      <a16:creationId xmlns:a16="http://schemas.microsoft.com/office/drawing/2014/main" id="{AB397CBD-FAF3-40F6-A4C2-9697D5BC5F61}"/>
                    </a:ext>
                  </a:extLst>
                </p:cNvPr>
                <p:cNvPicPr/>
                <p:nvPr/>
              </p:nvPicPr>
              <p:blipFill>
                <a:blip r:embed="rId346"/>
                <a:stretch>
                  <a:fillRect/>
                </a:stretch>
              </p:blipFill>
              <p:spPr>
                <a:xfrm>
                  <a:off x="6856533" y="4227360"/>
                  <a:ext cx="122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9321" name="Freihand 39320">
                  <a:extLst>
                    <a:ext uri="{FF2B5EF4-FFF2-40B4-BE49-F238E27FC236}">
                      <a16:creationId xmlns:a16="http://schemas.microsoft.com/office/drawing/2014/main" id="{C2CBFD02-1150-4064-9CFD-BBDF2716B1CF}"/>
                    </a:ext>
                  </a:extLst>
                </p14:cNvPr>
                <p14:cNvContentPartPr/>
                <p14:nvPr/>
              </p14:nvContentPartPr>
              <p14:xfrm>
                <a:off x="7010253" y="4286040"/>
                <a:ext cx="21240" cy="72720"/>
              </p14:xfrm>
            </p:contentPart>
          </mc:Choice>
          <mc:Fallback>
            <p:pic>
              <p:nvPicPr>
                <p:cNvPr id="39321" name="Freihand 39320">
                  <a:extLst>
                    <a:ext uri="{FF2B5EF4-FFF2-40B4-BE49-F238E27FC236}">
                      <a16:creationId xmlns:a16="http://schemas.microsoft.com/office/drawing/2014/main" id="{C2CBFD02-1150-4064-9CFD-BBDF2716B1CF}"/>
                    </a:ext>
                  </a:extLst>
                </p:cNvPr>
                <p:cNvPicPr/>
                <p:nvPr/>
              </p:nvPicPr>
              <p:blipFill>
                <a:blip r:embed="rId348"/>
                <a:stretch>
                  <a:fillRect/>
                </a:stretch>
              </p:blipFill>
              <p:spPr>
                <a:xfrm>
                  <a:off x="7005933" y="4281720"/>
                  <a:ext cx="29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9322" name="Freihand 39321">
                  <a:extLst>
                    <a:ext uri="{FF2B5EF4-FFF2-40B4-BE49-F238E27FC236}">
                      <a16:creationId xmlns:a16="http://schemas.microsoft.com/office/drawing/2014/main" id="{9BE99A3E-AA6E-45EA-B81F-8B2548AB4DFB}"/>
                    </a:ext>
                  </a:extLst>
                </p14:cNvPr>
                <p14:cNvContentPartPr/>
                <p14:nvPr/>
              </p14:nvContentPartPr>
              <p14:xfrm>
                <a:off x="7124013" y="4194240"/>
                <a:ext cx="112680" cy="161280"/>
              </p14:xfrm>
            </p:contentPart>
          </mc:Choice>
          <mc:Fallback>
            <p:pic>
              <p:nvPicPr>
                <p:cNvPr id="39322" name="Freihand 39321">
                  <a:extLst>
                    <a:ext uri="{FF2B5EF4-FFF2-40B4-BE49-F238E27FC236}">
                      <a16:creationId xmlns:a16="http://schemas.microsoft.com/office/drawing/2014/main" id="{9BE99A3E-AA6E-45EA-B81F-8B2548AB4DFB}"/>
                    </a:ext>
                  </a:extLst>
                </p:cNvPr>
                <p:cNvPicPr/>
                <p:nvPr/>
              </p:nvPicPr>
              <p:blipFill>
                <a:blip r:embed="rId350"/>
                <a:stretch>
                  <a:fillRect/>
                </a:stretch>
              </p:blipFill>
              <p:spPr>
                <a:xfrm>
                  <a:off x="7119693" y="4189920"/>
                  <a:ext cx="121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9323" name="Freihand 39322">
                  <a:extLst>
                    <a:ext uri="{FF2B5EF4-FFF2-40B4-BE49-F238E27FC236}">
                      <a16:creationId xmlns:a16="http://schemas.microsoft.com/office/drawing/2014/main" id="{3B3D4890-095B-481E-9119-098A607138DA}"/>
                    </a:ext>
                  </a:extLst>
                </p14:cNvPr>
                <p14:cNvContentPartPr/>
                <p14:nvPr/>
              </p14:nvContentPartPr>
              <p14:xfrm>
                <a:off x="7234533" y="4266600"/>
                <a:ext cx="120960" cy="81000"/>
              </p14:xfrm>
            </p:contentPart>
          </mc:Choice>
          <mc:Fallback>
            <p:pic>
              <p:nvPicPr>
                <p:cNvPr id="39323" name="Freihand 39322">
                  <a:extLst>
                    <a:ext uri="{FF2B5EF4-FFF2-40B4-BE49-F238E27FC236}">
                      <a16:creationId xmlns:a16="http://schemas.microsoft.com/office/drawing/2014/main" id="{3B3D4890-095B-481E-9119-098A607138DA}"/>
                    </a:ext>
                  </a:extLst>
                </p:cNvPr>
                <p:cNvPicPr/>
                <p:nvPr/>
              </p:nvPicPr>
              <p:blipFill>
                <a:blip r:embed="rId352"/>
                <a:stretch>
                  <a:fillRect/>
                </a:stretch>
              </p:blipFill>
              <p:spPr>
                <a:xfrm>
                  <a:off x="7230213" y="4262280"/>
                  <a:ext cx="129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9324" name="Freihand 39323">
                  <a:extLst>
                    <a:ext uri="{FF2B5EF4-FFF2-40B4-BE49-F238E27FC236}">
                      <a16:creationId xmlns:a16="http://schemas.microsoft.com/office/drawing/2014/main" id="{5FE84840-8F51-4BF3-B781-9FBE5604DE10}"/>
                    </a:ext>
                  </a:extLst>
                </p14:cNvPr>
                <p14:cNvContentPartPr/>
                <p14:nvPr/>
              </p14:nvContentPartPr>
              <p14:xfrm>
                <a:off x="7352613" y="4239600"/>
                <a:ext cx="25200" cy="18360"/>
              </p14:xfrm>
            </p:contentPart>
          </mc:Choice>
          <mc:Fallback>
            <p:pic>
              <p:nvPicPr>
                <p:cNvPr id="39324" name="Freihand 39323">
                  <a:extLst>
                    <a:ext uri="{FF2B5EF4-FFF2-40B4-BE49-F238E27FC236}">
                      <a16:creationId xmlns:a16="http://schemas.microsoft.com/office/drawing/2014/main" id="{5FE84840-8F51-4BF3-B781-9FBE5604DE10}"/>
                    </a:ext>
                  </a:extLst>
                </p:cNvPr>
                <p:cNvPicPr/>
                <p:nvPr/>
              </p:nvPicPr>
              <p:blipFill>
                <a:blip r:embed="rId354"/>
                <a:stretch>
                  <a:fillRect/>
                </a:stretch>
              </p:blipFill>
              <p:spPr>
                <a:xfrm>
                  <a:off x="7348293" y="4235280"/>
                  <a:ext cx="33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9325" name="Freihand 39324">
                  <a:extLst>
                    <a:ext uri="{FF2B5EF4-FFF2-40B4-BE49-F238E27FC236}">
                      <a16:creationId xmlns:a16="http://schemas.microsoft.com/office/drawing/2014/main" id="{AFCB4262-2D7F-47F7-9028-3955CC8FE6D5}"/>
                    </a:ext>
                  </a:extLst>
                </p14:cNvPr>
                <p14:cNvContentPartPr/>
                <p14:nvPr/>
              </p14:nvContentPartPr>
              <p14:xfrm>
                <a:off x="7386093" y="4271280"/>
                <a:ext cx="60840" cy="105120"/>
              </p14:xfrm>
            </p:contentPart>
          </mc:Choice>
          <mc:Fallback>
            <p:pic>
              <p:nvPicPr>
                <p:cNvPr id="39325" name="Freihand 39324">
                  <a:extLst>
                    <a:ext uri="{FF2B5EF4-FFF2-40B4-BE49-F238E27FC236}">
                      <a16:creationId xmlns:a16="http://schemas.microsoft.com/office/drawing/2014/main" id="{AFCB4262-2D7F-47F7-9028-3955CC8FE6D5}"/>
                    </a:ext>
                  </a:extLst>
                </p:cNvPr>
                <p:cNvPicPr/>
                <p:nvPr/>
              </p:nvPicPr>
              <p:blipFill>
                <a:blip r:embed="rId356"/>
                <a:stretch>
                  <a:fillRect/>
                </a:stretch>
              </p:blipFill>
              <p:spPr>
                <a:xfrm>
                  <a:off x="7381773" y="4266960"/>
                  <a:ext cx="69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9326" name="Freihand 39325">
                  <a:extLst>
                    <a:ext uri="{FF2B5EF4-FFF2-40B4-BE49-F238E27FC236}">
                      <a16:creationId xmlns:a16="http://schemas.microsoft.com/office/drawing/2014/main" id="{49A4FE41-A3DB-42F2-A779-148DE1B97453}"/>
                    </a:ext>
                  </a:extLst>
                </p14:cNvPr>
                <p14:cNvContentPartPr/>
                <p14:nvPr/>
              </p14:nvContentPartPr>
              <p14:xfrm>
                <a:off x="7484013" y="4180560"/>
                <a:ext cx="223920" cy="246960"/>
              </p14:xfrm>
            </p:contentPart>
          </mc:Choice>
          <mc:Fallback>
            <p:pic>
              <p:nvPicPr>
                <p:cNvPr id="39326" name="Freihand 39325">
                  <a:extLst>
                    <a:ext uri="{FF2B5EF4-FFF2-40B4-BE49-F238E27FC236}">
                      <a16:creationId xmlns:a16="http://schemas.microsoft.com/office/drawing/2014/main" id="{49A4FE41-A3DB-42F2-A779-148DE1B97453}"/>
                    </a:ext>
                  </a:extLst>
                </p:cNvPr>
                <p:cNvPicPr/>
                <p:nvPr/>
              </p:nvPicPr>
              <p:blipFill>
                <a:blip r:embed="rId358"/>
                <a:stretch>
                  <a:fillRect/>
                </a:stretch>
              </p:blipFill>
              <p:spPr>
                <a:xfrm>
                  <a:off x="7479693" y="4176240"/>
                  <a:ext cx="2325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9327" name="Freihand 39326">
                  <a:extLst>
                    <a:ext uri="{FF2B5EF4-FFF2-40B4-BE49-F238E27FC236}">
                      <a16:creationId xmlns:a16="http://schemas.microsoft.com/office/drawing/2014/main" id="{AC906C43-3ADD-4D88-907D-BD7E3A5A57C3}"/>
                    </a:ext>
                  </a:extLst>
                </p14:cNvPr>
                <p14:cNvContentPartPr/>
                <p14:nvPr/>
              </p14:nvContentPartPr>
              <p14:xfrm>
                <a:off x="7709013" y="4242120"/>
                <a:ext cx="78480" cy="74160"/>
              </p14:xfrm>
            </p:contentPart>
          </mc:Choice>
          <mc:Fallback>
            <p:pic>
              <p:nvPicPr>
                <p:cNvPr id="39327" name="Freihand 39326">
                  <a:extLst>
                    <a:ext uri="{FF2B5EF4-FFF2-40B4-BE49-F238E27FC236}">
                      <a16:creationId xmlns:a16="http://schemas.microsoft.com/office/drawing/2014/main" id="{AC906C43-3ADD-4D88-907D-BD7E3A5A57C3}"/>
                    </a:ext>
                  </a:extLst>
                </p:cNvPr>
                <p:cNvPicPr/>
                <p:nvPr/>
              </p:nvPicPr>
              <p:blipFill>
                <a:blip r:embed="rId360"/>
                <a:stretch>
                  <a:fillRect/>
                </a:stretch>
              </p:blipFill>
              <p:spPr>
                <a:xfrm>
                  <a:off x="7704693" y="4237800"/>
                  <a:ext cx="87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9328" name="Freihand 39327">
                  <a:extLst>
                    <a:ext uri="{FF2B5EF4-FFF2-40B4-BE49-F238E27FC236}">
                      <a16:creationId xmlns:a16="http://schemas.microsoft.com/office/drawing/2014/main" id="{676C9242-F73F-4238-8E65-10F7EE76B07B}"/>
                    </a:ext>
                  </a:extLst>
                </p14:cNvPr>
                <p14:cNvContentPartPr/>
                <p14:nvPr/>
              </p14:nvContentPartPr>
              <p14:xfrm>
                <a:off x="7806213" y="4149240"/>
                <a:ext cx="102240" cy="162000"/>
              </p14:xfrm>
            </p:contentPart>
          </mc:Choice>
          <mc:Fallback>
            <p:pic>
              <p:nvPicPr>
                <p:cNvPr id="39328" name="Freihand 39327">
                  <a:extLst>
                    <a:ext uri="{FF2B5EF4-FFF2-40B4-BE49-F238E27FC236}">
                      <a16:creationId xmlns:a16="http://schemas.microsoft.com/office/drawing/2014/main" id="{676C9242-F73F-4238-8E65-10F7EE76B07B}"/>
                    </a:ext>
                  </a:extLst>
                </p:cNvPr>
                <p:cNvPicPr/>
                <p:nvPr/>
              </p:nvPicPr>
              <p:blipFill>
                <a:blip r:embed="rId362"/>
                <a:stretch>
                  <a:fillRect/>
                </a:stretch>
              </p:blipFill>
              <p:spPr>
                <a:xfrm>
                  <a:off x="7801893" y="4144920"/>
                  <a:ext cx="1108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9329" name="Freihand 39328">
                  <a:extLst>
                    <a:ext uri="{FF2B5EF4-FFF2-40B4-BE49-F238E27FC236}">
                      <a16:creationId xmlns:a16="http://schemas.microsoft.com/office/drawing/2014/main" id="{5A2085A5-04A1-4A99-9F85-C3BE63B7A4CB}"/>
                    </a:ext>
                  </a:extLst>
                </p14:cNvPr>
                <p14:cNvContentPartPr/>
                <p14:nvPr/>
              </p14:nvContentPartPr>
              <p14:xfrm>
                <a:off x="7945893" y="4258320"/>
                <a:ext cx="12600" cy="32040"/>
              </p14:xfrm>
            </p:contentPart>
          </mc:Choice>
          <mc:Fallback>
            <p:pic>
              <p:nvPicPr>
                <p:cNvPr id="39329" name="Freihand 39328">
                  <a:extLst>
                    <a:ext uri="{FF2B5EF4-FFF2-40B4-BE49-F238E27FC236}">
                      <a16:creationId xmlns:a16="http://schemas.microsoft.com/office/drawing/2014/main" id="{5A2085A5-04A1-4A99-9F85-C3BE63B7A4CB}"/>
                    </a:ext>
                  </a:extLst>
                </p:cNvPr>
                <p:cNvPicPr/>
                <p:nvPr/>
              </p:nvPicPr>
              <p:blipFill>
                <a:blip r:embed="rId364"/>
                <a:stretch>
                  <a:fillRect/>
                </a:stretch>
              </p:blipFill>
              <p:spPr>
                <a:xfrm>
                  <a:off x="7941573" y="4254000"/>
                  <a:ext cx="21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9330" name="Freihand 39329">
                  <a:extLst>
                    <a:ext uri="{FF2B5EF4-FFF2-40B4-BE49-F238E27FC236}">
                      <a16:creationId xmlns:a16="http://schemas.microsoft.com/office/drawing/2014/main" id="{C26EF1AF-5C88-4854-BD6B-6EFD0802F68A}"/>
                    </a:ext>
                  </a:extLst>
                </p14:cNvPr>
                <p14:cNvContentPartPr/>
                <p14:nvPr/>
              </p14:nvContentPartPr>
              <p14:xfrm>
                <a:off x="8006013" y="4123320"/>
                <a:ext cx="23040" cy="191520"/>
              </p14:xfrm>
            </p:contentPart>
          </mc:Choice>
          <mc:Fallback>
            <p:pic>
              <p:nvPicPr>
                <p:cNvPr id="39330" name="Freihand 39329">
                  <a:extLst>
                    <a:ext uri="{FF2B5EF4-FFF2-40B4-BE49-F238E27FC236}">
                      <a16:creationId xmlns:a16="http://schemas.microsoft.com/office/drawing/2014/main" id="{C26EF1AF-5C88-4854-BD6B-6EFD0802F68A}"/>
                    </a:ext>
                  </a:extLst>
                </p:cNvPr>
                <p:cNvPicPr/>
                <p:nvPr/>
              </p:nvPicPr>
              <p:blipFill>
                <a:blip r:embed="rId366"/>
                <a:stretch>
                  <a:fillRect/>
                </a:stretch>
              </p:blipFill>
              <p:spPr>
                <a:xfrm>
                  <a:off x="8001693" y="4119000"/>
                  <a:ext cx="31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9331" name="Freihand 39330">
                  <a:extLst>
                    <a:ext uri="{FF2B5EF4-FFF2-40B4-BE49-F238E27FC236}">
                      <a16:creationId xmlns:a16="http://schemas.microsoft.com/office/drawing/2014/main" id="{2C77C174-58B3-4DC9-9980-92F8974448C3}"/>
                    </a:ext>
                  </a:extLst>
                </p14:cNvPr>
                <p14:cNvContentPartPr/>
                <p14:nvPr/>
              </p14:nvContentPartPr>
              <p14:xfrm>
                <a:off x="8059293" y="4220160"/>
                <a:ext cx="176040" cy="52920"/>
              </p14:xfrm>
            </p:contentPart>
          </mc:Choice>
          <mc:Fallback>
            <p:pic>
              <p:nvPicPr>
                <p:cNvPr id="39331" name="Freihand 39330">
                  <a:extLst>
                    <a:ext uri="{FF2B5EF4-FFF2-40B4-BE49-F238E27FC236}">
                      <a16:creationId xmlns:a16="http://schemas.microsoft.com/office/drawing/2014/main" id="{2C77C174-58B3-4DC9-9980-92F8974448C3}"/>
                    </a:ext>
                  </a:extLst>
                </p:cNvPr>
                <p:cNvPicPr/>
                <p:nvPr/>
              </p:nvPicPr>
              <p:blipFill>
                <a:blip r:embed="rId368"/>
                <a:stretch>
                  <a:fillRect/>
                </a:stretch>
              </p:blipFill>
              <p:spPr>
                <a:xfrm>
                  <a:off x="8054973" y="4215840"/>
                  <a:ext cx="1846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9332" name="Freihand 39331">
                  <a:extLst>
                    <a:ext uri="{FF2B5EF4-FFF2-40B4-BE49-F238E27FC236}">
                      <a16:creationId xmlns:a16="http://schemas.microsoft.com/office/drawing/2014/main" id="{9644C8D9-2E82-46CD-8FC3-17AC723BA936}"/>
                    </a:ext>
                  </a:extLst>
                </p14:cNvPr>
                <p14:cNvContentPartPr/>
                <p14:nvPr/>
              </p14:nvContentPartPr>
              <p14:xfrm>
                <a:off x="8260893" y="4211520"/>
                <a:ext cx="71640" cy="96120"/>
              </p14:xfrm>
            </p:contentPart>
          </mc:Choice>
          <mc:Fallback>
            <p:pic>
              <p:nvPicPr>
                <p:cNvPr id="39332" name="Freihand 39331">
                  <a:extLst>
                    <a:ext uri="{FF2B5EF4-FFF2-40B4-BE49-F238E27FC236}">
                      <a16:creationId xmlns:a16="http://schemas.microsoft.com/office/drawing/2014/main" id="{9644C8D9-2E82-46CD-8FC3-17AC723BA936}"/>
                    </a:ext>
                  </a:extLst>
                </p:cNvPr>
                <p:cNvPicPr/>
                <p:nvPr/>
              </p:nvPicPr>
              <p:blipFill>
                <a:blip r:embed="rId370"/>
                <a:stretch>
                  <a:fillRect/>
                </a:stretch>
              </p:blipFill>
              <p:spPr>
                <a:xfrm>
                  <a:off x="8256573" y="4207200"/>
                  <a:ext cx="80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9333" name="Freihand 39332">
                  <a:extLst>
                    <a:ext uri="{FF2B5EF4-FFF2-40B4-BE49-F238E27FC236}">
                      <a16:creationId xmlns:a16="http://schemas.microsoft.com/office/drawing/2014/main" id="{BE5F5DAF-054D-45F3-9268-A23D649670D1}"/>
                    </a:ext>
                  </a:extLst>
                </p14:cNvPr>
                <p14:cNvContentPartPr/>
                <p14:nvPr/>
              </p14:nvContentPartPr>
              <p14:xfrm>
                <a:off x="6778773" y="4611840"/>
                <a:ext cx="26640" cy="123840"/>
              </p14:xfrm>
            </p:contentPart>
          </mc:Choice>
          <mc:Fallback>
            <p:pic>
              <p:nvPicPr>
                <p:cNvPr id="39333" name="Freihand 39332">
                  <a:extLst>
                    <a:ext uri="{FF2B5EF4-FFF2-40B4-BE49-F238E27FC236}">
                      <a16:creationId xmlns:a16="http://schemas.microsoft.com/office/drawing/2014/main" id="{BE5F5DAF-054D-45F3-9268-A23D649670D1}"/>
                    </a:ext>
                  </a:extLst>
                </p:cNvPr>
                <p:cNvPicPr/>
                <p:nvPr/>
              </p:nvPicPr>
              <p:blipFill>
                <a:blip r:embed="rId372"/>
                <a:stretch>
                  <a:fillRect/>
                </a:stretch>
              </p:blipFill>
              <p:spPr>
                <a:xfrm>
                  <a:off x="6774453" y="4607520"/>
                  <a:ext cx="35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9334" name="Freihand 39333">
                  <a:extLst>
                    <a:ext uri="{FF2B5EF4-FFF2-40B4-BE49-F238E27FC236}">
                      <a16:creationId xmlns:a16="http://schemas.microsoft.com/office/drawing/2014/main" id="{C96C8B01-FB58-4503-86B4-6574DFBDE39C}"/>
                    </a:ext>
                  </a:extLst>
                </p14:cNvPr>
                <p14:cNvContentPartPr/>
                <p14:nvPr/>
              </p14:nvContentPartPr>
              <p14:xfrm>
                <a:off x="6779493" y="4595280"/>
                <a:ext cx="102960" cy="138600"/>
              </p14:xfrm>
            </p:contentPart>
          </mc:Choice>
          <mc:Fallback>
            <p:pic>
              <p:nvPicPr>
                <p:cNvPr id="39334" name="Freihand 39333">
                  <a:extLst>
                    <a:ext uri="{FF2B5EF4-FFF2-40B4-BE49-F238E27FC236}">
                      <a16:creationId xmlns:a16="http://schemas.microsoft.com/office/drawing/2014/main" id="{C96C8B01-FB58-4503-86B4-6574DFBDE39C}"/>
                    </a:ext>
                  </a:extLst>
                </p:cNvPr>
                <p:cNvPicPr/>
                <p:nvPr/>
              </p:nvPicPr>
              <p:blipFill>
                <a:blip r:embed="rId374"/>
                <a:stretch>
                  <a:fillRect/>
                </a:stretch>
              </p:blipFill>
              <p:spPr>
                <a:xfrm>
                  <a:off x="6775173" y="4590960"/>
                  <a:ext cx="1116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9335" name="Freihand 39334">
                  <a:extLst>
                    <a:ext uri="{FF2B5EF4-FFF2-40B4-BE49-F238E27FC236}">
                      <a16:creationId xmlns:a16="http://schemas.microsoft.com/office/drawing/2014/main" id="{47AEF40A-4530-4E6F-834C-A64A57524A98}"/>
                    </a:ext>
                  </a:extLst>
                </p14:cNvPr>
                <p14:cNvContentPartPr/>
                <p14:nvPr/>
              </p14:nvContentPartPr>
              <p14:xfrm>
                <a:off x="6926373" y="4628040"/>
                <a:ext cx="13320" cy="70560"/>
              </p14:xfrm>
            </p:contentPart>
          </mc:Choice>
          <mc:Fallback>
            <p:pic>
              <p:nvPicPr>
                <p:cNvPr id="39335" name="Freihand 39334">
                  <a:extLst>
                    <a:ext uri="{FF2B5EF4-FFF2-40B4-BE49-F238E27FC236}">
                      <a16:creationId xmlns:a16="http://schemas.microsoft.com/office/drawing/2014/main" id="{47AEF40A-4530-4E6F-834C-A64A57524A98}"/>
                    </a:ext>
                  </a:extLst>
                </p:cNvPr>
                <p:cNvPicPr/>
                <p:nvPr/>
              </p:nvPicPr>
              <p:blipFill>
                <a:blip r:embed="rId376"/>
                <a:stretch>
                  <a:fillRect/>
                </a:stretch>
              </p:blipFill>
              <p:spPr>
                <a:xfrm>
                  <a:off x="6922053" y="4623720"/>
                  <a:ext cx="21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9336" name="Freihand 39335">
                  <a:extLst>
                    <a:ext uri="{FF2B5EF4-FFF2-40B4-BE49-F238E27FC236}">
                      <a16:creationId xmlns:a16="http://schemas.microsoft.com/office/drawing/2014/main" id="{7287C9BF-6920-4CD7-8654-E0C12A1B55B4}"/>
                    </a:ext>
                  </a:extLst>
                </p14:cNvPr>
                <p14:cNvContentPartPr/>
                <p14:nvPr/>
              </p14:nvContentPartPr>
              <p14:xfrm>
                <a:off x="6894693" y="4593480"/>
                <a:ext cx="95400" cy="159120"/>
              </p14:xfrm>
            </p:contentPart>
          </mc:Choice>
          <mc:Fallback>
            <p:pic>
              <p:nvPicPr>
                <p:cNvPr id="39336" name="Freihand 39335">
                  <a:extLst>
                    <a:ext uri="{FF2B5EF4-FFF2-40B4-BE49-F238E27FC236}">
                      <a16:creationId xmlns:a16="http://schemas.microsoft.com/office/drawing/2014/main" id="{7287C9BF-6920-4CD7-8654-E0C12A1B55B4}"/>
                    </a:ext>
                  </a:extLst>
                </p:cNvPr>
                <p:cNvPicPr/>
                <p:nvPr/>
              </p:nvPicPr>
              <p:blipFill>
                <a:blip r:embed="rId378"/>
                <a:stretch>
                  <a:fillRect/>
                </a:stretch>
              </p:blipFill>
              <p:spPr>
                <a:xfrm>
                  <a:off x="6890373" y="4589160"/>
                  <a:ext cx="104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9337" name="Freihand 39336">
                  <a:extLst>
                    <a:ext uri="{FF2B5EF4-FFF2-40B4-BE49-F238E27FC236}">
                      <a16:creationId xmlns:a16="http://schemas.microsoft.com/office/drawing/2014/main" id="{74F57E8F-74D4-4B7F-87CC-55962F6DB357}"/>
                    </a:ext>
                  </a:extLst>
                </p14:cNvPr>
                <p14:cNvContentPartPr/>
                <p14:nvPr/>
              </p14:nvContentPartPr>
              <p14:xfrm>
                <a:off x="7021413" y="4654320"/>
                <a:ext cx="21600" cy="56520"/>
              </p14:xfrm>
            </p:contentPart>
          </mc:Choice>
          <mc:Fallback>
            <p:pic>
              <p:nvPicPr>
                <p:cNvPr id="39337" name="Freihand 39336">
                  <a:extLst>
                    <a:ext uri="{FF2B5EF4-FFF2-40B4-BE49-F238E27FC236}">
                      <a16:creationId xmlns:a16="http://schemas.microsoft.com/office/drawing/2014/main" id="{74F57E8F-74D4-4B7F-87CC-55962F6DB357}"/>
                    </a:ext>
                  </a:extLst>
                </p:cNvPr>
                <p:cNvPicPr/>
                <p:nvPr/>
              </p:nvPicPr>
              <p:blipFill>
                <a:blip r:embed="rId380"/>
                <a:stretch>
                  <a:fillRect/>
                </a:stretch>
              </p:blipFill>
              <p:spPr>
                <a:xfrm>
                  <a:off x="7017093" y="4650000"/>
                  <a:ext cx="30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9338" name="Freihand 39337">
                  <a:extLst>
                    <a:ext uri="{FF2B5EF4-FFF2-40B4-BE49-F238E27FC236}">
                      <a16:creationId xmlns:a16="http://schemas.microsoft.com/office/drawing/2014/main" id="{7BC6E144-5BA9-47BC-B855-5FF47D07F785}"/>
                    </a:ext>
                  </a:extLst>
                </p14:cNvPr>
                <p14:cNvContentPartPr/>
                <p14:nvPr/>
              </p14:nvContentPartPr>
              <p14:xfrm>
                <a:off x="7196013" y="4567200"/>
                <a:ext cx="88920" cy="146880"/>
              </p14:xfrm>
            </p:contentPart>
          </mc:Choice>
          <mc:Fallback>
            <p:pic>
              <p:nvPicPr>
                <p:cNvPr id="39338" name="Freihand 39337">
                  <a:extLst>
                    <a:ext uri="{FF2B5EF4-FFF2-40B4-BE49-F238E27FC236}">
                      <a16:creationId xmlns:a16="http://schemas.microsoft.com/office/drawing/2014/main" id="{7BC6E144-5BA9-47BC-B855-5FF47D07F785}"/>
                    </a:ext>
                  </a:extLst>
                </p:cNvPr>
                <p:cNvPicPr/>
                <p:nvPr/>
              </p:nvPicPr>
              <p:blipFill>
                <a:blip r:embed="rId382"/>
                <a:stretch>
                  <a:fillRect/>
                </a:stretch>
              </p:blipFill>
              <p:spPr>
                <a:xfrm>
                  <a:off x="7191693" y="4562880"/>
                  <a:ext cx="97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9339" name="Freihand 39338">
                  <a:extLst>
                    <a:ext uri="{FF2B5EF4-FFF2-40B4-BE49-F238E27FC236}">
                      <a16:creationId xmlns:a16="http://schemas.microsoft.com/office/drawing/2014/main" id="{3A4E8A1E-A757-4858-9260-30EA26AC5877}"/>
                    </a:ext>
                  </a:extLst>
                </p14:cNvPr>
                <p14:cNvContentPartPr/>
                <p14:nvPr/>
              </p14:nvContentPartPr>
              <p14:xfrm>
                <a:off x="7230933" y="4641720"/>
                <a:ext cx="75600" cy="11160"/>
              </p14:xfrm>
            </p:contentPart>
          </mc:Choice>
          <mc:Fallback>
            <p:pic>
              <p:nvPicPr>
                <p:cNvPr id="39339" name="Freihand 39338">
                  <a:extLst>
                    <a:ext uri="{FF2B5EF4-FFF2-40B4-BE49-F238E27FC236}">
                      <a16:creationId xmlns:a16="http://schemas.microsoft.com/office/drawing/2014/main" id="{3A4E8A1E-A757-4858-9260-30EA26AC5877}"/>
                    </a:ext>
                  </a:extLst>
                </p:cNvPr>
                <p:cNvPicPr/>
                <p:nvPr/>
              </p:nvPicPr>
              <p:blipFill>
                <a:blip r:embed="rId384"/>
                <a:stretch>
                  <a:fillRect/>
                </a:stretch>
              </p:blipFill>
              <p:spPr>
                <a:xfrm>
                  <a:off x="7226613" y="4637400"/>
                  <a:ext cx="84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9340" name="Freihand 39339">
                  <a:extLst>
                    <a:ext uri="{FF2B5EF4-FFF2-40B4-BE49-F238E27FC236}">
                      <a16:creationId xmlns:a16="http://schemas.microsoft.com/office/drawing/2014/main" id="{66376366-1302-47A5-B299-296AA639CD4F}"/>
                    </a:ext>
                  </a:extLst>
                </p14:cNvPr>
                <p14:cNvContentPartPr/>
                <p14:nvPr/>
              </p14:nvContentPartPr>
              <p14:xfrm>
                <a:off x="7319493" y="4652160"/>
                <a:ext cx="105120" cy="28080"/>
              </p14:xfrm>
            </p:contentPart>
          </mc:Choice>
          <mc:Fallback>
            <p:pic>
              <p:nvPicPr>
                <p:cNvPr id="39340" name="Freihand 39339">
                  <a:extLst>
                    <a:ext uri="{FF2B5EF4-FFF2-40B4-BE49-F238E27FC236}">
                      <a16:creationId xmlns:a16="http://schemas.microsoft.com/office/drawing/2014/main" id="{66376366-1302-47A5-B299-296AA639CD4F}"/>
                    </a:ext>
                  </a:extLst>
                </p:cNvPr>
                <p:cNvPicPr/>
                <p:nvPr/>
              </p:nvPicPr>
              <p:blipFill>
                <a:blip r:embed="rId386"/>
                <a:stretch>
                  <a:fillRect/>
                </a:stretch>
              </p:blipFill>
              <p:spPr>
                <a:xfrm>
                  <a:off x="7315173" y="4647840"/>
                  <a:ext cx="113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9341" name="Freihand 39340">
                  <a:extLst>
                    <a:ext uri="{FF2B5EF4-FFF2-40B4-BE49-F238E27FC236}">
                      <a16:creationId xmlns:a16="http://schemas.microsoft.com/office/drawing/2014/main" id="{D63C5897-5762-4B9E-A1E0-2DC8E3297B2E}"/>
                    </a:ext>
                  </a:extLst>
                </p14:cNvPr>
                <p14:cNvContentPartPr/>
                <p14:nvPr/>
              </p14:nvContentPartPr>
              <p14:xfrm>
                <a:off x="7469253" y="4529760"/>
                <a:ext cx="273240" cy="151560"/>
              </p14:xfrm>
            </p:contentPart>
          </mc:Choice>
          <mc:Fallback>
            <p:pic>
              <p:nvPicPr>
                <p:cNvPr id="39341" name="Freihand 39340">
                  <a:extLst>
                    <a:ext uri="{FF2B5EF4-FFF2-40B4-BE49-F238E27FC236}">
                      <a16:creationId xmlns:a16="http://schemas.microsoft.com/office/drawing/2014/main" id="{D63C5897-5762-4B9E-A1E0-2DC8E3297B2E}"/>
                    </a:ext>
                  </a:extLst>
                </p:cNvPr>
                <p:cNvPicPr/>
                <p:nvPr/>
              </p:nvPicPr>
              <p:blipFill>
                <a:blip r:embed="rId388"/>
                <a:stretch>
                  <a:fillRect/>
                </a:stretch>
              </p:blipFill>
              <p:spPr>
                <a:xfrm>
                  <a:off x="7464933" y="4525440"/>
                  <a:ext cx="2818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9342" name="Freihand 39341">
                  <a:extLst>
                    <a:ext uri="{FF2B5EF4-FFF2-40B4-BE49-F238E27FC236}">
                      <a16:creationId xmlns:a16="http://schemas.microsoft.com/office/drawing/2014/main" id="{DB821AF6-758F-4C69-94DA-7BC6591C59F0}"/>
                    </a:ext>
                  </a:extLst>
                </p14:cNvPr>
                <p14:cNvContentPartPr/>
                <p14:nvPr/>
              </p14:nvContentPartPr>
              <p14:xfrm>
                <a:off x="7713693" y="4579800"/>
                <a:ext cx="81360" cy="90720"/>
              </p14:xfrm>
            </p:contentPart>
          </mc:Choice>
          <mc:Fallback>
            <p:pic>
              <p:nvPicPr>
                <p:cNvPr id="39342" name="Freihand 39341">
                  <a:extLst>
                    <a:ext uri="{FF2B5EF4-FFF2-40B4-BE49-F238E27FC236}">
                      <a16:creationId xmlns:a16="http://schemas.microsoft.com/office/drawing/2014/main" id="{DB821AF6-758F-4C69-94DA-7BC6591C59F0}"/>
                    </a:ext>
                  </a:extLst>
                </p:cNvPr>
                <p:cNvPicPr/>
                <p:nvPr/>
              </p:nvPicPr>
              <p:blipFill>
                <a:blip r:embed="rId390"/>
                <a:stretch>
                  <a:fillRect/>
                </a:stretch>
              </p:blipFill>
              <p:spPr>
                <a:xfrm>
                  <a:off x="7709373" y="4575480"/>
                  <a:ext cx="90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9345" name="Freihand 39344">
                  <a:extLst>
                    <a:ext uri="{FF2B5EF4-FFF2-40B4-BE49-F238E27FC236}">
                      <a16:creationId xmlns:a16="http://schemas.microsoft.com/office/drawing/2014/main" id="{2633D53B-5D47-46AB-89CF-B41E6C3E2748}"/>
                    </a:ext>
                  </a:extLst>
                </p14:cNvPr>
                <p14:cNvContentPartPr/>
                <p14:nvPr/>
              </p14:nvContentPartPr>
              <p14:xfrm>
                <a:off x="7827813" y="4512480"/>
                <a:ext cx="92160" cy="151200"/>
              </p14:xfrm>
            </p:contentPart>
          </mc:Choice>
          <mc:Fallback>
            <p:pic>
              <p:nvPicPr>
                <p:cNvPr id="39345" name="Freihand 39344">
                  <a:extLst>
                    <a:ext uri="{FF2B5EF4-FFF2-40B4-BE49-F238E27FC236}">
                      <a16:creationId xmlns:a16="http://schemas.microsoft.com/office/drawing/2014/main" id="{2633D53B-5D47-46AB-89CF-B41E6C3E2748}"/>
                    </a:ext>
                  </a:extLst>
                </p:cNvPr>
                <p:cNvPicPr/>
                <p:nvPr/>
              </p:nvPicPr>
              <p:blipFill>
                <a:blip r:embed="rId392"/>
                <a:stretch>
                  <a:fillRect/>
                </a:stretch>
              </p:blipFill>
              <p:spPr>
                <a:xfrm>
                  <a:off x="7823493" y="4508160"/>
                  <a:ext cx="100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9346" name="Freihand 39345">
                  <a:extLst>
                    <a:ext uri="{FF2B5EF4-FFF2-40B4-BE49-F238E27FC236}">
                      <a16:creationId xmlns:a16="http://schemas.microsoft.com/office/drawing/2014/main" id="{37059B9F-CCC4-47DD-9299-7FF31DE6FC14}"/>
                    </a:ext>
                  </a:extLst>
                </p14:cNvPr>
                <p14:cNvContentPartPr/>
                <p14:nvPr/>
              </p14:nvContentPartPr>
              <p14:xfrm>
                <a:off x="7953453" y="4573680"/>
                <a:ext cx="34560" cy="88920"/>
              </p14:xfrm>
            </p:contentPart>
          </mc:Choice>
          <mc:Fallback>
            <p:pic>
              <p:nvPicPr>
                <p:cNvPr id="39346" name="Freihand 39345">
                  <a:extLst>
                    <a:ext uri="{FF2B5EF4-FFF2-40B4-BE49-F238E27FC236}">
                      <a16:creationId xmlns:a16="http://schemas.microsoft.com/office/drawing/2014/main" id="{37059B9F-CCC4-47DD-9299-7FF31DE6FC14}"/>
                    </a:ext>
                  </a:extLst>
                </p:cNvPr>
                <p:cNvPicPr/>
                <p:nvPr/>
              </p:nvPicPr>
              <p:blipFill>
                <a:blip r:embed="rId394"/>
                <a:stretch>
                  <a:fillRect/>
                </a:stretch>
              </p:blipFill>
              <p:spPr>
                <a:xfrm>
                  <a:off x="7949133" y="4569360"/>
                  <a:ext cx="43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9347" name="Freihand 39346">
                  <a:extLst>
                    <a:ext uri="{FF2B5EF4-FFF2-40B4-BE49-F238E27FC236}">
                      <a16:creationId xmlns:a16="http://schemas.microsoft.com/office/drawing/2014/main" id="{0E0E6722-1DE3-4678-973D-A87FF754E7E2}"/>
                    </a:ext>
                  </a:extLst>
                </p14:cNvPr>
                <p14:cNvContentPartPr/>
                <p14:nvPr/>
              </p14:nvContentPartPr>
              <p14:xfrm>
                <a:off x="8023293" y="4445880"/>
                <a:ext cx="25560" cy="188640"/>
              </p14:xfrm>
            </p:contentPart>
          </mc:Choice>
          <mc:Fallback>
            <p:pic>
              <p:nvPicPr>
                <p:cNvPr id="39347" name="Freihand 39346">
                  <a:extLst>
                    <a:ext uri="{FF2B5EF4-FFF2-40B4-BE49-F238E27FC236}">
                      <a16:creationId xmlns:a16="http://schemas.microsoft.com/office/drawing/2014/main" id="{0E0E6722-1DE3-4678-973D-A87FF754E7E2}"/>
                    </a:ext>
                  </a:extLst>
                </p:cNvPr>
                <p:cNvPicPr/>
                <p:nvPr/>
              </p:nvPicPr>
              <p:blipFill>
                <a:blip r:embed="rId396"/>
                <a:stretch>
                  <a:fillRect/>
                </a:stretch>
              </p:blipFill>
              <p:spPr>
                <a:xfrm>
                  <a:off x="8018973" y="4441560"/>
                  <a:ext cx="34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9348" name="Freihand 39347">
                  <a:extLst>
                    <a:ext uri="{FF2B5EF4-FFF2-40B4-BE49-F238E27FC236}">
                      <a16:creationId xmlns:a16="http://schemas.microsoft.com/office/drawing/2014/main" id="{B88CA542-F91A-4A44-AC69-E0673328BFD7}"/>
                    </a:ext>
                  </a:extLst>
                </p14:cNvPr>
                <p14:cNvContentPartPr/>
                <p14:nvPr/>
              </p14:nvContentPartPr>
              <p14:xfrm>
                <a:off x="8068653" y="4558200"/>
                <a:ext cx="180000" cy="82800"/>
              </p14:xfrm>
            </p:contentPart>
          </mc:Choice>
          <mc:Fallback>
            <p:pic>
              <p:nvPicPr>
                <p:cNvPr id="39348" name="Freihand 39347">
                  <a:extLst>
                    <a:ext uri="{FF2B5EF4-FFF2-40B4-BE49-F238E27FC236}">
                      <a16:creationId xmlns:a16="http://schemas.microsoft.com/office/drawing/2014/main" id="{B88CA542-F91A-4A44-AC69-E0673328BFD7}"/>
                    </a:ext>
                  </a:extLst>
                </p:cNvPr>
                <p:cNvPicPr/>
                <p:nvPr/>
              </p:nvPicPr>
              <p:blipFill>
                <a:blip r:embed="rId398"/>
                <a:stretch>
                  <a:fillRect/>
                </a:stretch>
              </p:blipFill>
              <p:spPr>
                <a:xfrm>
                  <a:off x="8064333" y="4553880"/>
                  <a:ext cx="188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9349" name="Freihand 39348">
                  <a:extLst>
                    <a:ext uri="{FF2B5EF4-FFF2-40B4-BE49-F238E27FC236}">
                      <a16:creationId xmlns:a16="http://schemas.microsoft.com/office/drawing/2014/main" id="{0DFE58CC-BAFC-4DBD-891E-EBAB9775DC7F}"/>
                    </a:ext>
                  </a:extLst>
                </p14:cNvPr>
                <p14:cNvContentPartPr/>
                <p14:nvPr/>
              </p14:nvContentPartPr>
              <p14:xfrm>
                <a:off x="8268453" y="4539840"/>
                <a:ext cx="90360" cy="110160"/>
              </p14:xfrm>
            </p:contentPart>
          </mc:Choice>
          <mc:Fallback>
            <p:pic>
              <p:nvPicPr>
                <p:cNvPr id="39349" name="Freihand 39348">
                  <a:extLst>
                    <a:ext uri="{FF2B5EF4-FFF2-40B4-BE49-F238E27FC236}">
                      <a16:creationId xmlns:a16="http://schemas.microsoft.com/office/drawing/2014/main" id="{0DFE58CC-BAFC-4DBD-891E-EBAB9775DC7F}"/>
                    </a:ext>
                  </a:extLst>
                </p:cNvPr>
                <p:cNvPicPr/>
                <p:nvPr/>
              </p:nvPicPr>
              <p:blipFill>
                <a:blip r:embed="rId400"/>
                <a:stretch>
                  <a:fillRect/>
                </a:stretch>
              </p:blipFill>
              <p:spPr>
                <a:xfrm>
                  <a:off x="8264133" y="4535520"/>
                  <a:ext cx="99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9350" name="Freihand 39349">
                  <a:extLst>
                    <a:ext uri="{FF2B5EF4-FFF2-40B4-BE49-F238E27FC236}">
                      <a16:creationId xmlns:a16="http://schemas.microsoft.com/office/drawing/2014/main" id="{F9B0A549-42AA-4562-9DA6-48DD22088A8F}"/>
                    </a:ext>
                  </a:extLst>
                </p14:cNvPr>
                <p14:cNvContentPartPr/>
                <p14:nvPr/>
              </p14:nvContentPartPr>
              <p14:xfrm>
                <a:off x="7979373" y="4434360"/>
                <a:ext cx="374400" cy="162720"/>
              </p14:xfrm>
            </p:contentPart>
          </mc:Choice>
          <mc:Fallback>
            <p:pic>
              <p:nvPicPr>
                <p:cNvPr id="39350" name="Freihand 39349">
                  <a:extLst>
                    <a:ext uri="{FF2B5EF4-FFF2-40B4-BE49-F238E27FC236}">
                      <a16:creationId xmlns:a16="http://schemas.microsoft.com/office/drawing/2014/main" id="{F9B0A549-42AA-4562-9DA6-48DD22088A8F}"/>
                    </a:ext>
                  </a:extLst>
                </p:cNvPr>
                <p:cNvPicPr/>
                <p:nvPr/>
              </p:nvPicPr>
              <p:blipFill>
                <a:blip r:embed="rId402"/>
                <a:stretch>
                  <a:fillRect/>
                </a:stretch>
              </p:blipFill>
              <p:spPr>
                <a:xfrm>
                  <a:off x="7975053" y="4430040"/>
                  <a:ext cx="383040" cy="171360"/>
                </a:xfrm>
                <a:prstGeom prst="rect">
                  <a:avLst/>
                </a:prstGeom>
              </p:spPr>
            </p:pic>
          </mc:Fallback>
        </mc:AlternateContent>
      </p:grpSp>
      <p:grpSp>
        <p:nvGrpSpPr>
          <p:cNvPr id="39354" name="Gruppieren 39353">
            <a:extLst>
              <a:ext uri="{FF2B5EF4-FFF2-40B4-BE49-F238E27FC236}">
                <a16:creationId xmlns:a16="http://schemas.microsoft.com/office/drawing/2014/main" id="{31B20B57-0BF5-4136-A29B-68FBABCE4B3F}"/>
              </a:ext>
            </a:extLst>
          </p:cNvPr>
          <p:cNvGrpSpPr/>
          <p:nvPr/>
        </p:nvGrpSpPr>
        <p:grpSpPr>
          <a:xfrm>
            <a:off x="519093" y="449520"/>
            <a:ext cx="6042960" cy="5797800"/>
            <a:chOff x="519093" y="449520"/>
            <a:chExt cx="6042960" cy="5797800"/>
          </a:xfrm>
        </p:grpSpPr>
        <mc:AlternateContent xmlns:mc="http://schemas.openxmlformats.org/markup-compatibility/2006">
          <mc:Choice xmlns:p14="http://schemas.microsoft.com/office/powerpoint/2010/main" Requires="p14">
            <p:contentPart p14:bwMode="auto" r:id="rId403">
              <p14:nvContentPartPr>
                <p14:cNvPr id="39185" name="Freihand 39184">
                  <a:extLst>
                    <a:ext uri="{FF2B5EF4-FFF2-40B4-BE49-F238E27FC236}">
                      <a16:creationId xmlns:a16="http://schemas.microsoft.com/office/drawing/2014/main" id="{2D158DCB-7969-412B-9ED0-FD7D3E1AF05E}"/>
                    </a:ext>
                  </a:extLst>
                </p14:cNvPr>
                <p14:cNvContentPartPr/>
                <p14:nvPr/>
              </p14:nvContentPartPr>
              <p14:xfrm>
                <a:off x="5687253" y="5405640"/>
                <a:ext cx="246240" cy="343080"/>
              </p14:xfrm>
            </p:contentPart>
          </mc:Choice>
          <mc:Fallback>
            <p:pic>
              <p:nvPicPr>
                <p:cNvPr id="39185" name="Freihand 39184">
                  <a:extLst>
                    <a:ext uri="{FF2B5EF4-FFF2-40B4-BE49-F238E27FC236}">
                      <a16:creationId xmlns:a16="http://schemas.microsoft.com/office/drawing/2014/main" id="{2D158DCB-7969-412B-9ED0-FD7D3E1AF05E}"/>
                    </a:ext>
                  </a:extLst>
                </p:cNvPr>
                <p:cNvPicPr/>
                <p:nvPr/>
              </p:nvPicPr>
              <p:blipFill>
                <a:blip r:embed="rId404"/>
                <a:stretch>
                  <a:fillRect/>
                </a:stretch>
              </p:blipFill>
              <p:spPr>
                <a:xfrm>
                  <a:off x="5682933" y="5401320"/>
                  <a:ext cx="25488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9186" name="Freihand 39185">
                  <a:extLst>
                    <a:ext uri="{FF2B5EF4-FFF2-40B4-BE49-F238E27FC236}">
                      <a16:creationId xmlns:a16="http://schemas.microsoft.com/office/drawing/2014/main" id="{2C1515A0-84E9-4F2D-96D9-72318364BCFF}"/>
                    </a:ext>
                  </a:extLst>
                </p14:cNvPr>
                <p14:cNvContentPartPr/>
                <p14:nvPr/>
              </p14:nvContentPartPr>
              <p14:xfrm>
                <a:off x="5822973" y="5549640"/>
                <a:ext cx="140400" cy="49320"/>
              </p14:xfrm>
            </p:contentPart>
          </mc:Choice>
          <mc:Fallback>
            <p:pic>
              <p:nvPicPr>
                <p:cNvPr id="39186" name="Freihand 39185">
                  <a:extLst>
                    <a:ext uri="{FF2B5EF4-FFF2-40B4-BE49-F238E27FC236}">
                      <a16:creationId xmlns:a16="http://schemas.microsoft.com/office/drawing/2014/main" id="{2C1515A0-84E9-4F2D-96D9-72318364BCFF}"/>
                    </a:ext>
                  </a:extLst>
                </p:cNvPr>
                <p:cNvPicPr/>
                <p:nvPr/>
              </p:nvPicPr>
              <p:blipFill>
                <a:blip r:embed="rId406"/>
                <a:stretch>
                  <a:fillRect/>
                </a:stretch>
              </p:blipFill>
              <p:spPr>
                <a:xfrm>
                  <a:off x="5818653" y="5545320"/>
                  <a:ext cx="1490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9187" name="Freihand 39186">
                  <a:extLst>
                    <a:ext uri="{FF2B5EF4-FFF2-40B4-BE49-F238E27FC236}">
                      <a16:creationId xmlns:a16="http://schemas.microsoft.com/office/drawing/2014/main" id="{C3705C0A-6A0E-4BE0-81C7-DA6BBAC23A87}"/>
                    </a:ext>
                  </a:extLst>
                </p14:cNvPr>
                <p14:cNvContentPartPr/>
                <p14:nvPr/>
              </p14:nvContentPartPr>
              <p14:xfrm>
                <a:off x="5524893" y="5301240"/>
                <a:ext cx="122760" cy="588600"/>
              </p14:xfrm>
            </p:contentPart>
          </mc:Choice>
          <mc:Fallback>
            <p:pic>
              <p:nvPicPr>
                <p:cNvPr id="39187" name="Freihand 39186">
                  <a:extLst>
                    <a:ext uri="{FF2B5EF4-FFF2-40B4-BE49-F238E27FC236}">
                      <a16:creationId xmlns:a16="http://schemas.microsoft.com/office/drawing/2014/main" id="{C3705C0A-6A0E-4BE0-81C7-DA6BBAC23A87}"/>
                    </a:ext>
                  </a:extLst>
                </p:cNvPr>
                <p:cNvPicPr/>
                <p:nvPr/>
              </p:nvPicPr>
              <p:blipFill>
                <a:blip r:embed="rId408"/>
                <a:stretch>
                  <a:fillRect/>
                </a:stretch>
              </p:blipFill>
              <p:spPr>
                <a:xfrm>
                  <a:off x="5520573" y="5296920"/>
                  <a:ext cx="131400" cy="597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9188" name="Freihand 39187">
                  <a:extLst>
                    <a:ext uri="{FF2B5EF4-FFF2-40B4-BE49-F238E27FC236}">
                      <a16:creationId xmlns:a16="http://schemas.microsoft.com/office/drawing/2014/main" id="{3DCA0773-1727-48C5-A2EA-B3F6ED9BD91E}"/>
                    </a:ext>
                  </a:extLst>
                </p14:cNvPr>
                <p14:cNvContentPartPr/>
                <p14:nvPr/>
              </p14:nvContentPartPr>
              <p14:xfrm>
                <a:off x="5630733" y="5217720"/>
                <a:ext cx="592560" cy="626400"/>
              </p14:xfrm>
            </p:contentPart>
          </mc:Choice>
          <mc:Fallback>
            <p:pic>
              <p:nvPicPr>
                <p:cNvPr id="39188" name="Freihand 39187">
                  <a:extLst>
                    <a:ext uri="{FF2B5EF4-FFF2-40B4-BE49-F238E27FC236}">
                      <a16:creationId xmlns:a16="http://schemas.microsoft.com/office/drawing/2014/main" id="{3DCA0773-1727-48C5-A2EA-B3F6ED9BD91E}"/>
                    </a:ext>
                  </a:extLst>
                </p:cNvPr>
                <p:cNvPicPr/>
                <p:nvPr/>
              </p:nvPicPr>
              <p:blipFill>
                <a:blip r:embed="rId410"/>
                <a:stretch>
                  <a:fillRect/>
                </a:stretch>
              </p:blipFill>
              <p:spPr>
                <a:xfrm>
                  <a:off x="5626413" y="5213400"/>
                  <a:ext cx="60120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9189" name="Freihand 39188">
                  <a:extLst>
                    <a:ext uri="{FF2B5EF4-FFF2-40B4-BE49-F238E27FC236}">
                      <a16:creationId xmlns:a16="http://schemas.microsoft.com/office/drawing/2014/main" id="{A0364F4A-E404-434C-B117-0B926FAAAB73}"/>
                    </a:ext>
                  </a:extLst>
                </p14:cNvPr>
                <p14:cNvContentPartPr/>
                <p14:nvPr/>
              </p14:nvContentPartPr>
              <p14:xfrm>
                <a:off x="5581053" y="5776800"/>
                <a:ext cx="576720" cy="105840"/>
              </p14:xfrm>
            </p:contentPart>
          </mc:Choice>
          <mc:Fallback>
            <p:pic>
              <p:nvPicPr>
                <p:cNvPr id="39189" name="Freihand 39188">
                  <a:extLst>
                    <a:ext uri="{FF2B5EF4-FFF2-40B4-BE49-F238E27FC236}">
                      <a16:creationId xmlns:a16="http://schemas.microsoft.com/office/drawing/2014/main" id="{A0364F4A-E404-434C-B117-0B926FAAAB73}"/>
                    </a:ext>
                  </a:extLst>
                </p:cNvPr>
                <p:cNvPicPr/>
                <p:nvPr/>
              </p:nvPicPr>
              <p:blipFill>
                <a:blip r:embed="rId412"/>
                <a:stretch>
                  <a:fillRect/>
                </a:stretch>
              </p:blipFill>
              <p:spPr>
                <a:xfrm>
                  <a:off x="5576733" y="5772480"/>
                  <a:ext cx="585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9208" name="Freihand 39207">
                  <a:extLst>
                    <a:ext uri="{FF2B5EF4-FFF2-40B4-BE49-F238E27FC236}">
                      <a16:creationId xmlns:a16="http://schemas.microsoft.com/office/drawing/2014/main" id="{BB644787-4AF3-42FA-B875-29ECEFB99738}"/>
                    </a:ext>
                  </a:extLst>
                </p14:cNvPr>
                <p14:cNvContentPartPr/>
                <p14:nvPr/>
              </p14:nvContentPartPr>
              <p14:xfrm>
                <a:off x="803853" y="3293160"/>
                <a:ext cx="4312800" cy="2272320"/>
              </p14:xfrm>
            </p:contentPart>
          </mc:Choice>
          <mc:Fallback>
            <p:pic>
              <p:nvPicPr>
                <p:cNvPr id="39208" name="Freihand 39207">
                  <a:extLst>
                    <a:ext uri="{FF2B5EF4-FFF2-40B4-BE49-F238E27FC236}">
                      <a16:creationId xmlns:a16="http://schemas.microsoft.com/office/drawing/2014/main" id="{BB644787-4AF3-42FA-B875-29ECEFB99738}"/>
                    </a:ext>
                  </a:extLst>
                </p:cNvPr>
                <p:cNvPicPr/>
                <p:nvPr/>
              </p:nvPicPr>
              <p:blipFill>
                <a:blip r:embed="rId414"/>
                <a:stretch>
                  <a:fillRect/>
                </a:stretch>
              </p:blipFill>
              <p:spPr>
                <a:xfrm>
                  <a:off x="799533" y="3288840"/>
                  <a:ext cx="4321440" cy="2280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9209" name="Freihand 39208">
                  <a:extLst>
                    <a:ext uri="{FF2B5EF4-FFF2-40B4-BE49-F238E27FC236}">
                      <a16:creationId xmlns:a16="http://schemas.microsoft.com/office/drawing/2014/main" id="{B2F7EECE-8B63-4C3A-B28D-6C11BD7786CA}"/>
                    </a:ext>
                  </a:extLst>
                </p14:cNvPr>
                <p14:cNvContentPartPr/>
                <p14:nvPr/>
              </p14:nvContentPartPr>
              <p14:xfrm>
                <a:off x="4980213" y="5435520"/>
                <a:ext cx="219600" cy="249120"/>
              </p14:xfrm>
            </p:contentPart>
          </mc:Choice>
          <mc:Fallback>
            <p:pic>
              <p:nvPicPr>
                <p:cNvPr id="39209" name="Freihand 39208">
                  <a:extLst>
                    <a:ext uri="{FF2B5EF4-FFF2-40B4-BE49-F238E27FC236}">
                      <a16:creationId xmlns:a16="http://schemas.microsoft.com/office/drawing/2014/main" id="{B2F7EECE-8B63-4C3A-B28D-6C11BD7786CA}"/>
                    </a:ext>
                  </a:extLst>
                </p:cNvPr>
                <p:cNvPicPr/>
                <p:nvPr/>
              </p:nvPicPr>
              <p:blipFill>
                <a:blip r:embed="rId416"/>
                <a:stretch>
                  <a:fillRect/>
                </a:stretch>
              </p:blipFill>
              <p:spPr>
                <a:xfrm>
                  <a:off x="4975893" y="5431200"/>
                  <a:ext cx="2282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9210" name="Freihand 39209">
                  <a:extLst>
                    <a:ext uri="{FF2B5EF4-FFF2-40B4-BE49-F238E27FC236}">
                      <a16:creationId xmlns:a16="http://schemas.microsoft.com/office/drawing/2014/main" id="{4EE7DE55-227F-4143-9C16-A57F2787F2C1}"/>
                    </a:ext>
                  </a:extLst>
                </p14:cNvPr>
                <p14:cNvContentPartPr/>
                <p14:nvPr/>
              </p14:nvContentPartPr>
              <p14:xfrm>
                <a:off x="1756413" y="5632440"/>
                <a:ext cx="9000" cy="159480"/>
              </p14:xfrm>
            </p:contentPart>
          </mc:Choice>
          <mc:Fallback>
            <p:pic>
              <p:nvPicPr>
                <p:cNvPr id="39210" name="Freihand 39209">
                  <a:extLst>
                    <a:ext uri="{FF2B5EF4-FFF2-40B4-BE49-F238E27FC236}">
                      <a16:creationId xmlns:a16="http://schemas.microsoft.com/office/drawing/2014/main" id="{4EE7DE55-227F-4143-9C16-A57F2787F2C1}"/>
                    </a:ext>
                  </a:extLst>
                </p:cNvPr>
                <p:cNvPicPr/>
                <p:nvPr/>
              </p:nvPicPr>
              <p:blipFill>
                <a:blip r:embed="rId418"/>
                <a:stretch>
                  <a:fillRect/>
                </a:stretch>
              </p:blipFill>
              <p:spPr>
                <a:xfrm>
                  <a:off x="1752093" y="5628120"/>
                  <a:ext cx="17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9211" name="Freihand 39210">
                  <a:extLst>
                    <a:ext uri="{FF2B5EF4-FFF2-40B4-BE49-F238E27FC236}">
                      <a16:creationId xmlns:a16="http://schemas.microsoft.com/office/drawing/2014/main" id="{8C185F0A-2A77-49D9-BAE7-747A3F5CB142}"/>
                    </a:ext>
                  </a:extLst>
                </p14:cNvPr>
                <p14:cNvContentPartPr/>
                <p14:nvPr/>
              </p14:nvContentPartPr>
              <p14:xfrm>
                <a:off x="1767933" y="5612640"/>
                <a:ext cx="124200" cy="162720"/>
              </p14:xfrm>
            </p:contentPart>
          </mc:Choice>
          <mc:Fallback>
            <p:pic>
              <p:nvPicPr>
                <p:cNvPr id="39211" name="Freihand 39210">
                  <a:extLst>
                    <a:ext uri="{FF2B5EF4-FFF2-40B4-BE49-F238E27FC236}">
                      <a16:creationId xmlns:a16="http://schemas.microsoft.com/office/drawing/2014/main" id="{8C185F0A-2A77-49D9-BAE7-747A3F5CB142}"/>
                    </a:ext>
                  </a:extLst>
                </p:cNvPr>
                <p:cNvPicPr/>
                <p:nvPr/>
              </p:nvPicPr>
              <p:blipFill>
                <a:blip r:embed="rId420"/>
                <a:stretch>
                  <a:fillRect/>
                </a:stretch>
              </p:blipFill>
              <p:spPr>
                <a:xfrm>
                  <a:off x="1763613" y="5608320"/>
                  <a:ext cx="132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9212" name="Freihand 39211">
                  <a:extLst>
                    <a:ext uri="{FF2B5EF4-FFF2-40B4-BE49-F238E27FC236}">
                      <a16:creationId xmlns:a16="http://schemas.microsoft.com/office/drawing/2014/main" id="{C9C1438B-FDF6-418E-B900-F79F0A46F66B}"/>
                    </a:ext>
                  </a:extLst>
                </p14:cNvPr>
                <p14:cNvContentPartPr/>
                <p14:nvPr/>
              </p14:nvContentPartPr>
              <p14:xfrm>
                <a:off x="1967733" y="5634240"/>
                <a:ext cx="127080" cy="111960"/>
              </p14:xfrm>
            </p:contentPart>
          </mc:Choice>
          <mc:Fallback>
            <p:pic>
              <p:nvPicPr>
                <p:cNvPr id="39212" name="Freihand 39211">
                  <a:extLst>
                    <a:ext uri="{FF2B5EF4-FFF2-40B4-BE49-F238E27FC236}">
                      <a16:creationId xmlns:a16="http://schemas.microsoft.com/office/drawing/2014/main" id="{C9C1438B-FDF6-418E-B900-F79F0A46F66B}"/>
                    </a:ext>
                  </a:extLst>
                </p:cNvPr>
                <p:cNvPicPr/>
                <p:nvPr/>
              </p:nvPicPr>
              <p:blipFill>
                <a:blip r:embed="rId422"/>
                <a:stretch>
                  <a:fillRect/>
                </a:stretch>
              </p:blipFill>
              <p:spPr>
                <a:xfrm>
                  <a:off x="1963413" y="5629920"/>
                  <a:ext cx="135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9213" name="Freihand 39212">
                  <a:extLst>
                    <a:ext uri="{FF2B5EF4-FFF2-40B4-BE49-F238E27FC236}">
                      <a16:creationId xmlns:a16="http://schemas.microsoft.com/office/drawing/2014/main" id="{BE7E1791-28E0-4BA4-AEA6-D1D9ACB8628A}"/>
                    </a:ext>
                  </a:extLst>
                </p14:cNvPr>
                <p14:cNvContentPartPr/>
                <p14:nvPr/>
              </p14:nvContentPartPr>
              <p14:xfrm>
                <a:off x="1990053" y="5562240"/>
                <a:ext cx="96480" cy="13320"/>
              </p14:xfrm>
            </p:contentPart>
          </mc:Choice>
          <mc:Fallback>
            <p:pic>
              <p:nvPicPr>
                <p:cNvPr id="39213" name="Freihand 39212">
                  <a:extLst>
                    <a:ext uri="{FF2B5EF4-FFF2-40B4-BE49-F238E27FC236}">
                      <a16:creationId xmlns:a16="http://schemas.microsoft.com/office/drawing/2014/main" id="{BE7E1791-28E0-4BA4-AEA6-D1D9ACB8628A}"/>
                    </a:ext>
                  </a:extLst>
                </p:cNvPr>
                <p:cNvPicPr/>
                <p:nvPr/>
              </p:nvPicPr>
              <p:blipFill>
                <a:blip r:embed="rId424"/>
                <a:stretch>
                  <a:fillRect/>
                </a:stretch>
              </p:blipFill>
              <p:spPr>
                <a:xfrm>
                  <a:off x="1985733" y="5557920"/>
                  <a:ext cx="105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9215" name="Freihand 39214">
                  <a:extLst>
                    <a:ext uri="{FF2B5EF4-FFF2-40B4-BE49-F238E27FC236}">
                      <a16:creationId xmlns:a16="http://schemas.microsoft.com/office/drawing/2014/main" id="{E045A1A2-A8B2-42C0-A752-3CD6B252A46D}"/>
                    </a:ext>
                  </a:extLst>
                </p14:cNvPr>
                <p14:cNvContentPartPr/>
                <p14:nvPr/>
              </p14:nvContentPartPr>
              <p14:xfrm>
                <a:off x="2313693" y="5628840"/>
                <a:ext cx="144000" cy="108720"/>
              </p14:xfrm>
            </p:contentPart>
          </mc:Choice>
          <mc:Fallback>
            <p:pic>
              <p:nvPicPr>
                <p:cNvPr id="39215" name="Freihand 39214">
                  <a:extLst>
                    <a:ext uri="{FF2B5EF4-FFF2-40B4-BE49-F238E27FC236}">
                      <a16:creationId xmlns:a16="http://schemas.microsoft.com/office/drawing/2014/main" id="{E045A1A2-A8B2-42C0-A752-3CD6B252A46D}"/>
                    </a:ext>
                  </a:extLst>
                </p:cNvPr>
                <p:cNvPicPr/>
                <p:nvPr/>
              </p:nvPicPr>
              <p:blipFill>
                <a:blip r:embed="rId426"/>
                <a:stretch>
                  <a:fillRect/>
                </a:stretch>
              </p:blipFill>
              <p:spPr>
                <a:xfrm>
                  <a:off x="2309373" y="5624520"/>
                  <a:ext cx="152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9216" name="Freihand 39215">
                  <a:extLst>
                    <a:ext uri="{FF2B5EF4-FFF2-40B4-BE49-F238E27FC236}">
                      <a16:creationId xmlns:a16="http://schemas.microsoft.com/office/drawing/2014/main" id="{4C121AE2-4E7E-4A88-8969-DA0C61602774}"/>
                    </a:ext>
                  </a:extLst>
                </p14:cNvPr>
                <p14:cNvContentPartPr/>
                <p14:nvPr/>
              </p14:nvContentPartPr>
              <p14:xfrm>
                <a:off x="2333493" y="5751600"/>
                <a:ext cx="139320" cy="82080"/>
              </p14:xfrm>
            </p:contentPart>
          </mc:Choice>
          <mc:Fallback>
            <p:pic>
              <p:nvPicPr>
                <p:cNvPr id="39216" name="Freihand 39215">
                  <a:extLst>
                    <a:ext uri="{FF2B5EF4-FFF2-40B4-BE49-F238E27FC236}">
                      <a16:creationId xmlns:a16="http://schemas.microsoft.com/office/drawing/2014/main" id="{4C121AE2-4E7E-4A88-8969-DA0C61602774}"/>
                    </a:ext>
                  </a:extLst>
                </p:cNvPr>
                <p:cNvPicPr/>
                <p:nvPr/>
              </p:nvPicPr>
              <p:blipFill>
                <a:blip r:embed="rId428"/>
                <a:stretch>
                  <a:fillRect/>
                </a:stretch>
              </p:blipFill>
              <p:spPr>
                <a:xfrm>
                  <a:off x="2329173" y="5747280"/>
                  <a:ext cx="147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9217" name="Freihand 39216">
                  <a:extLst>
                    <a:ext uri="{FF2B5EF4-FFF2-40B4-BE49-F238E27FC236}">
                      <a16:creationId xmlns:a16="http://schemas.microsoft.com/office/drawing/2014/main" id="{75CE1AE1-701B-4354-BA08-5E80DC04FCE2}"/>
                    </a:ext>
                  </a:extLst>
                </p14:cNvPr>
                <p14:cNvContentPartPr/>
                <p14:nvPr/>
              </p14:nvContentPartPr>
              <p14:xfrm>
                <a:off x="2588373" y="5679600"/>
                <a:ext cx="203400" cy="116640"/>
              </p14:xfrm>
            </p:contentPart>
          </mc:Choice>
          <mc:Fallback>
            <p:pic>
              <p:nvPicPr>
                <p:cNvPr id="39217" name="Freihand 39216">
                  <a:extLst>
                    <a:ext uri="{FF2B5EF4-FFF2-40B4-BE49-F238E27FC236}">
                      <a16:creationId xmlns:a16="http://schemas.microsoft.com/office/drawing/2014/main" id="{75CE1AE1-701B-4354-BA08-5E80DC04FCE2}"/>
                    </a:ext>
                  </a:extLst>
                </p:cNvPr>
                <p:cNvPicPr/>
                <p:nvPr/>
              </p:nvPicPr>
              <p:blipFill>
                <a:blip r:embed="rId430"/>
                <a:stretch>
                  <a:fillRect/>
                </a:stretch>
              </p:blipFill>
              <p:spPr>
                <a:xfrm>
                  <a:off x="2584053" y="5675280"/>
                  <a:ext cx="212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9079" name="Freihand 39078">
                  <a:extLst>
                    <a:ext uri="{FF2B5EF4-FFF2-40B4-BE49-F238E27FC236}">
                      <a16:creationId xmlns:a16="http://schemas.microsoft.com/office/drawing/2014/main" id="{19270553-37DD-4331-BFD5-9F67EE9A782D}"/>
                    </a:ext>
                  </a:extLst>
                </p14:cNvPr>
                <p14:cNvContentPartPr/>
                <p14:nvPr/>
              </p14:nvContentPartPr>
              <p14:xfrm>
                <a:off x="2886813" y="4186320"/>
                <a:ext cx="170280" cy="230760"/>
              </p14:xfrm>
            </p:contentPart>
          </mc:Choice>
          <mc:Fallback>
            <p:pic>
              <p:nvPicPr>
                <p:cNvPr id="39079" name="Freihand 39078">
                  <a:extLst>
                    <a:ext uri="{FF2B5EF4-FFF2-40B4-BE49-F238E27FC236}">
                      <a16:creationId xmlns:a16="http://schemas.microsoft.com/office/drawing/2014/main" id="{19270553-37DD-4331-BFD5-9F67EE9A782D}"/>
                    </a:ext>
                  </a:extLst>
                </p:cNvPr>
                <p:cNvPicPr/>
                <p:nvPr/>
              </p:nvPicPr>
              <p:blipFill>
                <a:blip r:embed="rId432"/>
                <a:stretch>
                  <a:fillRect/>
                </a:stretch>
              </p:blipFill>
              <p:spPr>
                <a:xfrm>
                  <a:off x="2882493" y="4182000"/>
                  <a:ext cx="1789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9080" name="Freihand 39079">
                  <a:extLst>
                    <a:ext uri="{FF2B5EF4-FFF2-40B4-BE49-F238E27FC236}">
                      <a16:creationId xmlns:a16="http://schemas.microsoft.com/office/drawing/2014/main" id="{1137AA2D-59E9-4330-91CE-0FAA904537A4}"/>
                    </a:ext>
                  </a:extLst>
                </p14:cNvPr>
                <p14:cNvContentPartPr/>
                <p14:nvPr/>
              </p14:nvContentPartPr>
              <p14:xfrm>
                <a:off x="3134853" y="4196760"/>
                <a:ext cx="90000" cy="208440"/>
              </p14:xfrm>
            </p:contentPart>
          </mc:Choice>
          <mc:Fallback>
            <p:pic>
              <p:nvPicPr>
                <p:cNvPr id="39080" name="Freihand 39079">
                  <a:extLst>
                    <a:ext uri="{FF2B5EF4-FFF2-40B4-BE49-F238E27FC236}">
                      <a16:creationId xmlns:a16="http://schemas.microsoft.com/office/drawing/2014/main" id="{1137AA2D-59E9-4330-91CE-0FAA904537A4}"/>
                    </a:ext>
                  </a:extLst>
                </p:cNvPr>
                <p:cNvPicPr/>
                <p:nvPr/>
              </p:nvPicPr>
              <p:blipFill>
                <a:blip r:embed="rId434"/>
                <a:stretch>
                  <a:fillRect/>
                </a:stretch>
              </p:blipFill>
              <p:spPr>
                <a:xfrm>
                  <a:off x="3130533" y="4192440"/>
                  <a:ext cx="98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9081" name="Freihand 39080">
                  <a:extLst>
                    <a:ext uri="{FF2B5EF4-FFF2-40B4-BE49-F238E27FC236}">
                      <a16:creationId xmlns:a16="http://schemas.microsoft.com/office/drawing/2014/main" id="{888F00E1-DD73-4683-9AD7-CF2383BE6C35}"/>
                    </a:ext>
                  </a:extLst>
                </p14:cNvPr>
                <p14:cNvContentPartPr/>
                <p14:nvPr/>
              </p14:nvContentPartPr>
              <p14:xfrm>
                <a:off x="3167253" y="4189200"/>
                <a:ext cx="101520" cy="178200"/>
              </p14:xfrm>
            </p:contentPart>
          </mc:Choice>
          <mc:Fallback>
            <p:pic>
              <p:nvPicPr>
                <p:cNvPr id="39081" name="Freihand 39080">
                  <a:extLst>
                    <a:ext uri="{FF2B5EF4-FFF2-40B4-BE49-F238E27FC236}">
                      <a16:creationId xmlns:a16="http://schemas.microsoft.com/office/drawing/2014/main" id="{888F00E1-DD73-4683-9AD7-CF2383BE6C35}"/>
                    </a:ext>
                  </a:extLst>
                </p:cNvPr>
                <p:cNvPicPr/>
                <p:nvPr/>
              </p:nvPicPr>
              <p:blipFill>
                <a:blip r:embed="rId436"/>
                <a:stretch>
                  <a:fillRect/>
                </a:stretch>
              </p:blipFill>
              <p:spPr>
                <a:xfrm>
                  <a:off x="3162933" y="4184880"/>
                  <a:ext cx="1101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9082" name="Freihand 39081">
                  <a:extLst>
                    <a:ext uri="{FF2B5EF4-FFF2-40B4-BE49-F238E27FC236}">
                      <a16:creationId xmlns:a16="http://schemas.microsoft.com/office/drawing/2014/main" id="{29272AE7-7E4B-4D2A-AB56-4442E605149F}"/>
                    </a:ext>
                  </a:extLst>
                </p14:cNvPr>
                <p14:cNvContentPartPr/>
                <p14:nvPr/>
              </p14:nvContentPartPr>
              <p14:xfrm>
                <a:off x="3158253" y="4097040"/>
                <a:ext cx="43920" cy="8280"/>
              </p14:xfrm>
            </p:contentPart>
          </mc:Choice>
          <mc:Fallback>
            <p:pic>
              <p:nvPicPr>
                <p:cNvPr id="39082" name="Freihand 39081">
                  <a:extLst>
                    <a:ext uri="{FF2B5EF4-FFF2-40B4-BE49-F238E27FC236}">
                      <a16:creationId xmlns:a16="http://schemas.microsoft.com/office/drawing/2014/main" id="{29272AE7-7E4B-4D2A-AB56-4442E605149F}"/>
                    </a:ext>
                  </a:extLst>
                </p:cNvPr>
                <p:cNvPicPr/>
                <p:nvPr/>
              </p:nvPicPr>
              <p:blipFill>
                <a:blip r:embed="rId438"/>
                <a:stretch>
                  <a:fillRect/>
                </a:stretch>
              </p:blipFill>
              <p:spPr>
                <a:xfrm>
                  <a:off x="3153933" y="4092720"/>
                  <a:ext cx="52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9083" name="Freihand 39082">
                  <a:extLst>
                    <a:ext uri="{FF2B5EF4-FFF2-40B4-BE49-F238E27FC236}">
                      <a16:creationId xmlns:a16="http://schemas.microsoft.com/office/drawing/2014/main" id="{578CFA62-4907-4DCF-9345-EF9A21874350}"/>
                    </a:ext>
                  </a:extLst>
                </p14:cNvPr>
                <p14:cNvContentPartPr/>
                <p14:nvPr/>
              </p14:nvContentPartPr>
              <p14:xfrm>
                <a:off x="3228813" y="4089480"/>
                <a:ext cx="38520" cy="14040"/>
              </p14:xfrm>
            </p:contentPart>
          </mc:Choice>
          <mc:Fallback>
            <p:pic>
              <p:nvPicPr>
                <p:cNvPr id="39083" name="Freihand 39082">
                  <a:extLst>
                    <a:ext uri="{FF2B5EF4-FFF2-40B4-BE49-F238E27FC236}">
                      <a16:creationId xmlns:a16="http://schemas.microsoft.com/office/drawing/2014/main" id="{578CFA62-4907-4DCF-9345-EF9A21874350}"/>
                    </a:ext>
                  </a:extLst>
                </p:cNvPr>
                <p:cNvPicPr/>
                <p:nvPr/>
              </p:nvPicPr>
              <p:blipFill>
                <a:blip r:embed="rId440"/>
                <a:stretch>
                  <a:fillRect/>
                </a:stretch>
              </p:blipFill>
              <p:spPr>
                <a:xfrm>
                  <a:off x="3224493" y="4085160"/>
                  <a:ext cx="47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9084" name="Freihand 39083">
                  <a:extLst>
                    <a:ext uri="{FF2B5EF4-FFF2-40B4-BE49-F238E27FC236}">
                      <a16:creationId xmlns:a16="http://schemas.microsoft.com/office/drawing/2014/main" id="{CB9B8146-0773-4392-8A1B-44DB4E31395A}"/>
                    </a:ext>
                  </a:extLst>
                </p14:cNvPr>
                <p14:cNvContentPartPr/>
                <p14:nvPr/>
              </p14:nvContentPartPr>
              <p14:xfrm>
                <a:off x="2726973" y="4068240"/>
                <a:ext cx="26640" cy="394920"/>
              </p14:xfrm>
            </p:contentPart>
          </mc:Choice>
          <mc:Fallback>
            <p:pic>
              <p:nvPicPr>
                <p:cNvPr id="39084" name="Freihand 39083">
                  <a:extLst>
                    <a:ext uri="{FF2B5EF4-FFF2-40B4-BE49-F238E27FC236}">
                      <a16:creationId xmlns:a16="http://schemas.microsoft.com/office/drawing/2014/main" id="{CB9B8146-0773-4392-8A1B-44DB4E31395A}"/>
                    </a:ext>
                  </a:extLst>
                </p:cNvPr>
                <p:cNvPicPr/>
                <p:nvPr/>
              </p:nvPicPr>
              <p:blipFill>
                <a:blip r:embed="rId442"/>
                <a:stretch>
                  <a:fillRect/>
                </a:stretch>
              </p:blipFill>
              <p:spPr>
                <a:xfrm>
                  <a:off x="2722653" y="4063920"/>
                  <a:ext cx="3528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9085" name="Freihand 39084">
                  <a:extLst>
                    <a:ext uri="{FF2B5EF4-FFF2-40B4-BE49-F238E27FC236}">
                      <a16:creationId xmlns:a16="http://schemas.microsoft.com/office/drawing/2014/main" id="{34E50D55-7406-4422-BF79-E5C99D1E1F78}"/>
                    </a:ext>
                  </a:extLst>
                </p14:cNvPr>
                <p14:cNvContentPartPr/>
                <p14:nvPr/>
              </p14:nvContentPartPr>
              <p14:xfrm>
                <a:off x="2746773" y="3956640"/>
                <a:ext cx="617040" cy="489240"/>
              </p14:xfrm>
            </p:contentPart>
          </mc:Choice>
          <mc:Fallback>
            <p:pic>
              <p:nvPicPr>
                <p:cNvPr id="39085" name="Freihand 39084">
                  <a:extLst>
                    <a:ext uri="{FF2B5EF4-FFF2-40B4-BE49-F238E27FC236}">
                      <a16:creationId xmlns:a16="http://schemas.microsoft.com/office/drawing/2014/main" id="{34E50D55-7406-4422-BF79-E5C99D1E1F78}"/>
                    </a:ext>
                  </a:extLst>
                </p:cNvPr>
                <p:cNvPicPr/>
                <p:nvPr/>
              </p:nvPicPr>
              <p:blipFill>
                <a:blip r:embed="rId444"/>
                <a:stretch>
                  <a:fillRect/>
                </a:stretch>
              </p:blipFill>
              <p:spPr>
                <a:xfrm>
                  <a:off x="2742453" y="3952320"/>
                  <a:ext cx="62568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9086" name="Freihand 39085">
                  <a:extLst>
                    <a:ext uri="{FF2B5EF4-FFF2-40B4-BE49-F238E27FC236}">
                      <a16:creationId xmlns:a16="http://schemas.microsoft.com/office/drawing/2014/main" id="{CBC79384-CE82-432C-9717-F1D13445F78A}"/>
                    </a:ext>
                  </a:extLst>
                </p14:cNvPr>
                <p14:cNvContentPartPr/>
                <p14:nvPr/>
              </p14:nvContentPartPr>
              <p14:xfrm>
                <a:off x="2776293" y="4468200"/>
                <a:ext cx="537480" cy="82080"/>
              </p14:xfrm>
            </p:contentPart>
          </mc:Choice>
          <mc:Fallback>
            <p:pic>
              <p:nvPicPr>
                <p:cNvPr id="39086" name="Freihand 39085">
                  <a:extLst>
                    <a:ext uri="{FF2B5EF4-FFF2-40B4-BE49-F238E27FC236}">
                      <a16:creationId xmlns:a16="http://schemas.microsoft.com/office/drawing/2014/main" id="{CBC79384-CE82-432C-9717-F1D13445F78A}"/>
                    </a:ext>
                  </a:extLst>
                </p:cNvPr>
                <p:cNvPicPr/>
                <p:nvPr/>
              </p:nvPicPr>
              <p:blipFill>
                <a:blip r:embed="rId446"/>
                <a:stretch>
                  <a:fillRect/>
                </a:stretch>
              </p:blipFill>
              <p:spPr>
                <a:xfrm>
                  <a:off x="2771973" y="4463880"/>
                  <a:ext cx="546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9090" name="Freihand 39089">
                  <a:extLst>
                    <a:ext uri="{FF2B5EF4-FFF2-40B4-BE49-F238E27FC236}">
                      <a16:creationId xmlns:a16="http://schemas.microsoft.com/office/drawing/2014/main" id="{326A24F9-3B3C-4360-AFA4-7787D75CC102}"/>
                    </a:ext>
                  </a:extLst>
                </p14:cNvPr>
                <p14:cNvContentPartPr/>
                <p14:nvPr/>
              </p14:nvContentPartPr>
              <p14:xfrm>
                <a:off x="1134333" y="3239880"/>
                <a:ext cx="1312200" cy="843480"/>
              </p14:xfrm>
            </p:contentPart>
          </mc:Choice>
          <mc:Fallback>
            <p:pic>
              <p:nvPicPr>
                <p:cNvPr id="39090" name="Freihand 39089">
                  <a:extLst>
                    <a:ext uri="{FF2B5EF4-FFF2-40B4-BE49-F238E27FC236}">
                      <a16:creationId xmlns:a16="http://schemas.microsoft.com/office/drawing/2014/main" id="{326A24F9-3B3C-4360-AFA4-7787D75CC102}"/>
                    </a:ext>
                  </a:extLst>
                </p:cNvPr>
                <p:cNvPicPr/>
                <p:nvPr/>
              </p:nvPicPr>
              <p:blipFill>
                <a:blip r:embed="rId448"/>
                <a:stretch>
                  <a:fillRect/>
                </a:stretch>
              </p:blipFill>
              <p:spPr>
                <a:xfrm>
                  <a:off x="1130013" y="3235560"/>
                  <a:ext cx="1320840" cy="8521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9091" name="Freihand 39090">
                  <a:extLst>
                    <a:ext uri="{FF2B5EF4-FFF2-40B4-BE49-F238E27FC236}">
                      <a16:creationId xmlns:a16="http://schemas.microsoft.com/office/drawing/2014/main" id="{7A4061AB-D44B-43BF-9A32-D68E0DBD5F2F}"/>
                    </a:ext>
                  </a:extLst>
                </p14:cNvPr>
                <p14:cNvContentPartPr/>
                <p14:nvPr/>
              </p14:nvContentPartPr>
              <p14:xfrm>
                <a:off x="2276973" y="3935040"/>
                <a:ext cx="175320" cy="157680"/>
              </p14:xfrm>
            </p:contentPart>
          </mc:Choice>
          <mc:Fallback>
            <p:pic>
              <p:nvPicPr>
                <p:cNvPr id="39091" name="Freihand 39090">
                  <a:extLst>
                    <a:ext uri="{FF2B5EF4-FFF2-40B4-BE49-F238E27FC236}">
                      <a16:creationId xmlns:a16="http://schemas.microsoft.com/office/drawing/2014/main" id="{7A4061AB-D44B-43BF-9A32-D68E0DBD5F2F}"/>
                    </a:ext>
                  </a:extLst>
                </p:cNvPr>
                <p:cNvPicPr/>
                <p:nvPr/>
              </p:nvPicPr>
              <p:blipFill>
                <a:blip r:embed="rId450"/>
                <a:stretch>
                  <a:fillRect/>
                </a:stretch>
              </p:blipFill>
              <p:spPr>
                <a:xfrm>
                  <a:off x="2272653" y="3930720"/>
                  <a:ext cx="1839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9095" name="Freihand 39094">
                  <a:extLst>
                    <a:ext uri="{FF2B5EF4-FFF2-40B4-BE49-F238E27FC236}">
                      <a16:creationId xmlns:a16="http://schemas.microsoft.com/office/drawing/2014/main" id="{631F77B7-C5B6-447E-847E-E8B8E0469AAB}"/>
                    </a:ext>
                  </a:extLst>
                </p14:cNvPr>
                <p14:cNvContentPartPr/>
                <p14:nvPr/>
              </p14:nvContentPartPr>
              <p14:xfrm>
                <a:off x="3705093" y="3291720"/>
                <a:ext cx="1559160" cy="859320"/>
              </p14:xfrm>
            </p:contentPart>
          </mc:Choice>
          <mc:Fallback>
            <p:pic>
              <p:nvPicPr>
                <p:cNvPr id="39095" name="Freihand 39094">
                  <a:extLst>
                    <a:ext uri="{FF2B5EF4-FFF2-40B4-BE49-F238E27FC236}">
                      <a16:creationId xmlns:a16="http://schemas.microsoft.com/office/drawing/2014/main" id="{631F77B7-C5B6-447E-847E-E8B8E0469AAB}"/>
                    </a:ext>
                  </a:extLst>
                </p:cNvPr>
                <p:cNvPicPr/>
                <p:nvPr/>
              </p:nvPicPr>
              <p:blipFill>
                <a:blip r:embed="rId452"/>
                <a:stretch>
                  <a:fillRect/>
                </a:stretch>
              </p:blipFill>
              <p:spPr>
                <a:xfrm>
                  <a:off x="3700773" y="3287400"/>
                  <a:ext cx="1567800" cy="8679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9096" name="Freihand 39095">
                  <a:extLst>
                    <a:ext uri="{FF2B5EF4-FFF2-40B4-BE49-F238E27FC236}">
                      <a16:creationId xmlns:a16="http://schemas.microsoft.com/office/drawing/2014/main" id="{10561BFF-6B2B-45F3-9072-8456B51FEA2F}"/>
                    </a:ext>
                  </a:extLst>
                </p14:cNvPr>
                <p14:cNvContentPartPr/>
                <p14:nvPr/>
              </p14:nvContentPartPr>
              <p14:xfrm>
                <a:off x="3607533" y="3928920"/>
                <a:ext cx="270000" cy="304200"/>
              </p14:xfrm>
            </p:contentPart>
          </mc:Choice>
          <mc:Fallback>
            <p:pic>
              <p:nvPicPr>
                <p:cNvPr id="39096" name="Freihand 39095">
                  <a:extLst>
                    <a:ext uri="{FF2B5EF4-FFF2-40B4-BE49-F238E27FC236}">
                      <a16:creationId xmlns:a16="http://schemas.microsoft.com/office/drawing/2014/main" id="{10561BFF-6B2B-45F3-9072-8456B51FEA2F}"/>
                    </a:ext>
                  </a:extLst>
                </p:cNvPr>
                <p:cNvPicPr/>
                <p:nvPr/>
              </p:nvPicPr>
              <p:blipFill>
                <a:blip r:embed="rId454"/>
                <a:stretch>
                  <a:fillRect/>
                </a:stretch>
              </p:blipFill>
              <p:spPr>
                <a:xfrm>
                  <a:off x="3603213" y="3924600"/>
                  <a:ext cx="27864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9098" name="Freihand 39097">
                  <a:extLst>
                    <a:ext uri="{FF2B5EF4-FFF2-40B4-BE49-F238E27FC236}">
                      <a16:creationId xmlns:a16="http://schemas.microsoft.com/office/drawing/2014/main" id="{6C721FD4-019B-467A-877E-FE20B90B0821}"/>
                    </a:ext>
                  </a:extLst>
                </p14:cNvPr>
                <p14:cNvContentPartPr/>
                <p14:nvPr/>
              </p14:nvContentPartPr>
              <p14:xfrm>
                <a:off x="2568573" y="982680"/>
                <a:ext cx="600120" cy="2680560"/>
              </p14:xfrm>
            </p:contentPart>
          </mc:Choice>
          <mc:Fallback>
            <p:pic>
              <p:nvPicPr>
                <p:cNvPr id="39098" name="Freihand 39097">
                  <a:extLst>
                    <a:ext uri="{FF2B5EF4-FFF2-40B4-BE49-F238E27FC236}">
                      <a16:creationId xmlns:a16="http://schemas.microsoft.com/office/drawing/2014/main" id="{6C721FD4-019B-467A-877E-FE20B90B0821}"/>
                    </a:ext>
                  </a:extLst>
                </p:cNvPr>
                <p:cNvPicPr/>
                <p:nvPr/>
              </p:nvPicPr>
              <p:blipFill>
                <a:blip r:embed="rId456"/>
                <a:stretch>
                  <a:fillRect/>
                </a:stretch>
              </p:blipFill>
              <p:spPr>
                <a:xfrm>
                  <a:off x="2564253" y="978360"/>
                  <a:ext cx="608760" cy="26892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9099" name="Freihand 39098">
                  <a:extLst>
                    <a:ext uri="{FF2B5EF4-FFF2-40B4-BE49-F238E27FC236}">
                      <a16:creationId xmlns:a16="http://schemas.microsoft.com/office/drawing/2014/main" id="{ED0E799F-7589-446E-93D6-71573FADB46E}"/>
                    </a:ext>
                  </a:extLst>
                </p14:cNvPr>
                <p14:cNvContentPartPr/>
                <p14:nvPr/>
              </p14:nvContentPartPr>
              <p14:xfrm>
                <a:off x="2577933" y="3608520"/>
                <a:ext cx="211320" cy="191160"/>
              </p14:xfrm>
            </p:contentPart>
          </mc:Choice>
          <mc:Fallback>
            <p:pic>
              <p:nvPicPr>
                <p:cNvPr id="39099" name="Freihand 39098">
                  <a:extLst>
                    <a:ext uri="{FF2B5EF4-FFF2-40B4-BE49-F238E27FC236}">
                      <a16:creationId xmlns:a16="http://schemas.microsoft.com/office/drawing/2014/main" id="{ED0E799F-7589-446E-93D6-71573FADB46E}"/>
                    </a:ext>
                  </a:extLst>
                </p:cNvPr>
                <p:cNvPicPr/>
                <p:nvPr/>
              </p:nvPicPr>
              <p:blipFill>
                <a:blip r:embed="rId458"/>
                <a:stretch>
                  <a:fillRect/>
                </a:stretch>
              </p:blipFill>
              <p:spPr>
                <a:xfrm>
                  <a:off x="2573613" y="3604200"/>
                  <a:ext cx="2199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 name="Freihand 1">
                  <a:extLst>
                    <a:ext uri="{FF2B5EF4-FFF2-40B4-BE49-F238E27FC236}">
                      <a16:creationId xmlns:a16="http://schemas.microsoft.com/office/drawing/2014/main" id="{B3B23CD9-FC17-4776-9207-AA95B359BB69}"/>
                    </a:ext>
                  </a:extLst>
                </p14:cNvPr>
                <p14:cNvContentPartPr/>
                <p14:nvPr/>
              </p14:nvContentPartPr>
              <p14:xfrm>
                <a:off x="767133" y="2856480"/>
                <a:ext cx="41040" cy="230400"/>
              </p14:xfrm>
            </p:contentPart>
          </mc:Choice>
          <mc:Fallback>
            <p:pic>
              <p:nvPicPr>
                <p:cNvPr id="2" name="Freihand 1">
                  <a:extLst>
                    <a:ext uri="{FF2B5EF4-FFF2-40B4-BE49-F238E27FC236}">
                      <a16:creationId xmlns:a16="http://schemas.microsoft.com/office/drawing/2014/main" id="{B3B23CD9-FC17-4776-9207-AA95B359BB69}"/>
                    </a:ext>
                  </a:extLst>
                </p:cNvPr>
                <p:cNvPicPr/>
                <p:nvPr/>
              </p:nvPicPr>
              <p:blipFill>
                <a:blip r:embed="rId460"/>
                <a:stretch>
                  <a:fillRect/>
                </a:stretch>
              </p:blipFill>
              <p:spPr>
                <a:xfrm>
                  <a:off x="762813" y="2852160"/>
                  <a:ext cx="496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 name="Freihand 3">
                  <a:extLst>
                    <a:ext uri="{FF2B5EF4-FFF2-40B4-BE49-F238E27FC236}">
                      <a16:creationId xmlns:a16="http://schemas.microsoft.com/office/drawing/2014/main" id="{24ECC96C-51A1-4450-BF70-6E0AC66D590D}"/>
                    </a:ext>
                  </a:extLst>
                </p14:cNvPr>
                <p14:cNvContentPartPr/>
                <p14:nvPr/>
              </p14:nvContentPartPr>
              <p14:xfrm>
                <a:off x="871173" y="2869800"/>
                <a:ext cx="10080" cy="172080"/>
              </p14:xfrm>
            </p:contentPart>
          </mc:Choice>
          <mc:Fallback>
            <p:pic>
              <p:nvPicPr>
                <p:cNvPr id="4" name="Freihand 3">
                  <a:extLst>
                    <a:ext uri="{FF2B5EF4-FFF2-40B4-BE49-F238E27FC236}">
                      <a16:creationId xmlns:a16="http://schemas.microsoft.com/office/drawing/2014/main" id="{24ECC96C-51A1-4450-BF70-6E0AC66D590D}"/>
                    </a:ext>
                  </a:extLst>
                </p:cNvPr>
                <p:cNvPicPr/>
                <p:nvPr/>
              </p:nvPicPr>
              <p:blipFill>
                <a:blip r:embed="rId462"/>
                <a:stretch>
                  <a:fillRect/>
                </a:stretch>
              </p:blipFill>
              <p:spPr>
                <a:xfrm>
                  <a:off x="866853" y="2865480"/>
                  <a:ext cx="18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5" name="Freihand 4">
                  <a:extLst>
                    <a:ext uri="{FF2B5EF4-FFF2-40B4-BE49-F238E27FC236}">
                      <a16:creationId xmlns:a16="http://schemas.microsoft.com/office/drawing/2014/main" id="{84FC38A9-8453-4E1D-BC13-D38916BE267D}"/>
                    </a:ext>
                  </a:extLst>
                </p14:cNvPr>
                <p14:cNvContentPartPr/>
                <p14:nvPr/>
              </p14:nvContentPartPr>
              <p14:xfrm>
                <a:off x="780093" y="2939280"/>
                <a:ext cx="121680" cy="29520"/>
              </p14:xfrm>
            </p:contentPart>
          </mc:Choice>
          <mc:Fallback>
            <p:pic>
              <p:nvPicPr>
                <p:cNvPr id="5" name="Freihand 4">
                  <a:extLst>
                    <a:ext uri="{FF2B5EF4-FFF2-40B4-BE49-F238E27FC236}">
                      <a16:creationId xmlns:a16="http://schemas.microsoft.com/office/drawing/2014/main" id="{84FC38A9-8453-4E1D-BC13-D38916BE267D}"/>
                    </a:ext>
                  </a:extLst>
                </p:cNvPr>
                <p:cNvPicPr/>
                <p:nvPr/>
              </p:nvPicPr>
              <p:blipFill>
                <a:blip r:embed="rId464"/>
                <a:stretch>
                  <a:fillRect/>
                </a:stretch>
              </p:blipFill>
              <p:spPr>
                <a:xfrm>
                  <a:off x="775773" y="2934960"/>
                  <a:ext cx="130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6" name="Freihand 5">
                  <a:extLst>
                    <a:ext uri="{FF2B5EF4-FFF2-40B4-BE49-F238E27FC236}">
                      <a16:creationId xmlns:a16="http://schemas.microsoft.com/office/drawing/2014/main" id="{DBDCEF40-05CC-466F-80A1-22766C7EA6AC}"/>
                    </a:ext>
                  </a:extLst>
                </p14:cNvPr>
                <p14:cNvContentPartPr/>
                <p14:nvPr/>
              </p14:nvContentPartPr>
              <p14:xfrm>
                <a:off x="678933" y="2766480"/>
                <a:ext cx="42120" cy="338400"/>
              </p14:xfrm>
            </p:contentPart>
          </mc:Choice>
          <mc:Fallback>
            <p:pic>
              <p:nvPicPr>
                <p:cNvPr id="6" name="Freihand 5">
                  <a:extLst>
                    <a:ext uri="{FF2B5EF4-FFF2-40B4-BE49-F238E27FC236}">
                      <a16:creationId xmlns:a16="http://schemas.microsoft.com/office/drawing/2014/main" id="{DBDCEF40-05CC-466F-80A1-22766C7EA6AC}"/>
                    </a:ext>
                  </a:extLst>
                </p:cNvPr>
                <p:cNvPicPr/>
                <p:nvPr/>
              </p:nvPicPr>
              <p:blipFill>
                <a:blip r:embed="rId466"/>
                <a:stretch>
                  <a:fillRect/>
                </a:stretch>
              </p:blipFill>
              <p:spPr>
                <a:xfrm>
                  <a:off x="674613" y="2762160"/>
                  <a:ext cx="5076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7" name="Freihand 6">
                  <a:extLst>
                    <a:ext uri="{FF2B5EF4-FFF2-40B4-BE49-F238E27FC236}">
                      <a16:creationId xmlns:a16="http://schemas.microsoft.com/office/drawing/2014/main" id="{CEF65F13-C714-4137-92F5-F77928672D31}"/>
                    </a:ext>
                  </a:extLst>
                </p14:cNvPr>
                <p14:cNvContentPartPr/>
                <p14:nvPr/>
              </p14:nvContentPartPr>
              <p14:xfrm>
                <a:off x="678573" y="2716800"/>
                <a:ext cx="280800" cy="385200"/>
              </p14:xfrm>
            </p:contentPart>
          </mc:Choice>
          <mc:Fallback>
            <p:pic>
              <p:nvPicPr>
                <p:cNvPr id="7" name="Freihand 6">
                  <a:extLst>
                    <a:ext uri="{FF2B5EF4-FFF2-40B4-BE49-F238E27FC236}">
                      <a16:creationId xmlns:a16="http://schemas.microsoft.com/office/drawing/2014/main" id="{CEF65F13-C714-4137-92F5-F77928672D31}"/>
                    </a:ext>
                  </a:extLst>
                </p:cNvPr>
                <p:cNvPicPr/>
                <p:nvPr/>
              </p:nvPicPr>
              <p:blipFill>
                <a:blip r:embed="rId468"/>
                <a:stretch>
                  <a:fillRect/>
                </a:stretch>
              </p:blipFill>
              <p:spPr>
                <a:xfrm>
                  <a:off x="674253" y="2712480"/>
                  <a:ext cx="28944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8" name="Freihand 7">
                  <a:extLst>
                    <a:ext uri="{FF2B5EF4-FFF2-40B4-BE49-F238E27FC236}">
                      <a16:creationId xmlns:a16="http://schemas.microsoft.com/office/drawing/2014/main" id="{A4950257-B98F-4BFA-9876-678D79994D34}"/>
                    </a:ext>
                  </a:extLst>
                </p14:cNvPr>
                <p14:cNvContentPartPr/>
                <p14:nvPr/>
              </p14:nvContentPartPr>
              <p14:xfrm>
                <a:off x="649773" y="3084000"/>
                <a:ext cx="374760" cy="100800"/>
              </p14:xfrm>
            </p:contentPart>
          </mc:Choice>
          <mc:Fallback>
            <p:pic>
              <p:nvPicPr>
                <p:cNvPr id="8" name="Freihand 7">
                  <a:extLst>
                    <a:ext uri="{FF2B5EF4-FFF2-40B4-BE49-F238E27FC236}">
                      <a16:creationId xmlns:a16="http://schemas.microsoft.com/office/drawing/2014/main" id="{A4950257-B98F-4BFA-9876-678D79994D34}"/>
                    </a:ext>
                  </a:extLst>
                </p:cNvPr>
                <p:cNvPicPr/>
                <p:nvPr/>
              </p:nvPicPr>
              <p:blipFill>
                <a:blip r:embed="rId470"/>
                <a:stretch>
                  <a:fillRect/>
                </a:stretch>
              </p:blipFill>
              <p:spPr>
                <a:xfrm>
                  <a:off x="645453" y="3079680"/>
                  <a:ext cx="383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5" name="Freihand 14">
                  <a:extLst>
                    <a:ext uri="{FF2B5EF4-FFF2-40B4-BE49-F238E27FC236}">
                      <a16:creationId xmlns:a16="http://schemas.microsoft.com/office/drawing/2014/main" id="{21EC5D91-D2B0-4DFA-B47E-5ED0FC06DFE4}"/>
                    </a:ext>
                  </a:extLst>
                </p14:cNvPr>
                <p14:cNvContentPartPr/>
                <p14:nvPr/>
              </p14:nvContentPartPr>
              <p14:xfrm>
                <a:off x="1178613" y="2856480"/>
                <a:ext cx="3857040" cy="175680"/>
              </p14:xfrm>
            </p:contentPart>
          </mc:Choice>
          <mc:Fallback>
            <p:pic>
              <p:nvPicPr>
                <p:cNvPr id="15" name="Freihand 14">
                  <a:extLst>
                    <a:ext uri="{FF2B5EF4-FFF2-40B4-BE49-F238E27FC236}">
                      <a16:creationId xmlns:a16="http://schemas.microsoft.com/office/drawing/2014/main" id="{21EC5D91-D2B0-4DFA-B47E-5ED0FC06DFE4}"/>
                    </a:ext>
                  </a:extLst>
                </p:cNvPr>
                <p:cNvPicPr/>
                <p:nvPr/>
              </p:nvPicPr>
              <p:blipFill>
                <a:blip r:embed="rId472"/>
                <a:stretch>
                  <a:fillRect/>
                </a:stretch>
              </p:blipFill>
              <p:spPr>
                <a:xfrm>
                  <a:off x="1174293" y="2852160"/>
                  <a:ext cx="38656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6" name="Freihand 15">
                  <a:extLst>
                    <a:ext uri="{FF2B5EF4-FFF2-40B4-BE49-F238E27FC236}">
                      <a16:creationId xmlns:a16="http://schemas.microsoft.com/office/drawing/2014/main" id="{ADBFF486-24A4-43A2-9071-709DEC749B6F}"/>
                    </a:ext>
                  </a:extLst>
                </p14:cNvPr>
                <p14:cNvContentPartPr/>
                <p14:nvPr/>
              </p14:nvContentPartPr>
              <p14:xfrm>
                <a:off x="4988493" y="2929560"/>
                <a:ext cx="205560" cy="196560"/>
              </p14:xfrm>
            </p:contentPart>
          </mc:Choice>
          <mc:Fallback>
            <p:pic>
              <p:nvPicPr>
                <p:cNvPr id="16" name="Freihand 15">
                  <a:extLst>
                    <a:ext uri="{FF2B5EF4-FFF2-40B4-BE49-F238E27FC236}">
                      <a16:creationId xmlns:a16="http://schemas.microsoft.com/office/drawing/2014/main" id="{ADBFF486-24A4-43A2-9071-709DEC749B6F}"/>
                    </a:ext>
                  </a:extLst>
                </p:cNvPr>
                <p:cNvPicPr/>
                <p:nvPr/>
              </p:nvPicPr>
              <p:blipFill>
                <a:blip r:embed="rId474"/>
                <a:stretch>
                  <a:fillRect/>
                </a:stretch>
              </p:blipFill>
              <p:spPr>
                <a:xfrm>
                  <a:off x="4984173" y="2925240"/>
                  <a:ext cx="2142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8" name="Freihand 17">
                  <a:extLst>
                    <a:ext uri="{FF2B5EF4-FFF2-40B4-BE49-F238E27FC236}">
                      <a16:creationId xmlns:a16="http://schemas.microsoft.com/office/drawing/2014/main" id="{38C43D61-D117-4987-9B47-3099C098458A}"/>
                    </a:ext>
                  </a:extLst>
                </p14:cNvPr>
                <p14:cNvContentPartPr/>
                <p14:nvPr/>
              </p14:nvContentPartPr>
              <p14:xfrm>
                <a:off x="2731293" y="2591880"/>
                <a:ext cx="113760" cy="129960"/>
              </p14:xfrm>
            </p:contentPart>
          </mc:Choice>
          <mc:Fallback>
            <p:pic>
              <p:nvPicPr>
                <p:cNvPr id="18" name="Freihand 17">
                  <a:extLst>
                    <a:ext uri="{FF2B5EF4-FFF2-40B4-BE49-F238E27FC236}">
                      <a16:creationId xmlns:a16="http://schemas.microsoft.com/office/drawing/2014/main" id="{38C43D61-D117-4987-9B47-3099C098458A}"/>
                    </a:ext>
                  </a:extLst>
                </p:cNvPr>
                <p:cNvPicPr/>
                <p:nvPr/>
              </p:nvPicPr>
              <p:blipFill>
                <a:blip r:embed="rId476"/>
                <a:stretch>
                  <a:fillRect/>
                </a:stretch>
              </p:blipFill>
              <p:spPr>
                <a:xfrm>
                  <a:off x="2726973" y="2587560"/>
                  <a:ext cx="122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9" name="Freihand 18">
                  <a:extLst>
                    <a:ext uri="{FF2B5EF4-FFF2-40B4-BE49-F238E27FC236}">
                      <a16:creationId xmlns:a16="http://schemas.microsoft.com/office/drawing/2014/main" id="{896A080D-1C4B-4958-84B4-BC2D1AE67EE2}"/>
                    </a:ext>
                  </a:extLst>
                </p14:cNvPr>
                <p14:cNvContentPartPr/>
                <p14:nvPr/>
              </p14:nvContentPartPr>
              <p14:xfrm>
                <a:off x="2867013" y="2669640"/>
                <a:ext cx="52560" cy="94680"/>
              </p14:xfrm>
            </p:contentPart>
          </mc:Choice>
          <mc:Fallback>
            <p:pic>
              <p:nvPicPr>
                <p:cNvPr id="19" name="Freihand 18">
                  <a:extLst>
                    <a:ext uri="{FF2B5EF4-FFF2-40B4-BE49-F238E27FC236}">
                      <a16:creationId xmlns:a16="http://schemas.microsoft.com/office/drawing/2014/main" id="{896A080D-1C4B-4958-84B4-BC2D1AE67EE2}"/>
                    </a:ext>
                  </a:extLst>
                </p:cNvPr>
                <p:cNvPicPr/>
                <p:nvPr/>
              </p:nvPicPr>
              <p:blipFill>
                <a:blip r:embed="rId478"/>
                <a:stretch>
                  <a:fillRect/>
                </a:stretch>
              </p:blipFill>
              <p:spPr>
                <a:xfrm>
                  <a:off x="2862693" y="2665320"/>
                  <a:ext cx="61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0" name="Freihand 19">
                  <a:extLst>
                    <a:ext uri="{FF2B5EF4-FFF2-40B4-BE49-F238E27FC236}">
                      <a16:creationId xmlns:a16="http://schemas.microsoft.com/office/drawing/2014/main" id="{B2CD71FC-CD8D-4A02-BEF6-5A01E55B6972}"/>
                    </a:ext>
                  </a:extLst>
                </p14:cNvPr>
                <p14:cNvContentPartPr/>
                <p14:nvPr/>
              </p14:nvContentPartPr>
              <p14:xfrm>
                <a:off x="2903373" y="2684760"/>
                <a:ext cx="63720" cy="88200"/>
              </p14:xfrm>
            </p:contentPart>
          </mc:Choice>
          <mc:Fallback>
            <p:pic>
              <p:nvPicPr>
                <p:cNvPr id="20" name="Freihand 19">
                  <a:extLst>
                    <a:ext uri="{FF2B5EF4-FFF2-40B4-BE49-F238E27FC236}">
                      <a16:creationId xmlns:a16="http://schemas.microsoft.com/office/drawing/2014/main" id="{B2CD71FC-CD8D-4A02-BEF6-5A01E55B6972}"/>
                    </a:ext>
                  </a:extLst>
                </p:cNvPr>
                <p:cNvPicPr/>
                <p:nvPr/>
              </p:nvPicPr>
              <p:blipFill>
                <a:blip r:embed="rId480"/>
                <a:stretch>
                  <a:fillRect/>
                </a:stretch>
              </p:blipFill>
              <p:spPr>
                <a:xfrm>
                  <a:off x="2899053" y="2680440"/>
                  <a:ext cx="72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9" name="Freihand 38">
                  <a:extLst>
                    <a:ext uri="{FF2B5EF4-FFF2-40B4-BE49-F238E27FC236}">
                      <a16:creationId xmlns:a16="http://schemas.microsoft.com/office/drawing/2014/main" id="{36A51DF2-8F58-41B7-8915-0AD8F74C0824}"/>
                    </a:ext>
                  </a:extLst>
                </p14:cNvPr>
                <p14:cNvContentPartPr/>
                <p14:nvPr/>
              </p14:nvContentPartPr>
              <p14:xfrm>
                <a:off x="1319373" y="2245920"/>
                <a:ext cx="3818880" cy="507240"/>
              </p14:xfrm>
            </p:contentPart>
          </mc:Choice>
          <mc:Fallback>
            <p:pic>
              <p:nvPicPr>
                <p:cNvPr id="39" name="Freihand 38">
                  <a:extLst>
                    <a:ext uri="{FF2B5EF4-FFF2-40B4-BE49-F238E27FC236}">
                      <a16:creationId xmlns:a16="http://schemas.microsoft.com/office/drawing/2014/main" id="{36A51DF2-8F58-41B7-8915-0AD8F74C0824}"/>
                    </a:ext>
                  </a:extLst>
                </p:cNvPr>
                <p:cNvPicPr/>
                <p:nvPr/>
              </p:nvPicPr>
              <p:blipFill>
                <a:blip r:embed="rId482"/>
                <a:stretch>
                  <a:fillRect/>
                </a:stretch>
              </p:blipFill>
              <p:spPr>
                <a:xfrm>
                  <a:off x="1315053" y="2241600"/>
                  <a:ext cx="382752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0" name="Freihand 39">
                  <a:extLst>
                    <a:ext uri="{FF2B5EF4-FFF2-40B4-BE49-F238E27FC236}">
                      <a16:creationId xmlns:a16="http://schemas.microsoft.com/office/drawing/2014/main" id="{D9AA81E9-4C03-4606-9DF1-F7C9F6476445}"/>
                    </a:ext>
                  </a:extLst>
                </p14:cNvPr>
                <p14:cNvContentPartPr/>
                <p14:nvPr/>
              </p14:nvContentPartPr>
              <p14:xfrm>
                <a:off x="1151973" y="2433480"/>
                <a:ext cx="216720" cy="219600"/>
              </p14:xfrm>
            </p:contentPart>
          </mc:Choice>
          <mc:Fallback>
            <p:pic>
              <p:nvPicPr>
                <p:cNvPr id="40" name="Freihand 39">
                  <a:extLst>
                    <a:ext uri="{FF2B5EF4-FFF2-40B4-BE49-F238E27FC236}">
                      <a16:creationId xmlns:a16="http://schemas.microsoft.com/office/drawing/2014/main" id="{D9AA81E9-4C03-4606-9DF1-F7C9F6476445}"/>
                    </a:ext>
                  </a:extLst>
                </p:cNvPr>
                <p:cNvPicPr/>
                <p:nvPr/>
              </p:nvPicPr>
              <p:blipFill>
                <a:blip r:embed="rId484"/>
                <a:stretch>
                  <a:fillRect/>
                </a:stretch>
              </p:blipFill>
              <p:spPr>
                <a:xfrm>
                  <a:off x="1147653" y="2429160"/>
                  <a:ext cx="2253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2" name="Freihand 41">
                  <a:extLst>
                    <a:ext uri="{FF2B5EF4-FFF2-40B4-BE49-F238E27FC236}">
                      <a16:creationId xmlns:a16="http://schemas.microsoft.com/office/drawing/2014/main" id="{83FCE851-752F-4B94-887E-52B01DF0F6AC}"/>
                    </a:ext>
                  </a:extLst>
                </p14:cNvPr>
                <p14:cNvContentPartPr/>
                <p14:nvPr/>
              </p14:nvContentPartPr>
              <p14:xfrm>
                <a:off x="2983653" y="1974480"/>
                <a:ext cx="137880" cy="68040"/>
              </p14:xfrm>
            </p:contentPart>
          </mc:Choice>
          <mc:Fallback>
            <p:pic>
              <p:nvPicPr>
                <p:cNvPr id="42" name="Freihand 41">
                  <a:extLst>
                    <a:ext uri="{FF2B5EF4-FFF2-40B4-BE49-F238E27FC236}">
                      <a16:creationId xmlns:a16="http://schemas.microsoft.com/office/drawing/2014/main" id="{83FCE851-752F-4B94-887E-52B01DF0F6AC}"/>
                    </a:ext>
                  </a:extLst>
                </p:cNvPr>
                <p:cNvPicPr/>
                <p:nvPr/>
              </p:nvPicPr>
              <p:blipFill>
                <a:blip r:embed="rId486"/>
                <a:stretch>
                  <a:fillRect/>
                </a:stretch>
              </p:blipFill>
              <p:spPr>
                <a:xfrm>
                  <a:off x="2979333" y="1970160"/>
                  <a:ext cx="146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43" name="Freihand 42">
                  <a:extLst>
                    <a:ext uri="{FF2B5EF4-FFF2-40B4-BE49-F238E27FC236}">
                      <a16:creationId xmlns:a16="http://schemas.microsoft.com/office/drawing/2014/main" id="{51B062AA-0215-4347-8342-EFD59084227E}"/>
                    </a:ext>
                  </a:extLst>
                </p14:cNvPr>
                <p14:cNvContentPartPr/>
                <p14:nvPr/>
              </p14:nvContentPartPr>
              <p14:xfrm>
                <a:off x="3039813" y="1962960"/>
                <a:ext cx="92880" cy="171720"/>
              </p14:xfrm>
            </p:contentPart>
          </mc:Choice>
          <mc:Fallback>
            <p:pic>
              <p:nvPicPr>
                <p:cNvPr id="43" name="Freihand 42">
                  <a:extLst>
                    <a:ext uri="{FF2B5EF4-FFF2-40B4-BE49-F238E27FC236}">
                      <a16:creationId xmlns:a16="http://schemas.microsoft.com/office/drawing/2014/main" id="{51B062AA-0215-4347-8342-EFD59084227E}"/>
                    </a:ext>
                  </a:extLst>
                </p:cNvPr>
                <p:cNvPicPr/>
                <p:nvPr/>
              </p:nvPicPr>
              <p:blipFill>
                <a:blip r:embed="rId488"/>
                <a:stretch>
                  <a:fillRect/>
                </a:stretch>
              </p:blipFill>
              <p:spPr>
                <a:xfrm>
                  <a:off x="3035493" y="1958640"/>
                  <a:ext cx="101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4" name="Freihand 43">
                  <a:extLst>
                    <a:ext uri="{FF2B5EF4-FFF2-40B4-BE49-F238E27FC236}">
                      <a16:creationId xmlns:a16="http://schemas.microsoft.com/office/drawing/2014/main" id="{40B5C083-975C-4939-96C0-FF6E52919478}"/>
                    </a:ext>
                  </a:extLst>
                </p14:cNvPr>
                <p14:cNvContentPartPr/>
                <p14:nvPr/>
              </p14:nvContentPartPr>
              <p14:xfrm>
                <a:off x="3140613" y="2026320"/>
                <a:ext cx="50400" cy="116280"/>
              </p14:xfrm>
            </p:contentPart>
          </mc:Choice>
          <mc:Fallback>
            <p:pic>
              <p:nvPicPr>
                <p:cNvPr id="44" name="Freihand 43">
                  <a:extLst>
                    <a:ext uri="{FF2B5EF4-FFF2-40B4-BE49-F238E27FC236}">
                      <a16:creationId xmlns:a16="http://schemas.microsoft.com/office/drawing/2014/main" id="{40B5C083-975C-4939-96C0-FF6E52919478}"/>
                    </a:ext>
                  </a:extLst>
                </p:cNvPr>
                <p:cNvPicPr/>
                <p:nvPr/>
              </p:nvPicPr>
              <p:blipFill>
                <a:blip r:embed="rId490"/>
                <a:stretch>
                  <a:fillRect/>
                </a:stretch>
              </p:blipFill>
              <p:spPr>
                <a:xfrm>
                  <a:off x="3136293" y="2022000"/>
                  <a:ext cx="59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45" name="Freihand 44">
                  <a:extLst>
                    <a:ext uri="{FF2B5EF4-FFF2-40B4-BE49-F238E27FC236}">
                      <a16:creationId xmlns:a16="http://schemas.microsoft.com/office/drawing/2014/main" id="{AE191487-C5FD-42BA-B399-6ED582924AC3}"/>
                    </a:ext>
                  </a:extLst>
                </p14:cNvPr>
                <p14:cNvContentPartPr/>
                <p14:nvPr/>
              </p14:nvContentPartPr>
              <p14:xfrm>
                <a:off x="3154293" y="2029560"/>
                <a:ext cx="95040" cy="113760"/>
              </p14:xfrm>
            </p:contentPart>
          </mc:Choice>
          <mc:Fallback>
            <p:pic>
              <p:nvPicPr>
                <p:cNvPr id="45" name="Freihand 44">
                  <a:extLst>
                    <a:ext uri="{FF2B5EF4-FFF2-40B4-BE49-F238E27FC236}">
                      <a16:creationId xmlns:a16="http://schemas.microsoft.com/office/drawing/2014/main" id="{AE191487-C5FD-42BA-B399-6ED582924AC3}"/>
                    </a:ext>
                  </a:extLst>
                </p:cNvPr>
                <p:cNvPicPr/>
                <p:nvPr/>
              </p:nvPicPr>
              <p:blipFill>
                <a:blip r:embed="rId492"/>
                <a:stretch>
                  <a:fillRect/>
                </a:stretch>
              </p:blipFill>
              <p:spPr>
                <a:xfrm>
                  <a:off x="3149973" y="2025240"/>
                  <a:ext cx="103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46" name="Freihand 45">
                  <a:extLst>
                    <a:ext uri="{FF2B5EF4-FFF2-40B4-BE49-F238E27FC236}">
                      <a16:creationId xmlns:a16="http://schemas.microsoft.com/office/drawing/2014/main" id="{7B192AED-0E89-4402-AE8F-32B681AC3D58}"/>
                    </a:ext>
                  </a:extLst>
                </p14:cNvPr>
                <p14:cNvContentPartPr/>
                <p14:nvPr/>
              </p14:nvContentPartPr>
              <p14:xfrm>
                <a:off x="3245013" y="2000040"/>
                <a:ext cx="79560" cy="156240"/>
              </p14:xfrm>
            </p:contentPart>
          </mc:Choice>
          <mc:Fallback>
            <p:pic>
              <p:nvPicPr>
                <p:cNvPr id="46" name="Freihand 45">
                  <a:extLst>
                    <a:ext uri="{FF2B5EF4-FFF2-40B4-BE49-F238E27FC236}">
                      <a16:creationId xmlns:a16="http://schemas.microsoft.com/office/drawing/2014/main" id="{7B192AED-0E89-4402-AE8F-32B681AC3D58}"/>
                    </a:ext>
                  </a:extLst>
                </p:cNvPr>
                <p:cNvPicPr/>
                <p:nvPr/>
              </p:nvPicPr>
              <p:blipFill>
                <a:blip r:embed="rId494"/>
                <a:stretch>
                  <a:fillRect/>
                </a:stretch>
              </p:blipFill>
              <p:spPr>
                <a:xfrm>
                  <a:off x="3240693" y="1995720"/>
                  <a:ext cx="88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47" name="Freihand 46">
                  <a:extLst>
                    <a:ext uri="{FF2B5EF4-FFF2-40B4-BE49-F238E27FC236}">
                      <a16:creationId xmlns:a16="http://schemas.microsoft.com/office/drawing/2014/main" id="{40273517-1B17-46A7-84FE-2D1D12CA4B49}"/>
                    </a:ext>
                  </a:extLst>
                </p14:cNvPr>
                <p14:cNvContentPartPr/>
                <p14:nvPr/>
              </p14:nvContentPartPr>
              <p14:xfrm>
                <a:off x="3317373" y="2036400"/>
                <a:ext cx="104760" cy="101520"/>
              </p14:xfrm>
            </p:contentPart>
          </mc:Choice>
          <mc:Fallback>
            <p:pic>
              <p:nvPicPr>
                <p:cNvPr id="47" name="Freihand 46">
                  <a:extLst>
                    <a:ext uri="{FF2B5EF4-FFF2-40B4-BE49-F238E27FC236}">
                      <a16:creationId xmlns:a16="http://schemas.microsoft.com/office/drawing/2014/main" id="{40273517-1B17-46A7-84FE-2D1D12CA4B49}"/>
                    </a:ext>
                  </a:extLst>
                </p:cNvPr>
                <p:cNvPicPr/>
                <p:nvPr/>
              </p:nvPicPr>
              <p:blipFill>
                <a:blip r:embed="rId496"/>
                <a:stretch>
                  <a:fillRect/>
                </a:stretch>
              </p:blipFill>
              <p:spPr>
                <a:xfrm>
                  <a:off x="3313053" y="2032080"/>
                  <a:ext cx="113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8929" name="Freihand 38928">
                  <a:extLst>
                    <a:ext uri="{FF2B5EF4-FFF2-40B4-BE49-F238E27FC236}">
                      <a16:creationId xmlns:a16="http://schemas.microsoft.com/office/drawing/2014/main" id="{C36649C1-E198-4736-B2EE-FB907372E68A}"/>
                    </a:ext>
                  </a:extLst>
                </p14:cNvPr>
                <p14:cNvContentPartPr/>
                <p14:nvPr/>
              </p14:nvContentPartPr>
              <p14:xfrm>
                <a:off x="3177693" y="613680"/>
                <a:ext cx="185400" cy="168120"/>
              </p14:xfrm>
            </p:contentPart>
          </mc:Choice>
          <mc:Fallback>
            <p:pic>
              <p:nvPicPr>
                <p:cNvPr id="38929" name="Freihand 38928">
                  <a:extLst>
                    <a:ext uri="{FF2B5EF4-FFF2-40B4-BE49-F238E27FC236}">
                      <a16:creationId xmlns:a16="http://schemas.microsoft.com/office/drawing/2014/main" id="{C36649C1-E198-4736-B2EE-FB907372E68A}"/>
                    </a:ext>
                  </a:extLst>
                </p:cNvPr>
                <p:cNvPicPr/>
                <p:nvPr/>
              </p:nvPicPr>
              <p:blipFill>
                <a:blip r:embed="rId498"/>
                <a:stretch>
                  <a:fillRect/>
                </a:stretch>
              </p:blipFill>
              <p:spPr>
                <a:xfrm>
                  <a:off x="3173373" y="609360"/>
                  <a:ext cx="1940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8930" name="Freihand 38929">
                  <a:extLst>
                    <a:ext uri="{FF2B5EF4-FFF2-40B4-BE49-F238E27FC236}">
                      <a16:creationId xmlns:a16="http://schemas.microsoft.com/office/drawing/2014/main" id="{D64EC3DC-F9AE-4904-80A0-30D805337B0A}"/>
                    </a:ext>
                  </a:extLst>
                </p14:cNvPr>
                <p14:cNvContentPartPr/>
                <p14:nvPr/>
              </p14:nvContentPartPr>
              <p14:xfrm>
                <a:off x="3099933" y="534840"/>
                <a:ext cx="67320" cy="313920"/>
              </p14:xfrm>
            </p:contentPart>
          </mc:Choice>
          <mc:Fallback>
            <p:pic>
              <p:nvPicPr>
                <p:cNvPr id="38930" name="Freihand 38929">
                  <a:extLst>
                    <a:ext uri="{FF2B5EF4-FFF2-40B4-BE49-F238E27FC236}">
                      <a16:creationId xmlns:a16="http://schemas.microsoft.com/office/drawing/2014/main" id="{D64EC3DC-F9AE-4904-80A0-30D805337B0A}"/>
                    </a:ext>
                  </a:extLst>
                </p:cNvPr>
                <p:cNvPicPr/>
                <p:nvPr/>
              </p:nvPicPr>
              <p:blipFill>
                <a:blip r:embed="rId500"/>
                <a:stretch>
                  <a:fillRect/>
                </a:stretch>
              </p:blipFill>
              <p:spPr>
                <a:xfrm>
                  <a:off x="3095613" y="530520"/>
                  <a:ext cx="759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8931" name="Freihand 38930">
                  <a:extLst>
                    <a:ext uri="{FF2B5EF4-FFF2-40B4-BE49-F238E27FC236}">
                      <a16:creationId xmlns:a16="http://schemas.microsoft.com/office/drawing/2014/main" id="{90A0DF6E-71F3-4587-A7AB-5A450BDB7085}"/>
                    </a:ext>
                  </a:extLst>
                </p14:cNvPr>
                <p14:cNvContentPartPr/>
                <p14:nvPr/>
              </p14:nvContentPartPr>
              <p14:xfrm>
                <a:off x="3165813" y="453840"/>
                <a:ext cx="313200" cy="383760"/>
              </p14:xfrm>
            </p:contentPart>
          </mc:Choice>
          <mc:Fallback>
            <p:pic>
              <p:nvPicPr>
                <p:cNvPr id="38931" name="Freihand 38930">
                  <a:extLst>
                    <a:ext uri="{FF2B5EF4-FFF2-40B4-BE49-F238E27FC236}">
                      <a16:creationId xmlns:a16="http://schemas.microsoft.com/office/drawing/2014/main" id="{90A0DF6E-71F3-4587-A7AB-5A450BDB7085}"/>
                    </a:ext>
                  </a:extLst>
                </p:cNvPr>
                <p:cNvPicPr/>
                <p:nvPr/>
              </p:nvPicPr>
              <p:blipFill>
                <a:blip r:embed="rId502"/>
                <a:stretch>
                  <a:fillRect/>
                </a:stretch>
              </p:blipFill>
              <p:spPr>
                <a:xfrm>
                  <a:off x="3161493" y="449520"/>
                  <a:ext cx="32184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8932" name="Freihand 38931">
                  <a:extLst>
                    <a:ext uri="{FF2B5EF4-FFF2-40B4-BE49-F238E27FC236}">
                      <a16:creationId xmlns:a16="http://schemas.microsoft.com/office/drawing/2014/main" id="{C599945D-3421-4A24-B941-6C7947042D9C}"/>
                    </a:ext>
                  </a:extLst>
                </p14:cNvPr>
                <p14:cNvContentPartPr/>
                <p14:nvPr/>
              </p14:nvContentPartPr>
              <p14:xfrm>
                <a:off x="3107133" y="798360"/>
                <a:ext cx="336600" cy="57240"/>
              </p14:xfrm>
            </p:contentPart>
          </mc:Choice>
          <mc:Fallback>
            <p:pic>
              <p:nvPicPr>
                <p:cNvPr id="38932" name="Freihand 38931">
                  <a:extLst>
                    <a:ext uri="{FF2B5EF4-FFF2-40B4-BE49-F238E27FC236}">
                      <a16:creationId xmlns:a16="http://schemas.microsoft.com/office/drawing/2014/main" id="{C599945D-3421-4A24-B941-6C7947042D9C}"/>
                    </a:ext>
                  </a:extLst>
                </p:cNvPr>
                <p:cNvPicPr/>
                <p:nvPr/>
              </p:nvPicPr>
              <p:blipFill>
                <a:blip r:embed="rId504"/>
                <a:stretch>
                  <a:fillRect/>
                </a:stretch>
              </p:blipFill>
              <p:spPr>
                <a:xfrm>
                  <a:off x="3102813" y="794040"/>
                  <a:ext cx="345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8934" name="Freihand 38933">
                  <a:extLst>
                    <a:ext uri="{FF2B5EF4-FFF2-40B4-BE49-F238E27FC236}">
                      <a16:creationId xmlns:a16="http://schemas.microsoft.com/office/drawing/2014/main" id="{9F58B9BD-B335-4ABB-9226-DD5CF43B17AF}"/>
                    </a:ext>
                  </a:extLst>
                </p14:cNvPr>
                <p14:cNvContentPartPr/>
                <p14:nvPr/>
              </p14:nvContentPartPr>
              <p14:xfrm>
                <a:off x="1021653" y="936600"/>
                <a:ext cx="1699200" cy="1603800"/>
              </p14:xfrm>
            </p:contentPart>
          </mc:Choice>
          <mc:Fallback>
            <p:pic>
              <p:nvPicPr>
                <p:cNvPr id="38934" name="Freihand 38933">
                  <a:extLst>
                    <a:ext uri="{FF2B5EF4-FFF2-40B4-BE49-F238E27FC236}">
                      <a16:creationId xmlns:a16="http://schemas.microsoft.com/office/drawing/2014/main" id="{9F58B9BD-B335-4ABB-9226-DD5CF43B17AF}"/>
                    </a:ext>
                  </a:extLst>
                </p:cNvPr>
                <p:cNvPicPr/>
                <p:nvPr/>
              </p:nvPicPr>
              <p:blipFill>
                <a:blip r:embed="rId506"/>
                <a:stretch>
                  <a:fillRect/>
                </a:stretch>
              </p:blipFill>
              <p:spPr>
                <a:xfrm>
                  <a:off x="1017333" y="932280"/>
                  <a:ext cx="1707840" cy="16124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8935" name="Freihand 38934">
                  <a:extLst>
                    <a:ext uri="{FF2B5EF4-FFF2-40B4-BE49-F238E27FC236}">
                      <a16:creationId xmlns:a16="http://schemas.microsoft.com/office/drawing/2014/main" id="{9BB5B9E5-C3B3-47E3-9BD1-E97B74853783}"/>
                    </a:ext>
                  </a:extLst>
                </p14:cNvPr>
                <p14:cNvContentPartPr/>
                <p14:nvPr/>
              </p14:nvContentPartPr>
              <p14:xfrm>
                <a:off x="2730933" y="813840"/>
                <a:ext cx="110160" cy="167400"/>
              </p14:xfrm>
            </p:contentPart>
          </mc:Choice>
          <mc:Fallback>
            <p:pic>
              <p:nvPicPr>
                <p:cNvPr id="38935" name="Freihand 38934">
                  <a:extLst>
                    <a:ext uri="{FF2B5EF4-FFF2-40B4-BE49-F238E27FC236}">
                      <a16:creationId xmlns:a16="http://schemas.microsoft.com/office/drawing/2014/main" id="{9BB5B9E5-C3B3-47E3-9BD1-E97B74853783}"/>
                    </a:ext>
                  </a:extLst>
                </p:cNvPr>
                <p:cNvPicPr/>
                <p:nvPr/>
              </p:nvPicPr>
              <p:blipFill>
                <a:blip r:embed="rId508"/>
                <a:stretch>
                  <a:fillRect/>
                </a:stretch>
              </p:blipFill>
              <p:spPr>
                <a:xfrm>
                  <a:off x="2726613" y="809520"/>
                  <a:ext cx="118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8937" name="Freihand 38936">
                  <a:extLst>
                    <a:ext uri="{FF2B5EF4-FFF2-40B4-BE49-F238E27FC236}">
                      <a16:creationId xmlns:a16="http://schemas.microsoft.com/office/drawing/2014/main" id="{CF273799-9D8C-4B20-92B5-AD0FFF773FD7}"/>
                    </a:ext>
                  </a:extLst>
                </p14:cNvPr>
                <p14:cNvContentPartPr/>
                <p14:nvPr/>
              </p14:nvContentPartPr>
              <p14:xfrm>
                <a:off x="3568653" y="877920"/>
                <a:ext cx="1623600" cy="1654560"/>
              </p14:xfrm>
            </p:contentPart>
          </mc:Choice>
          <mc:Fallback>
            <p:pic>
              <p:nvPicPr>
                <p:cNvPr id="38937" name="Freihand 38936">
                  <a:extLst>
                    <a:ext uri="{FF2B5EF4-FFF2-40B4-BE49-F238E27FC236}">
                      <a16:creationId xmlns:a16="http://schemas.microsoft.com/office/drawing/2014/main" id="{CF273799-9D8C-4B20-92B5-AD0FFF773FD7}"/>
                    </a:ext>
                  </a:extLst>
                </p:cNvPr>
                <p:cNvPicPr/>
                <p:nvPr/>
              </p:nvPicPr>
              <p:blipFill>
                <a:blip r:embed="rId510"/>
                <a:stretch>
                  <a:fillRect/>
                </a:stretch>
              </p:blipFill>
              <p:spPr>
                <a:xfrm>
                  <a:off x="3564333" y="873600"/>
                  <a:ext cx="1632240" cy="16632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8938" name="Freihand 38937">
                  <a:extLst>
                    <a:ext uri="{FF2B5EF4-FFF2-40B4-BE49-F238E27FC236}">
                      <a16:creationId xmlns:a16="http://schemas.microsoft.com/office/drawing/2014/main" id="{35EE83EA-2992-4266-A921-ECB0C48A5D9B}"/>
                    </a:ext>
                  </a:extLst>
                </p14:cNvPr>
                <p14:cNvContentPartPr/>
                <p14:nvPr/>
              </p14:nvContentPartPr>
              <p14:xfrm>
                <a:off x="3525453" y="775320"/>
                <a:ext cx="145440" cy="186480"/>
              </p14:xfrm>
            </p:contentPart>
          </mc:Choice>
          <mc:Fallback>
            <p:pic>
              <p:nvPicPr>
                <p:cNvPr id="38938" name="Freihand 38937">
                  <a:extLst>
                    <a:ext uri="{FF2B5EF4-FFF2-40B4-BE49-F238E27FC236}">
                      <a16:creationId xmlns:a16="http://schemas.microsoft.com/office/drawing/2014/main" id="{35EE83EA-2992-4266-A921-ECB0C48A5D9B}"/>
                    </a:ext>
                  </a:extLst>
                </p:cNvPr>
                <p:cNvPicPr/>
                <p:nvPr/>
              </p:nvPicPr>
              <p:blipFill>
                <a:blip r:embed="rId512"/>
                <a:stretch>
                  <a:fillRect/>
                </a:stretch>
              </p:blipFill>
              <p:spPr>
                <a:xfrm>
                  <a:off x="3521133" y="771000"/>
                  <a:ext cx="154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8940" name="Freihand 38939">
                  <a:extLst>
                    <a:ext uri="{FF2B5EF4-FFF2-40B4-BE49-F238E27FC236}">
                      <a16:creationId xmlns:a16="http://schemas.microsoft.com/office/drawing/2014/main" id="{2D8F6EED-D867-4B41-98F2-38BF6A266860}"/>
                    </a:ext>
                  </a:extLst>
                </p14:cNvPr>
                <p14:cNvContentPartPr/>
                <p14:nvPr/>
              </p14:nvContentPartPr>
              <p14:xfrm>
                <a:off x="4391253" y="1445280"/>
                <a:ext cx="5040" cy="132120"/>
              </p14:xfrm>
            </p:contentPart>
          </mc:Choice>
          <mc:Fallback>
            <p:pic>
              <p:nvPicPr>
                <p:cNvPr id="38940" name="Freihand 38939">
                  <a:extLst>
                    <a:ext uri="{FF2B5EF4-FFF2-40B4-BE49-F238E27FC236}">
                      <a16:creationId xmlns:a16="http://schemas.microsoft.com/office/drawing/2014/main" id="{2D8F6EED-D867-4B41-98F2-38BF6A266860}"/>
                    </a:ext>
                  </a:extLst>
                </p:cNvPr>
                <p:cNvPicPr/>
                <p:nvPr/>
              </p:nvPicPr>
              <p:blipFill>
                <a:blip r:embed="rId514"/>
                <a:stretch>
                  <a:fillRect/>
                </a:stretch>
              </p:blipFill>
              <p:spPr>
                <a:xfrm>
                  <a:off x="4386933" y="1440960"/>
                  <a:ext cx="13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8941" name="Freihand 38940">
                  <a:extLst>
                    <a:ext uri="{FF2B5EF4-FFF2-40B4-BE49-F238E27FC236}">
                      <a16:creationId xmlns:a16="http://schemas.microsoft.com/office/drawing/2014/main" id="{268D5CD2-E535-43AE-A5D9-8363C7445586}"/>
                    </a:ext>
                  </a:extLst>
                </p14:cNvPr>
                <p14:cNvContentPartPr/>
                <p14:nvPr/>
              </p14:nvContentPartPr>
              <p14:xfrm>
                <a:off x="4296933" y="1416480"/>
                <a:ext cx="162000" cy="19440"/>
              </p14:xfrm>
            </p:contentPart>
          </mc:Choice>
          <mc:Fallback>
            <p:pic>
              <p:nvPicPr>
                <p:cNvPr id="38941" name="Freihand 38940">
                  <a:extLst>
                    <a:ext uri="{FF2B5EF4-FFF2-40B4-BE49-F238E27FC236}">
                      <a16:creationId xmlns:a16="http://schemas.microsoft.com/office/drawing/2014/main" id="{268D5CD2-E535-43AE-A5D9-8363C7445586}"/>
                    </a:ext>
                  </a:extLst>
                </p:cNvPr>
                <p:cNvPicPr/>
                <p:nvPr/>
              </p:nvPicPr>
              <p:blipFill>
                <a:blip r:embed="rId516"/>
                <a:stretch>
                  <a:fillRect/>
                </a:stretch>
              </p:blipFill>
              <p:spPr>
                <a:xfrm>
                  <a:off x="4292613" y="1412160"/>
                  <a:ext cx="170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8942" name="Freihand 38941">
                  <a:extLst>
                    <a:ext uri="{FF2B5EF4-FFF2-40B4-BE49-F238E27FC236}">
                      <a16:creationId xmlns:a16="http://schemas.microsoft.com/office/drawing/2014/main" id="{F0CF5FEA-CEE3-47EA-B886-41A46E5A1BED}"/>
                    </a:ext>
                  </a:extLst>
                </p14:cNvPr>
                <p14:cNvContentPartPr/>
                <p14:nvPr/>
              </p14:nvContentPartPr>
              <p14:xfrm>
                <a:off x="4465773" y="1502520"/>
                <a:ext cx="115920" cy="131040"/>
              </p14:xfrm>
            </p:contentPart>
          </mc:Choice>
          <mc:Fallback>
            <p:pic>
              <p:nvPicPr>
                <p:cNvPr id="38942" name="Freihand 38941">
                  <a:extLst>
                    <a:ext uri="{FF2B5EF4-FFF2-40B4-BE49-F238E27FC236}">
                      <a16:creationId xmlns:a16="http://schemas.microsoft.com/office/drawing/2014/main" id="{F0CF5FEA-CEE3-47EA-B886-41A46E5A1BED}"/>
                    </a:ext>
                  </a:extLst>
                </p:cNvPr>
                <p:cNvPicPr/>
                <p:nvPr/>
              </p:nvPicPr>
              <p:blipFill>
                <a:blip r:embed="rId518"/>
                <a:stretch>
                  <a:fillRect/>
                </a:stretch>
              </p:blipFill>
              <p:spPr>
                <a:xfrm>
                  <a:off x="4461453" y="1498200"/>
                  <a:ext cx="124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8943" name="Freihand 38942">
                  <a:extLst>
                    <a:ext uri="{FF2B5EF4-FFF2-40B4-BE49-F238E27FC236}">
                      <a16:creationId xmlns:a16="http://schemas.microsoft.com/office/drawing/2014/main" id="{6AE18484-3038-4D50-800A-AA1CCDA40A71}"/>
                    </a:ext>
                  </a:extLst>
                </p14:cNvPr>
                <p14:cNvContentPartPr/>
                <p14:nvPr/>
              </p14:nvContentPartPr>
              <p14:xfrm>
                <a:off x="2105613" y="1519080"/>
                <a:ext cx="21240" cy="137880"/>
              </p14:xfrm>
            </p:contentPart>
          </mc:Choice>
          <mc:Fallback>
            <p:pic>
              <p:nvPicPr>
                <p:cNvPr id="38943" name="Freihand 38942">
                  <a:extLst>
                    <a:ext uri="{FF2B5EF4-FFF2-40B4-BE49-F238E27FC236}">
                      <a16:creationId xmlns:a16="http://schemas.microsoft.com/office/drawing/2014/main" id="{6AE18484-3038-4D50-800A-AA1CCDA40A71}"/>
                    </a:ext>
                  </a:extLst>
                </p:cNvPr>
                <p:cNvPicPr/>
                <p:nvPr/>
              </p:nvPicPr>
              <p:blipFill>
                <a:blip r:embed="rId520"/>
                <a:stretch>
                  <a:fillRect/>
                </a:stretch>
              </p:blipFill>
              <p:spPr>
                <a:xfrm>
                  <a:off x="2101293" y="1514760"/>
                  <a:ext cx="29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8944" name="Freihand 38943">
                  <a:extLst>
                    <a:ext uri="{FF2B5EF4-FFF2-40B4-BE49-F238E27FC236}">
                      <a16:creationId xmlns:a16="http://schemas.microsoft.com/office/drawing/2014/main" id="{377F5DA6-3323-4F26-BC12-8E5658480C93}"/>
                    </a:ext>
                  </a:extLst>
                </p14:cNvPr>
                <p14:cNvContentPartPr/>
                <p14:nvPr/>
              </p14:nvContentPartPr>
              <p14:xfrm>
                <a:off x="2037213" y="1484160"/>
                <a:ext cx="152280" cy="47520"/>
              </p14:xfrm>
            </p:contentPart>
          </mc:Choice>
          <mc:Fallback>
            <p:pic>
              <p:nvPicPr>
                <p:cNvPr id="38944" name="Freihand 38943">
                  <a:extLst>
                    <a:ext uri="{FF2B5EF4-FFF2-40B4-BE49-F238E27FC236}">
                      <a16:creationId xmlns:a16="http://schemas.microsoft.com/office/drawing/2014/main" id="{377F5DA6-3323-4F26-BC12-8E5658480C93}"/>
                    </a:ext>
                  </a:extLst>
                </p:cNvPr>
                <p:cNvPicPr/>
                <p:nvPr/>
              </p:nvPicPr>
              <p:blipFill>
                <a:blip r:embed="rId522"/>
                <a:stretch>
                  <a:fillRect/>
                </a:stretch>
              </p:blipFill>
              <p:spPr>
                <a:xfrm>
                  <a:off x="2032893" y="1479840"/>
                  <a:ext cx="160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8945" name="Freihand 38944">
                  <a:extLst>
                    <a:ext uri="{FF2B5EF4-FFF2-40B4-BE49-F238E27FC236}">
                      <a16:creationId xmlns:a16="http://schemas.microsoft.com/office/drawing/2014/main" id="{A2E4E062-95A7-4AAC-A124-49C6F201957E}"/>
                    </a:ext>
                  </a:extLst>
                </p14:cNvPr>
                <p14:cNvContentPartPr/>
                <p14:nvPr/>
              </p14:nvContentPartPr>
              <p14:xfrm>
                <a:off x="2196693" y="1587840"/>
                <a:ext cx="63360" cy="97560"/>
              </p14:xfrm>
            </p:contentPart>
          </mc:Choice>
          <mc:Fallback>
            <p:pic>
              <p:nvPicPr>
                <p:cNvPr id="38945" name="Freihand 38944">
                  <a:extLst>
                    <a:ext uri="{FF2B5EF4-FFF2-40B4-BE49-F238E27FC236}">
                      <a16:creationId xmlns:a16="http://schemas.microsoft.com/office/drawing/2014/main" id="{A2E4E062-95A7-4AAC-A124-49C6F201957E}"/>
                    </a:ext>
                  </a:extLst>
                </p:cNvPr>
                <p:cNvPicPr/>
                <p:nvPr/>
              </p:nvPicPr>
              <p:blipFill>
                <a:blip r:embed="rId524"/>
                <a:stretch>
                  <a:fillRect/>
                </a:stretch>
              </p:blipFill>
              <p:spPr>
                <a:xfrm>
                  <a:off x="2192373" y="1583520"/>
                  <a:ext cx="72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8946" name="Freihand 38945">
                  <a:extLst>
                    <a:ext uri="{FF2B5EF4-FFF2-40B4-BE49-F238E27FC236}">
                      <a16:creationId xmlns:a16="http://schemas.microsoft.com/office/drawing/2014/main" id="{9740BDD0-E29D-4371-A466-C1D4D06E0C71}"/>
                    </a:ext>
                  </a:extLst>
                </p14:cNvPr>
                <p14:cNvContentPartPr/>
                <p14:nvPr/>
              </p14:nvContentPartPr>
              <p14:xfrm>
                <a:off x="2207853" y="1575600"/>
                <a:ext cx="98280" cy="95040"/>
              </p14:xfrm>
            </p:contentPart>
          </mc:Choice>
          <mc:Fallback>
            <p:pic>
              <p:nvPicPr>
                <p:cNvPr id="38946" name="Freihand 38945">
                  <a:extLst>
                    <a:ext uri="{FF2B5EF4-FFF2-40B4-BE49-F238E27FC236}">
                      <a16:creationId xmlns:a16="http://schemas.microsoft.com/office/drawing/2014/main" id="{9740BDD0-E29D-4371-A466-C1D4D06E0C71}"/>
                    </a:ext>
                  </a:extLst>
                </p:cNvPr>
                <p:cNvPicPr/>
                <p:nvPr/>
              </p:nvPicPr>
              <p:blipFill>
                <a:blip r:embed="rId526"/>
                <a:stretch>
                  <a:fillRect/>
                </a:stretch>
              </p:blipFill>
              <p:spPr>
                <a:xfrm>
                  <a:off x="2203533" y="1571280"/>
                  <a:ext cx="106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8971" name="Freihand 38970">
                  <a:extLst>
                    <a:ext uri="{FF2B5EF4-FFF2-40B4-BE49-F238E27FC236}">
                      <a16:creationId xmlns:a16="http://schemas.microsoft.com/office/drawing/2014/main" id="{30E5A56A-ACE7-47E9-9317-5D5C37104BFE}"/>
                    </a:ext>
                  </a:extLst>
                </p14:cNvPr>
                <p14:cNvContentPartPr/>
                <p14:nvPr/>
              </p14:nvContentPartPr>
              <p14:xfrm>
                <a:off x="3583773" y="664800"/>
                <a:ext cx="1793880" cy="1765440"/>
              </p14:xfrm>
            </p:contentPart>
          </mc:Choice>
          <mc:Fallback>
            <p:pic>
              <p:nvPicPr>
                <p:cNvPr id="38971" name="Freihand 38970">
                  <a:extLst>
                    <a:ext uri="{FF2B5EF4-FFF2-40B4-BE49-F238E27FC236}">
                      <a16:creationId xmlns:a16="http://schemas.microsoft.com/office/drawing/2014/main" id="{30E5A56A-ACE7-47E9-9317-5D5C37104BFE}"/>
                    </a:ext>
                  </a:extLst>
                </p:cNvPr>
                <p:cNvPicPr/>
                <p:nvPr/>
              </p:nvPicPr>
              <p:blipFill>
                <a:blip r:embed="rId528"/>
                <a:stretch>
                  <a:fillRect/>
                </a:stretch>
              </p:blipFill>
              <p:spPr>
                <a:xfrm>
                  <a:off x="3579453" y="660480"/>
                  <a:ext cx="1802520" cy="17740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8972" name="Freihand 38971">
                  <a:extLst>
                    <a:ext uri="{FF2B5EF4-FFF2-40B4-BE49-F238E27FC236}">
                      <a16:creationId xmlns:a16="http://schemas.microsoft.com/office/drawing/2014/main" id="{F16533C5-4C3E-4E66-B514-7A15ED5278AF}"/>
                    </a:ext>
                  </a:extLst>
                </p14:cNvPr>
                <p14:cNvContentPartPr/>
                <p14:nvPr/>
              </p14:nvContentPartPr>
              <p14:xfrm>
                <a:off x="5282973" y="2340960"/>
                <a:ext cx="144720" cy="219240"/>
              </p14:xfrm>
            </p:contentPart>
          </mc:Choice>
          <mc:Fallback>
            <p:pic>
              <p:nvPicPr>
                <p:cNvPr id="38972" name="Freihand 38971">
                  <a:extLst>
                    <a:ext uri="{FF2B5EF4-FFF2-40B4-BE49-F238E27FC236}">
                      <a16:creationId xmlns:a16="http://schemas.microsoft.com/office/drawing/2014/main" id="{F16533C5-4C3E-4E66-B514-7A15ED5278AF}"/>
                    </a:ext>
                  </a:extLst>
                </p:cNvPr>
                <p:cNvPicPr/>
                <p:nvPr/>
              </p:nvPicPr>
              <p:blipFill>
                <a:blip r:embed="rId530"/>
                <a:stretch>
                  <a:fillRect/>
                </a:stretch>
              </p:blipFill>
              <p:spPr>
                <a:xfrm>
                  <a:off x="5278653" y="2336640"/>
                  <a:ext cx="1533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8974" name="Freihand 38973">
                  <a:extLst>
                    <a:ext uri="{FF2B5EF4-FFF2-40B4-BE49-F238E27FC236}">
                      <a16:creationId xmlns:a16="http://schemas.microsoft.com/office/drawing/2014/main" id="{148EF86C-DB8B-4443-AF5B-BFE6794AF242}"/>
                    </a:ext>
                  </a:extLst>
                </p14:cNvPr>
                <p14:cNvContentPartPr/>
                <p14:nvPr/>
              </p14:nvContentPartPr>
              <p14:xfrm>
                <a:off x="4687893" y="1066920"/>
                <a:ext cx="116280" cy="152280"/>
              </p14:xfrm>
            </p:contentPart>
          </mc:Choice>
          <mc:Fallback>
            <p:pic>
              <p:nvPicPr>
                <p:cNvPr id="38974" name="Freihand 38973">
                  <a:extLst>
                    <a:ext uri="{FF2B5EF4-FFF2-40B4-BE49-F238E27FC236}">
                      <a16:creationId xmlns:a16="http://schemas.microsoft.com/office/drawing/2014/main" id="{148EF86C-DB8B-4443-AF5B-BFE6794AF242}"/>
                    </a:ext>
                  </a:extLst>
                </p:cNvPr>
                <p:cNvPicPr/>
                <p:nvPr/>
              </p:nvPicPr>
              <p:blipFill>
                <a:blip r:embed="rId532"/>
                <a:stretch>
                  <a:fillRect/>
                </a:stretch>
              </p:blipFill>
              <p:spPr>
                <a:xfrm>
                  <a:off x="4683573" y="1062600"/>
                  <a:ext cx="124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8975" name="Freihand 38974">
                  <a:extLst>
                    <a:ext uri="{FF2B5EF4-FFF2-40B4-BE49-F238E27FC236}">
                      <a16:creationId xmlns:a16="http://schemas.microsoft.com/office/drawing/2014/main" id="{FB782D96-8583-4249-B98B-3E641C2C3BC3}"/>
                    </a:ext>
                  </a:extLst>
                </p14:cNvPr>
                <p14:cNvContentPartPr/>
                <p14:nvPr/>
              </p14:nvContentPartPr>
              <p14:xfrm>
                <a:off x="4676013" y="1141800"/>
                <a:ext cx="128160" cy="29520"/>
              </p14:xfrm>
            </p:contentPart>
          </mc:Choice>
          <mc:Fallback>
            <p:pic>
              <p:nvPicPr>
                <p:cNvPr id="38975" name="Freihand 38974">
                  <a:extLst>
                    <a:ext uri="{FF2B5EF4-FFF2-40B4-BE49-F238E27FC236}">
                      <a16:creationId xmlns:a16="http://schemas.microsoft.com/office/drawing/2014/main" id="{FB782D96-8583-4249-B98B-3E641C2C3BC3}"/>
                    </a:ext>
                  </a:extLst>
                </p:cNvPr>
                <p:cNvPicPr/>
                <p:nvPr/>
              </p:nvPicPr>
              <p:blipFill>
                <a:blip r:embed="rId534"/>
                <a:stretch>
                  <a:fillRect/>
                </a:stretch>
              </p:blipFill>
              <p:spPr>
                <a:xfrm>
                  <a:off x="4671693" y="1137480"/>
                  <a:ext cx="136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8976" name="Freihand 38975">
                  <a:extLst>
                    <a:ext uri="{FF2B5EF4-FFF2-40B4-BE49-F238E27FC236}">
                      <a16:creationId xmlns:a16="http://schemas.microsoft.com/office/drawing/2014/main" id="{B0FBA7DF-4A59-41E3-B9A4-42114FDC34EA}"/>
                    </a:ext>
                  </a:extLst>
                </p14:cNvPr>
                <p14:cNvContentPartPr/>
                <p14:nvPr/>
              </p14:nvContentPartPr>
              <p14:xfrm>
                <a:off x="4830813" y="1207320"/>
                <a:ext cx="94320" cy="78480"/>
              </p14:xfrm>
            </p:contentPart>
          </mc:Choice>
          <mc:Fallback>
            <p:pic>
              <p:nvPicPr>
                <p:cNvPr id="38976" name="Freihand 38975">
                  <a:extLst>
                    <a:ext uri="{FF2B5EF4-FFF2-40B4-BE49-F238E27FC236}">
                      <a16:creationId xmlns:a16="http://schemas.microsoft.com/office/drawing/2014/main" id="{B0FBA7DF-4A59-41E3-B9A4-42114FDC34EA}"/>
                    </a:ext>
                  </a:extLst>
                </p:cNvPr>
                <p:cNvPicPr/>
                <p:nvPr/>
              </p:nvPicPr>
              <p:blipFill>
                <a:blip r:embed="rId536"/>
                <a:stretch>
                  <a:fillRect/>
                </a:stretch>
              </p:blipFill>
              <p:spPr>
                <a:xfrm>
                  <a:off x="4826493" y="1203000"/>
                  <a:ext cx="102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9001" name="Freihand 39000">
                  <a:extLst>
                    <a:ext uri="{FF2B5EF4-FFF2-40B4-BE49-F238E27FC236}">
                      <a16:creationId xmlns:a16="http://schemas.microsoft.com/office/drawing/2014/main" id="{5332F9EB-6C8C-4223-BA74-DD175A536271}"/>
                    </a:ext>
                  </a:extLst>
                </p14:cNvPr>
                <p14:cNvContentPartPr/>
                <p14:nvPr/>
              </p14:nvContentPartPr>
              <p14:xfrm>
                <a:off x="766413" y="619080"/>
                <a:ext cx="2137680" cy="1951200"/>
              </p14:xfrm>
            </p:contentPart>
          </mc:Choice>
          <mc:Fallback>
            <p:pic>
              <p:nvPicPr>
                <p:cNvPr id="39001" name="Freihand 39000">
                  <a:extLst>
                    <a:ext uri="{FF2B5EF4-FFF2-40B4-BE49-F238E27FC236}">
                      <a16:creationId xmlns:a16="http://schemas.microsoft.com/office/drawing/2014/main" id="{5332F9EB-6C8C-4223-BA74-DD175A536271}"/>
                    </a:ext>
                  </a:extLst>
                </p:cNvPr>
                <p:cNvPicPr/>
                <p:nvPr/>
              </p:nvPicPr>
              <p:blipFill>
                <a:blip r:embed="rId538"/>
                <a:stretch>
                  <a:fillRect/>
                </a:stretch>
              </p:blipFill>
              <p:spPr>
                <a:xfrm>
                  <a:off x="762093" y="614760"/>
                  <a:ext cx="2146320" cy="19598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9002" name="Freihand 39001">
                  <a:extLst>
                    <a:ext uri="{FF2B5EF4-FFF2-40B4-BE49-F238E27FC236}">
                      <a16:creationId xmlns:a16="http://schemas.microsoft.com/office/drawing/2014/main" id="{D7A7B063-2CB4-41F8-9C09-E3CEF4677D19}"/>
                    </a:ext>
                  </a:extLst>
                </p14:cNvPr>
                <p14:cNvContentPartPr/>
                <p14:nvPr/>
              </p14:nvContentPartPr>
              <p14:xfrm>
                <a:off x="675333" y="2398560"/>
                <a:ext cx="243000" cy="225360"/>
              </p14:xfrm>
            </p:contentPart>
          </mc:Choice>
          <mc:Fallback>
            <p:pic>
              <p:nvPicPr>
                <p:cNvPr id="39002" name="Freihand 39001">
                  <a:extLst>
                    <a:ext uri="{FF2B5EF4-FFF2-40B4-BE49-F238E27FC236}">
                      <a16:creationId xmlns:a16="http://schemas.microsoft.com/office/drawing/2014/main" id="{D7A7B063-2CB4-41F8-9C09-E3CEF4677D19}"/>
                    </a:ext>
                  </a:extLst>
                </p:cNvPr>
                <p:cNvPicPr/>
                <p:nvPr/>
              </p:nvPicPr>
              <p:blipFill>
                <a:blip r:embed="rId540"/>
                <a:stretch>
                  <a:fillRect/>
                </a:stretch>
              </p:blipFill>
              <p:spPr>
                <a:xfrm>
                  <a:off x="671013" y="2394240"/>
                  <a:ext cx="2516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9004" name="Freihand 39003">
                  <a:extLst>
                    <a:ext uri="{FF2B5EF4-FFF2-40B4-BE49-F238E27FC236}">
                      <a16:creationId xmlns:a16="http://schemas.microsoft.com/office/drawing/2014/main" id="{557B61A2-4847-43E4-B740-4616DA2452D3}"/>
                    </a:ext>
                  </a:extLst>
                </p14:cNvPr>
                <p14:cNvContentPartPr/>
                <p14:nvPr/>
              </p14:nvContentPartPr>
              <p14:xfrm>
                <a:off x="1279413" y="1092120"/>
                <a:ext cx="145440" cy="161280"/>
              </p14:xfrm>
            </p:contentPart>
          </mc:Choice>
          <mc:Fallback>
            <p:pic>
              <p:nvPicPr>
                <p:cNvPr id="39004" name="Freihand 39003">
                  <a:extLst>
                    <a:ext uri="{FF2B5EF4-FFF2-40B4-BE49-F238E27FC236}">
                      <a16:creationId xmlns:a16="http://schemas.microsoft.com/office/drawing/2014/main" id="{557B61A2-4847-43E4-B740-4616DA2452D3}"/>
                    </a:ext>
                  </a:extLst>
                </p:cNvPr>
                <p:cNvPicPr/>
                <p:nvPr/>
              </p:nvPicPr>
              <p:blipFill>
                <a:blip r:embed="rId542"/>
                <a:stretch>
                  <a:fillRect/>
                </a:stretch>
              </p:blipFill>
              <p:spPr>
                <a:xfrm>
                  <a:off x="1275093" y="1087800"/>
                  <a:ext cx="1540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9005" name="Freihand 39004">
                  <a:extLst>
                    <a:ext uri="{FF2B5EF4-FFF2-40B4-BE49-F238E27FC236}">
                      <a16:creationId xmlns:a16="http://schemas.microsoft.com/office/drawing/2014/main" id="{3163E541-948C-468A-9F00-8F00D4BC05EE}"/>
                    </a:ext>
                  </a:extLst>
                </p14:cNvPr>
                <p14:cNvContentPartPr/>
                <p14:nvPr/>
              </p14:nvContentPartPr>
              <p14:xfrm>
                <a:off x="1286613" y="1148280"/>
                <a:ext cx="136080" cy="72360"/>
              </p14:xfrm>
            </p:contentPart>
          </mc:Choice>
          <mc:Fallback>
            <p:pic>
              <p:nvPicPr>
                <p:cNvPr id="39005" name="Freihand 39004">
                  <a:extLst>
                    <a:ext uri="{FF2B5EF4-FFF2-40B4-BE49-F238E27FC236}">
                      <a16:creationId xmlns:a16="http://schemas.microsoft.com/office/drawing/2014/main" id="{3163E541-948C-468A-9F00-8F00D4BC05EE}"/>
                    </a:ext>
                  </a:extLst>
                </p:cNvPr>
                <p:cNvPicPr/>
                <p:nvPr/>
              </p:nvPicPr>
              <p:blipFill>
                <a:blip r:embed="rId544"/>
                <a:stretch>
                  <a:fillRect/>
                </a:stretch>
              </p:blipFill>
              <p:spPr>
                <a:xfrm>
                  <a:off x="1282293" y="1143960"/>
                  <a:ext cx="144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9006" name="Freihand 39005">
                  <a:extLst>
                    <a:ext uri="{FF2B5EF4-FFF2-40B4-BE49-F238E27FC236}">
                      <a16:creationId xmlns:a16="http://schemas.microsoft.com/office/drawing/2014/main" id="{6C5D6748-CCBD-4912-AF2C-1C1AC08D5AAD}"/>
                    </a:ext>
                  </a:extLst>
                </p14:cNvPr>
                <p14:cNvContentPartPr/>
                <p14:nvPr/>
              </p14:nvContentPartPr>
              <p14:xfrm>
                <a:off x="1470213" y="1099320"/>
                <a:ext cx="51120" cy="93240"/>
              </p14:xfrm>
            </p:contentPart>
          </mc:Choice>
          <mc:Fallback>
            <p:pic>
              <p:nvPicPr>
                <p:cNvPr id="39006" name="Freihand 39005">
                  <a:extLst>
                    <a:ext uri="{FF2B5EF4-FFF2-40B4-BE49-F238E27FC236}">
                      <a16:creationId xmlns:a16="http://schemas.microsoft.com/office/drawing/2014/main" id="{6C5D6748-CCBD-4912-AF2C-1C1AC08D5AAD}"/>
                    </a:ext>
                  </a:extLst>
                </p:cNvPr>
                <p:cNvPicPr/>
                <p:nvPr/>
              </p:nvPicPr>
              <p:blipFill>
                <a:blip r:embed="rId546"/>
                <a:stretch>
                  <a:fillRect/>
                </a:stretch>
              </p:blipFill>
              <p:spPr>
                <a:xfrm>
                  <a:off x="1465893" y="1095000"/>
                  <a:ext cx="59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9007" name="Freihand 39006">
                  <a:extLst>
                    <a:ext uri="{FF2B5EF4-FFF2-40B4-BE49-F238E27FC236}">
                      <a16:creationId xmlns:a16="http://schemas.microsoft.com/office/drawing/2014/main" id="{A821CC36-28E8-4D6C-B552-56B8DFA30C08}"/>
                    </a:ext>
                  </a:extLst>
                </p14:cNvPr>
                <p14:cNvContentPartPr/>
                <p14:nvPr/>
              </p14:nvContentPartPr>
              <p14:xfrm>
                <a:off x="1491453" y="1071960"/>
                <a:ext cx="77760" cy="119880"/>
              </p14:xfrm>
            </p:contentPart>
          </mc:Choice>
          <mc:Fallback>
            <p:pic>
              <p:nvPicPr>
                <p:cNvPr id="39007" name="Freihand 39006">
                  <a:extLst>
                    <a:ext uri="{FF2B5EF4-FFF2-40B4-BE49-F238E27FC236}">
                      <a16:creationId xmlns:a16="http://schemas.microsoft.com/office/drawing/2014/main" id="{A821CC36-28E8-4D6C-B552-56B8DFA30C08}"/>
                    </a:ext>
                  </a:extLst>
                </p:cNvPr>
                <p:cNvPicPr/>
                <p:nvPr/>
              </p:nvPicPr>
              <p:blipFill>
                <a:blip r:embed="rId548"/>
                <a:stretch>
                  <a:fillRect/>
                </a:stretch>
              </p:blipFill>
              <p:spPr>
                <a:xfrm>
                  <a:off x="1487133" y="1067640"/>
                  <a:ext cx="86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9036" name="Freihand 39035">
                  <a:extLst>
                    <a:ext uri="{FF2B5EF4-FFF2-40B4-BE49-F238E27FC236}">
                      <a16:creationId xmlns:a16="http://schemas.microsoft.com/office/drawing/2014/main" id="{038549CF-0AE9-4AF2-9582-7599023EC04F}"/>
                    </a:ext>
                  </a:extLst>
                </p14:cNvPr>
                <p14:cNvContentPartPr/>
                <p14:nvPr/>
              </p14:nvContentPartPr>
              <p14:xfrm>
                <a:off x="614853" y="449520"/>
                <a:ext cx="2141280" cy="1927440"/>
              </p14:xfrm>
            </p:contentPart>
          </mc:Choice>
          <mc:Fallback>
            <p:pic>
              <p:nvPicPr>
                <p:cNvPr id="39036" name="Freihand 39035">
                  <a:extLst>
                    <a:ext uri="{FF2B5EF4-FFF2-40B4-BE49-F238E27FC236}">
                      <a16:creationId xmlns:a16="http://schemas.microsoft.com/office/drawing/2014/main" id="{038549CF-0AE9-4AF2-9582-7599023EC04F}"/>
                    </a:ext>
                  </a:extLst>
                </p:cNvPr>
                <p:cNvPicPr/>
                <p:nvPr/>
              </p:nvPicPr>
              <p:blipFill>
                <a:blip r:embed="rId550"/>
                <a:stretch>
                  <a:fillRect/>
                </a:stretch>
              </p:blipFill>
              <p:spPr>
                <a:xfrm>
                  <a:off x="610533" y="445200"/>
                  <a:ext cx="2149920" cy="19360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9037" name="Freihand 39036">
                  <a:extLst>
                    <a:ext uri="{FF2B5EF4-FFF2-40B4-BE49-F238E27FC236}">
                      <a16:creationId xmlns:a16="http://schemas.microsoft.com/office/drawing/2014/main" id="{3D8F169A-62E6-414C-96E9-573AF1D8CF0C}"/>
                    </a:ext>
                  </a:extLst>
                </p14:cNvPr>
                <p14:cNvContentPartPr/>
                <p14:nvPr/>
              </p14:nvContentPartPr>
              <p14:xfrm>
                <a:off x="519093" y="2167440"/>
                <a:ext cx="203400" cy="279720"/>
              </p14:xfrm>
            </p:contentPart>
          </mc:Choice>
          <mc:Fallback>
            <p:pic>
              <p:nvPicPr>
                <p:cNvPr id="39037" name="Freihand 39036">
                  <a:extLst>
                    <a:ext uri="{FF2B5EF4-FFF2-40B4-BE49-F238E27FC236}">
                      <a16:creationId xmlns:a16="http://schemas.microsoft.com/office/drawing/2014/main" id="{3D8F169A-62E6-414C-96E9-573AF1D8CF0C}"/>
                    </a:ext>
                  </a:extLst>
                </p:cNvPr>
                <p:cNvPicPr/>
                <p:nvPr/>
              </p:nvPicPr>
              <p:blipFill>
                <a:blip r:embed="rId552"/>
                <a:stretch>
                  <a:fillRect/>
                </a:stretch>
              </p:blipFill>
              <p:spPr>
                <a:xfrm>
                  <a:off x="514773" y="2163120"/>
                  <a:ext cx="2120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9039" name="Freihand 39038">
                  <a:extLst>
                    <a:ext uri="{FF2B5EF4-FFF2-40B4-BE49-F238E27FC236}">
                      <a16:creationId xmlns:a16="http://schemas.microsoft.com/office/drawing/2014/main" id="{1B6E599B-92C2-4B89-AA7F-8C9D1BF28B52}"/>
                    </a:ext>
                  </a:extLst>
                </p14:cNvPr>
                <p14:cNvContentPartPr/>
                <p14:nvPr/>
              </p14:nvContentPartPr>
              <p14:xfrm>
                <a:off x="764253" y="842280"/>
                <a:ext cx="92520" cy="66960"/>
              </p14:xfrm>
            </p:contentPart>
          </mc:Choice>
          <mc:Fallback>
            <p:pic>
              <p:nvPicPr>
                <p:cNvPr id="39039" name="Freihand 39038">
                  <a:extLst>
                    <a:ext uri="{FF2B5EF4-FFF2-40B4-BE49-F238E27FC236}">
                      <a16:creationId xmlns:a16="http://schemas.microsoft.com/office/drawing/2014/main" id="{1B6E599B-92C2-4B89-AA7F-8C9D1BF28B52}"/>
                    </a:ext>
                  </a:extLst>
                </p:cNvPr>
                <p:cNvPicPr/>
                <p:nvPr/>
              </p:nvPicPr>
              <p:blipFill>
                <a:blip r:embed="rId554"/>
                <a:stretch>
                  <a:fillRect/>
                </a:stretch>
              </p:blipFill>
              <p:spPr>
                <a:xfrm>
                  <a:off x="759933" y="837960"/>
                  <a:ext cx="101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9040" name="Freihand 39039">
                  <a:extLst>
                    <a:ext uri="{FF2B5EF4-FFF2-40B4-BE49-F238E27FC236}">
                      <a16:creationId xmlns:a16="http://schemas.microsoft.com/office/drawing/2014/main" id="{2E4A2934-E4B7-4D83-92C3-1F64E3B0FE85}"/>
                    </a:ext>
                  </a:extLst>
                </p14:cNvPr>
                <p14:cNvContentPartPr/>
                <p14:nvPr/>
              </p14:nvContentPartPr>
              <p14:xfrm>
                <a:off x="855693" y="804120"/>
                <a:ext cx="10440" cy="200160"/>
              </p14:xfrm>
            </p:contentPart>
          </mc:Choice>
          <mc:Fallback>
            <p:pic>
              <p:nvPicPr>
                <p:cNvPr id="39040" name="Freihand 39039">
                  <a:extLst>
                    <a:ext uri="{FF2B5EF4-FFF2-40B4-BE49-F238E27FC236}">
                      <a16:creationId xmlns:a16="http://schemas.microsoft.com/office/drawing/2014/main" id="{2E4A2934-E4B7-4D83-92C3-1F64E3B0FE85}"/>
                    </a:ext>
                  </a:extLst>
                </p:cNvPr>
                <p:cNvPicPr/>
                <p:nvPr/>
              </p:nvPicPr>
              <p:blipFill>
                <a:blip r:embed="rId556"/>
                <a:stretch>
                  <a:fillRect/>
                </a:stretch>
              </p:blipFill>
              <p:spPr>
                <a:xfrm>
                  <a:off x="851373" y="799800"/>
                  <a:ext cx="190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9042" name="Freihand 39041">
                  <a:extLst>
                    <a:ext uri="{FF2B5EF4-FFF2-40B4-BE49-F238E27FC236}">
                      <a16:creationId xmlns:a16="http://schemas.microsoft.com/office/drawing/2014/main" id="{2A2B8131-880B-4BB9-85F1-F3335FDFFEF2}"/>
                    </a:ext>
                  </a:extLst>
                </p14:cNvPr>
                <p14:cNvContentPartPr/>
                <p14:nvPr/>
              </p14:nvContentPartPr>
              <p14:xfrm>
                <a:off x="921213" y="829320"/>
                <a:ext cx="58320" cy="100440"/>
              </p14:xfrm>
            </p:contentPart>
          </mc:Choice>
          <mc:Fallback>
            <p:pic>
              <p:nvPicPr>
                <p:cNvPr id="39042" name="Freihand 39041">
                  <a:extLst>
                    <a:ext uri="{FF2B5EF4-FFF2-40B4-BE49-F238E27FC236}">
                      <a16:creationId xmlns:a16="http://schemas.microsoft.com/office/drawing/2014/main" id="{2A2B8131-880B-4BB9-85F1-F3335FDFFEF2}"/>
                    </a:ext>
                  </a:extLst>
                </p:cNvPr>
                <p:cNvPicPr/>
                <p:nvPr/>
              </p:nvPicPr>
              <p:blipFill>
                <a:blip r:embed="rId558"/>
                <a:stretch>
                  <a:fillRect/>
                </a:stretch>
              </p:blipFill>
              <p:spPr>
                <a:xfrm>
                  <a:off x="916893" y="825000"/>
                  <a:ext cx="66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9043" name="Freihand 39042">
                  <a:extLst>
                    <a:ext uri="{FF2B5EF4-FFF2-40B4-BE49-F238E27FC236}">
                      <a16:creationId xmlns:a16="http://schemas.microsoft.com/office/drawing/2014/main" id="{DB71B19D-ED72-4D88-B688-03E30FDDB6A6}"/>
                    </a:ext>
                  </a:extLst>
                </p14:cNvPr>
                <p14:cNvContentPartPr/>
                <p14:nvPr/>
              </p14:nvContentPartPr>
              <p14:xfrm>
                <a:off x="1006173" y="757680"/>
                <a:ext cx="34560" cy="160920"/>
              </p14:xfrm>
            </p:contentPart>
          </mc:Choice>
          <mc:Fallback>
            <p:pic>
              <p:nvPicPr>
                <p:cNvPr id="39043" name="Freihand 39042">
                  <a:extLst>
                    <a:ext uri="{FF2B5EF4-FFF2-40B4-BE49-F238E27FC236}">
                      <a16:creationId xmlns:a16="http://schemas.microsoft.com/office/drawing/2014/main" id="{DB71B19D-ED72-4D88-B688-03E30FDDB6A6}"/>
                    </a:ext>
                  </a:extLst>
                </p:cNvPr>
                <p:cNvPicPr/>
                <p:nvPr/>
              </p:nvPicPr>
              <p:blipFill>
                <a:blip r:embed="rId560"/>
                <a:stretch>
                  <a:fillRect/>
                </a:stretch>
              </p:blipFill>
              <p:spPr>
                <a:xfrm>
                  <a:off x="1001853" y="753360"/>
                  <a:ext cx="43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9044" name="Freihand 39043">
                  <a:extLst>
                    <a:ext uri="{FF2B5EF4-FFF2-40B4-BE49-F238E27FC236}">
                      <a16:creationId xmlns:a16="http://schemas.microsoft.com/office/drawing/2014/main" id="{004683CB-8B07-4A63-9080-BDC05A2799C7}"/>
                    </a:ext>
                  </a:extLst>
                </p14:cNvPr>
                <p14:cNvContentPartPr/>
                <p14:nvPr/>
              </p14:nvContentPartPr>
              <p14:xfrm>
                <a:off x="1066653" y="747240"/>
                <a:ext cx="42480" cy="125640"/>
              </p14:xfrm>
            </p:contentPart>
          </mc:Choice>
          <mc:Fallback>
            <p:pic>
              <p:nvPicPr>
                <p:cNvPr id="39044" name="Freihand 39043">
                  <a:extLst>
                    <a:ext uri="{FF2B5EF4-FFF2-40B4-BE49-F238E27FC236}">
                      <a16:creationId xmlns:a16="http://schemas.microsoft.com/office/drawing/2014/main" id="{004683CB-8B07-4A63-9080-BDC05A2799C7}"/>
                    </a:ext>
                  </a:extLst>
                </p:cNvPr>
                <p:cNvPicPr/>
                <p:nvPr/>
              </p:nvPicPr>
              <p:blipFill>
                <a:blip r:embed="rId562"/>
                <a:stretch>
                  <a:fillRect/>
                </a:stretch>
              </p:blipFill>
              <p:spPr>
                <a:xfrm>
                  <a:off x="1062333" y="742920"/>
                  <a:ext cx="51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9045" name="Freihand 39044">
                  <a:extLst>
                    <a:ext uri="{FF2B5EF4-FFF2-40B4-BE49-F238E27FC236}">
                      <a16:creationId xmlns:a16="http://schemas.microsoft.com/office/drawing/2014/main" id="{A5E46870-8740-4732-968C-B343912AABAA}"/>
                    </a:ext>
                  </a:extLst>
                </p14:cNvPr>
                <p14:cNvContentPartPr/>
                <p14:nvPr/>
              </p14:nvContentPartPr>
              <p14:xfrm>
                <a:off x="1064853" y="787920"/>
                <a:ext cx="53280" cy="46080"/>
              </p14:xfrm>
            </p:contentPart>
          </mc:Choice>
          <mc:Fallback>
            <p:pic>
              <p:nvPicPr>
                <p:cNvPr id="39045" name="Freihand 39044">
                  <a:extLst>
                    <a:ext uri="{FF2B5EF4-FFF2-40B4-BE49-F238E27FC236}">
                      <a16:creationId xmlns:a16="http://schemas.microsoft.com/office/drawing/2014/main" id="{A5E46870-8740-4732-968C-B343912AABAA}"/>
                    </a:ext>
                  </a:extLst>
                </p:cNvPr>
                <p:cNvPicPr/>
                <p:nvPr/>
              </p:nvPicPr>
              <p:blipFill>
                <a:blip r:embed="rId564"/>
                <a:stretch>
                  <a:fillRect/>
                </a:stretch>
              </p:blipFill>
              <p:spPr>
                <a:xfrm>
                  <a:off x="1060533" y="783600"/>
                  <a:ext cx="61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9046" name="Freihand 39045">
                  <a:extLst>
                    <a:ext uri="{FF2B5EF4-FFF2-40B4-BE49-F238E27FC236}">
                      <a16:creationId xmlns:a16="http://schemas.microsoft.com/office/drawing/2014/main" id="{6DE1C13E-8ED8-444F-B686-0890BB0D0D7B}"/>
                    </a:ext>
                  </a:extLst>
                </p14:cNvPr>
                <p14:cNvContentPartPr/>
                <p14:nvPr/>
              </p14:nvContentPartPr>
              <p14:xfrm>
                <a:off x="965853" y="795840"/>
                <a:ext cx="28440" cy="116280"/>
              </p14:xfrm>
            </p:contentPart>
          </mc:Choice>
          <mc:Fallback>
            <p:pic>
              <p:nvPicPr>
                <p:cNvPr id="39046" name="Freihand 39045">
                  <a:extLst>
                    <a:ext uri="{FF2B5EF4-FFF2-40B4-BE49-F238E27FC236}">
                      <a16:creationId xmlns:a16="http://schemas.microsoft.com/office/drawing/2014/main" id="{6DE1C13E-8ED8-444F-B686-0890BB0D0D7B}"/>
                    </a:ext>
                  </a:extLst>
                </p:cNvPr>
                <p:cNvPicPr/>
                <p:nvPr/>
              </p:nvPicPr>
              <p:blipFill>
                <a:blip r:embed="rId566"/>
                <a:stretch>
                  <a:fillRect/>
                </a:stretch>
              </p:blipFill>
              <p:spPr>
                <a:xfrm>
                  <a:off x="961533" y="791520"/>
                  <a:ext cx="37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9047" name="Freihand 39046">
                  <a:extLst>
                    <a:ext uri="{FF2B5EF4-FFF2-40B4-BE49-F238E27FC236}">
                      <a16:creationId xmlns:a16="http://schemas.microsoft.com/office/drawing/2014/main" id="{C98E8287-ADF0-4B38-9962-0934E7B56A02}"/>
                    </a:ext>
                  </a:extLst>
                </p14:cNvPr>
                <p14:cNvContentPartPr/>
                <p14:nvPr/>
              </p14:nvContentPartPr>
              <p14:xfrm>
                <a:off x="962973" y="834000"/>
                <a:ext cx="63720" cy="40320"/>
              </p14:xfrm>
            </p:contentPart>
          </mc:Choice>
          <mc:Fallback>
            <p:pic>
              <p:nvPicPr>
                <p:cNvPr id="39047" name="Freihand 39046">
                  <a:extLst>
                    <a:ext uri="{FF2B5EF4-FFF2-40B4-BE49-F238E27FC236}">
                      <a16:creationId xmlns:a16="http://schemas.microsoft.com/office/drawing/2014/main" id="{C98E8287-ADF0-4B38-9962-0934E7B56A02}"/>
                    </a:ext>
                  </a:extLst>
                </p:cNvPr>
                <p:cNvPicPr/>
                <p:nvPr/>
              </p:nvPicPr>
              <p:blipFill>
                <a:blip r:embed="rId568"/>
                <a:stretch>
                  <a:fillRect/>
                </a:stretch>
              </p:blipFill>
              <p:spPr>
                <a:xfrm>
                  <a:off x="958653" y="829680"/>
                  <a:ext cx="723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9101" name="Freihand 39100">
                  <a:extLst>
                    <a:ext uri="{FF2B5EF4-FFF2-40B4-BE49-F238E27FC236}">
                      <a16:creationId xmlns:a16="http://schemas.microsoft.com/office/drawing/2014/main" id="{C97E68C1-C8F5-48BB-86EB-B765DA6C9B94}"/>
                    </a:ext>
                  </a:extLst>
                </p14:cNvPr>
                <p14:cNvContentPartPr/>
                <p14:nvPr/>
              </p14:nvContentPartPr>
              <p14:xfrm>
                <a:off x="2400453" y="1714560"/>
                <a:ext cx="87480" cy="181440"/>
              </p14:xfrm>
            </p:contentPart>
          </mc:Choice>
          <mc:Fallback>
            <p:pic>
              <p:nvPicPr>
                <p:cNvPr id="39101" name="Freihand 39100">
                  <a:extLst>
                    <a:ext uri="{FF2B5EF4-FFF2-40B4-BE49-F238E27FC236}">
                      <a16:creationId xmlns:a16="http://schemas.microsoft.com/office/drawing/2014/main" id="{C97E68C1-C8F5-48BB-86EB-B765DA6C9B94}"/>
                    </a:ext>
                  </a:extLst>
                </p:cNvPr>
                <p:cNvPicPr/>
                <p:nvPr/>
              </p:nvPicPr>
              <p:blipFill>
                <a:blip r:embed="rId570"/>
                <a:stretch>
                  <a:fillRect/>
                </a:stretch>
              </p:blipFill>
              <p:spPr>
                <a:xfrm>
                  <a:off x="2396133" y="1710240"/>
                  <a:ext cx="96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9102" name="Freihand 39101">
                  <a:extLst>
                    <a:ext uri="{FF2B5EF4-FFF2-40B4-BE49-F238E27FC236}">
                      <a16:creationId xmlns:a16="http://schemas.microsoft.com/office/drawing/2014/main" id="{590D0021-6A80-4BCE-9EB3-FB68E897E8B4}"/>
                    </a:ext>
                  </a:extLst>
                </p14:cNvPr>
                <p14:cNvContentPartPr/>
                <p14:nvPr/>
              </p14:nvContentPartPr>
              <p14:xfrm>
                <a:off x="2508093" y="1769640"/>
                <a:ext cx="71280" cy="147960"/>
              </p14:xfrm>
            </p:contentPart>
          </mc:Choice>
          <mc:Fallback>
            <p:pic>
              <p:nvPicPr>
                <p:cNvPr id="39102" name="Freihand 39101">
                  <a:extLst>
                    <a:ext uri="{FF2B5EF4-FFF2-40B4-BE49-F238E27FC236}">
                      <a16:creationId xmlns:a16="http://schemas.microsoft.com/office/drawing/2014/main" id="{590D0021-6A80-4BCE-9EB3-FB68E897E8B4}"/>
                    </a:ext>
                  </a:extLst>
                </p:cNvPr>
                <p:cNvPicPr/>
                <p:nvPr/>
              </p:nvPicPr>
              <p:blipFill>
                <a:blip r:embed="rId572"/>
                <a:stretch>
                  <a:fillRect/>
                </a:stretch>
              </p:blipFill>
              <p:spPr>
                <a:xfrm>
                  <a:off x="2503773" y="1765320"/>
                  <a:ext cx="79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9103" name="Freihand 39102">
                  <a:extLst>
                    <a:ext uri="{FF2B5EF4-FFF2-40B4-BE49-F238E27FC236}">
                      <a16:creationId xmlns:a16="http://schemas.microsoft.com/office/drawing/2014/main" id="{F5D94B20-5FFF-4671-AE20-B0C892F5FB1F}"/>
                    </a:ext>
                  </a:extLst>
                </p14:cNvPr>
                <p14:cNvContentPartPr/>
                <p14:nvPr/>
              </p14:nvContentPartPr>
              <p14:xfrm>
                <a:off x="2604573" y="1762440"/>
                <a:ext cx="24480" cy="108360"/>
              </p14:xfrm>
            </p:contentPart>
          </mc:Choice>
          <mc:Fallback>
            <p:pic>
              <p:nvPicPr>
                <p:cNvPr id="39103" name="Freihand 39102">
                  <a:extLst>
                    <a:ext uri="{FF2B5EF4-FFF2-40B4-BE49-F238E27FC236}">
                      <a16:creationId xmlns:a16="http://schemas.microsoft.com/office/drawing/2014/main" id="{F5D94B20-5FFF-4671-AE20-B0C892F5FB1F}"/>
                    </a:ext>
                  </a:extLst>
                </p:cNvPr>
                <p:cNvPicPr/>
                <p:nvPr/>
              </p:nvPicPr>
              <p:blipFill>
                <a:blip r:embed="rId574"/>
                <a:stretch>
                  <a:fillRect/>
                </a:stretch>
              </p:blipFill>
              <p:spPr>
                <a:xfrm>
                  <a:off x="2600253" y="1758120"/>
                  <a:ext cx="33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9104" name="Freihand 39103">
                  <a:extLst>
                    <a:ext uri="{FF2B5EF4-FFF2-40B4-BE49-F238E27FC236}">
                      <a16:creationId xmlns:a16="http://schemas.microsoft.com/office/drawing/2014/main" id="{D47D5F49-CBF8-497F-837B-F19D9756F66A}"/>
                    </a:ext>
                  </a:extLst>
                </p14:cNvPr>
                <p14:cNvContentPartPr/>
                <p14:nvPr/>
              </p14:nvContentPartPr>
              <p14:xfrm>
                <a:off x="2566413" y="1792680"/>
                <a:ext cx="83520" cy="45720"/>
              </p14:xfrm>
            </p:contentPart>
          </mc:Choice>
          <mc:Fallback>
            <p:pic>
              <p:nvPicPr>
                <p:cNvPr id="39104" name="Freihand 39103">
                  <a:extLst>
                    <a:ext uri="{FF2B5EF4-FFF2-40B4-BE49-F238E27FC236}">
                      <a16:creationId xmlns:a16="http://schemas.microsoft.com/office/drawing/2014/main" id="{D47D5F49-CBF8-497F-837B-F19D9756F66A}"/>
                    </a:ext>
                  </a:extLst>
                </p:cNvPr>
                <p:cNvPicPr/>
                <p:nvPr/>
              </p:nvPicPr>
              <p:blipFill>
                <a:blip r:embed="rId576"/>
                <a:stretch>
                  <a:fillRect/>
                </a:stretch>
              </p:blipFill>
              <p:spPr>
                <a:xfrm>
                  <a:off x="2562093" y="1788360"/>
                  <a:ext cx="921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9105" name="Freihand 39104">
                  <a:extLst>
                    <a:ext uri="{FF2B5EF4-FFF2-40B4-BE49-F238E27FC236}">
                      <a16:creationId xmlns:a16="http://schemas.microsoft.com/office/drawing/2014/main" id="{BF21C4F5-7161-4BC1-9410-86B0A95F4871}"/>
                    </a:ext>
                  </a:extLst>
                </p14:cNvPr>
                <p14:cNvContentPartPr/>
                <p14:nvPr/>
              </p14:nvContentPartPr>
              <p14:xfrm>
                <a:off x="1622853" y="3776280"/>
                <a:ext cx="96480" cy="176400"/>
              </p14:xfrm>
            </p:contentPart>
          </mc:Choice>
          <mc:Fallback>
            <p:pic>
              <p:nvPicPr>
                <p:cNvPr id="39105" name="Freihand 39104">
                  <a:extLst>
                    <a:ext uri="{FF2B5EF4-FFF2-40B4-BE49-F238E27FC236}">
                      <a16:creationId xmlns:a16="http://schemas.microsoft.com/office/drawing/2014/main" id="{BF21C4F5-7161-4BC1-9410-86B0A95F4871}"/>
                    </a:ext>
                  </a:extLst>
                </p:cNvPr>
                <p:cNvPicPr/>
                <p:nvPr/>
              </p:nvPicPr>
              <p:blipFill>
                <a:blip r:embed="rId578"/>
                <a:stretch>
                  <a:fillRect/>
                </a:stretch>
              </p:blipFill>
              <p:spPr>
                <a:xfrm>
                  <a:off x="1618533" y="3771960"/>
                  <a:ext cx="105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9107" name="Freihand 39106">
                  <a:extLst>
                    <a:ext uri="{FF2B5EF4-FFF2-40B4-BE49-F238E27FC236}">
                      <a16:creationId xmlns:a16="http://schemas.microsoft.com/office/drawing/2014/main" id="{E19DA076-07DA-4162-B567-7A929524A4C2}"/>
                    </a:ext>
                  </a:extLst>
                </p14:cNvPr>
                <p14:cNvContentPartPr/>
                <p14:nvPr/>
              </p14:nvContentPartPr>
              <p14:xfrm>
                <a:off x="1783053" y="3878880"/>
                <a:ext cx="16200" cy="111960"/>
              </p14:xfrm>
            </p:contentPart>
          </mc:Choice>
          <mc:Fallback>
            <p:pic>
              <p:nvPicPr>
                <p:cNvPr id="39107" name="Freihand 39106">
                  <a:extLst>
                    <a:ext uri="{FF2B5EF4-FFF2-40B4-BE49-F238E27FC236}">
                      <a16:creationId xmlns:a16="http://schemas.microsoft.com/office/drawing/2014/main" id="{E19DA076-07DA-4162-B567-7A929524A4C2}"/>
                    </a:ext>
                  </a:extLst>
                </p:cNvPr>
                <p:cNvPicPr/>
                <p:nvPr/>
              </p:nvPicPr>
              <p:blipFill>
                <a:blip r:embed="rId580"/>
                <a:stretch>
                  <a:fillRect/>
                </a:stretch>
              </p:blipFill>
              <p:spPr>
                <a:xfrm>
                  <a:off x="1778733" y="3874560"/>
                  <a:ext cx="24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9108" name="Freihand 39107">
                  <a:extLst>
                    <a:ext uri="{FF2B5EF4-FFF2-40B4-BE49-F238E27FC236}">
                      <a16:creationId xmlns:a16="http://schemas.microsoft.com/office/drawing/2014/main" id="{79B85EC6-E6A6-4C82-92C2-753C735D963C}"/>
                    </a:ext>
                  </a:extLst>
                </p14:cNvPr>
                <p14:cNvContentPartPr/>
                <p14:nvPr/>
              </p14:nvContentPartPr>
              <p14:xfrm>
                <a:off x="1784853" y="3885720"/>
                <a:ext cx="81720" cy="116640"/>
              </p14:xfrm>
            </p:contentPart>
          </mc:Choice>
          <mc:Fallback>
            <p:pic>
              <p:nvPicPr>
                <p:cNvPr id="39108" name="Freihand 39107">
                  <a:extLst>
                    <a:ext uri="{FF2B5EF4-FFF2-40B4-BE49-F238E27FC236}">
                      <a16:creationId xmlns:a16="http://schemas.microsoft.com/office/drawing/2014/main" id="{79B85EC6-E6A6-4C82-92C2-753C735D963C}"/>
                    </a:ext>
                  </a:extLst>
                </p:cNvPr>
                <p:cNvPicPr/>
                <p:nvPr/>
              </p:nvPicPr>
              <p:blipFill>
                <a:blip r:embed="rId582"/>
                <a:stretch>
                  <a:fillRect/>
                </a:stretch>
              </p:blipFill>
              <p:spPr>
                <a:xfrm>
                  <a:off x="1780533" y="3881400"/>
                  <a:ext cx="90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9110" name="Freihand 39109">
                  <a:extLst>
                    <a:ext uri="{FF2B5EF4-FFF2-40B4-BE49-F238E27FC236}">
                      <a16:creationId xmlns:a16="http://schemas.microsoft.com/office/drawing/2014/main" id="{D196DC1F-CE08-4FEA-ADAC-B018DB5B1782}"/>
                    </a:ext>
                  </a:extLst>
                </p14:cNvPr>
                <p14:cNvContentPartPr/>
                <p14:nvPr/>
              </p14:nvContentPartPr>
              <p14:xfrm>
                <a:off x="4366413" y="3803640"/>
                <a:ext cx="127080" cy="163440"/>
              </p14:xfrm>
            </p:contentPart>
          </mc:Choice>
          <mc:Fallback>
            <p:pic>
              <p:nvPicPr>
                <p:cNvPr id="39110" name="Freihand 39109">
                  <a:extLst>
                    <a:ext uri="{FF2B5EF4-FFF2-40B4-BE49-F238E27FC236}">
                      <a16:creationId xmlns:a16="http://schemas.microsoft.com/office/drawing/2014/main" id="{D196DC1F-CE08-4FEA-ADAC-B018DB5B1782}"/>
                    </a:ext>
                  </a:extLst>
                </p:cNvPr>
                <p:cNvPicPr/>
                <p:nvPr/>
              </p:nvPicPr>
              <p:blipFill>
                <a:blip r:embed="rId584"/>
                <a:stretch>
                  <a:fillRect/>
                </a:stretch>
              </p:blipFill>
              <p:spPr>
                <a:xfrm>
                  <a:off x="4362093" y="3799320"/>
                  <a:ext cx="135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9111" name="Freihand 39110">
                  <a:extLst>
                    <a:ext uri="{FF2B5EF4-FFF2-40B4-BE49-F238E27FC236}">
                      <a16:creationId xmlns:a16="http://schemas.microsoft.com/office/drawing/2014/main" id="{48149448-EF18-47A5-B982-06EE2DD3F20B}"/>
                    </a:ext>
                  </a:extLst>
                </p14:cNvPr>
                <p14:cNvContentPartPr/>
                <p14:nvPr/>
              </p14:nvContentPartPr>
              <p14:xfrm>
                <a:off x="4549293" y="3901560"/>
                <a:ext cx="125640" cy="82440"/>
              </p14:xfrm>
            </p:contentPart>
          </mc:Choice>
          <mc:Fallback>
            <p:pic>
              <p:nvPicPr>
                <p:cNvPr id="39111" name="Freihand 39110">
                  <a:extLst>
                    <a:ext uri="{FF2B5EF4-FFF2-40B4-BE49-F238E27FC236}">
                      <a16:creationId xmlns:a16="http://schemas.microsoft.com/office/drawing/2014/main" id="{48149448-EF18-47A5-B982-06EE2DD3F20B}"/>
                    </a:ext>
                  </a:extLst>
                </p:cNvPr>
                <p:cNvPicPr/>
                <p:nvPr/>
              </p:nvPicPr>
              <p:blipFill>
                <a:blip r:embed="rId586"/>
                <a:stretch>
                  <a:fillRect/>
                </a:stretch>
              </p:blipFill>
              <p:spPr>
                <a:xfrm>
                  <a:off x="4544973" y="3897240"/>
                  <a:ext cx="134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9113" name="Freihand 39112">
                  <a:extLst>
                    <a:ext uri="{FF2B5EF4-FFF2-40B4-BE49-F238E27FC236}">
                      <a16:creationId xmlns:a16="http://schemas.microsoft.com/office/drawing/2014/main" id="{2E1E426F-7981-4F48-9C2E-CC5808DF6816}"/>
                    </a:ext>
                  </a:extLst>
                </p14:cNvPr>
                <p14:cNvContentPartPr/>
                <p14:nvPr/>
              </p14:nvContentPartPr>
              <p14:xfrm>
                <a:off x="1338453" y="3143040"/>
                <a:ext cx="1269000" cy="718920"/>
              </p14:xfrm>
            </p:contentPart>
          </mc:Choice>
          <mc:Fallback>
            <p:pic>
              <p:nvPicPr>
                <p:cNvPr id="39113" name="Freihand 39112">
                  <a:extLst>
                    <a:ext uri="{FF2B5EF4-FFF2-40B4-BE49-F238E27FC236}">
                      <a16:creationId xmlns:a16="http://schemas.microsoft.com/office/drawing/2014/main" id="{2E1E426F-7981-4F48-9C2E-CC5808DF6816}"/>
                    </a:ext>
                  </a:extLst>
                </p:cNvPr>
                <p:cNvPicPr/>
                <p:nvPr/>
              </p:nvPicPr>
              <p:blipFill>
                <a:blip r:embed="rId588"/>
                <a:stretch>
                  <a:fillRect/>
                </a:stretch>
              </p:blipFill>
              <p:spPr>
                <a:xfrm>
                  <a:off x="1334133" y="3138720"/>
                  <a:ext cx="1277640" cy="7275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9114" name="Freihand 39113">
                  <a:extLst>
                    <a:ext uri="{FF2B5EF4-FFF2-40B4-BE49-F238E27FC236}">
                      <a16:creationId xmlns:a16="http://schemas.microsoft.com/office/drawing/2014/main" id="{541CB047-A729-445E-B135-878CA4811CF2}"/>
                    </a:ext>
                  </a:extLst>
                </p14:cNvPr>
                <p14:cNvContentPartPr/>
                <p14:nvPr/>
              </p14:nvContentPartPr>
              <p14:xfrm>
                <a:off x="1256013" y="3063480"/>
                <a:ext cx="190800" cy="215640"/>
              </p14:xfrm>
            </p:contentPart>
          </mc:Choice>
          <mc:Fallback>
            <p:pic>
              <p:nvPicPr>
                <p:cNvPr id="39114" name="Freihand 39113">
                  <a:extLst>
                    <a:ext uri="{FF2B5EF4-FFF2-40B4-BE49-F238E27FC236}">
                      <a16:creationId xmlns:a16="http://schemas.microsoft.com/office/drawing/2014/main" id="{541CB047-A729-445E-B135-878CA4811CF2}"/>
                    </a:ext>
                  </a:extLst>
                </p:cNvPr>
                <p:cNvPicPr/>
                <p:nvPr/>
              </p:nvPicPr>
              <p:blipFill>
                <a:blip r:embed="rId590"/>
                <a:stretch>
                  <a:fillRect/>
                </a:stretch>
              </p:blipFill>
              <p:spPr>
                <a:xfrm>
                  <a:off x="1251693" y="3059160"/>
                  <a:ext cx="1994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9116" name="Freihand 39115">
                  <a:extLst>
                    <a:ext uri="{FF2B5EF4-FFF2-40B4-BE49-F238E27FC236}">
                      <a16:creationId xmlns:a16="http://schemas.microsoft.com/office/drawing/2014/main" id="{366428A0-4B31-413B-B2CD-A3A290169526}"/>
                    </a:ext>
                  </a:extLst>
                </p14:cNvPr>
                <p14:cNvContentPartPr/>
                <p14:nvPr/>
              </p14:nvContentPartPr>
              <p14:xfrm>
                <a:off x="2020653" y="3230160"/>
                <a:ext cx="5760" cy="158760"/>
              </p14:xfrm>
            </p:contentPart>
          </mc:Choice>
          <mc:Fallback>
            <p:pic>
              <p:nvPicPr>
                <p:cNvPr id="39116" name="Freihand 39115">
                  <a:extLst>
                    <a:ext uri="{FF2B5EF4-FFF2-40B4-BE49-F238E27FC236}">
                      <a16:creationId xmlns:a16="http://schemas.microsoft.com/office/drawing/2014/main" id="{366428A0-4B31-413B-B2CD-A3A290169526}"/>
                    </a:ext>
                  </a:extLst>
                </p:cNvPr>
                <p:cNvPicPr/>
                <p:nvPr/>
              </p:nvPicPr>
              <p:blipFill>
                <a:blip r:embed="rId592"/>
                <a:stretch>
                  <a:fillRect/>
                </a:stretch>
              </p:blipFill>
              <p:spPr>
                <a:xfrm>
                  <a:off x="2016333" y="3225840"/>
                  <a:ext cx="144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9117" name="Freihand 39116">
                  <a:extLst>
                    <a:ext uri="{FF2B5EF4-FFF2-40B4-BE49-F238E27FC236}">
                      <a16:creationId xmlns:a16="http://schemas.microsoft.com/office/drawing/2014/main" id="{BF4A93BA-430D-4BD6-923D-82F12C8C2876}"/>
                    </a:ext>
                  </a:extLst>
                </p14:cNvPr>
                <p14:cNvContentPartPr/>
                <p14:nvPr/>
              </p14:nvContentPartPr>
              <p14:xfrm>
                <a:off x="1949013" y="3378840"/>
                <a:ext cx="162000" cy="19080"/>
              </p14:xfrm>
            </p:contentPart>
          </mc:Choice>
          <mc:Fallback>
            <p:pic>
              <p:nvPicPr>
                <p:cNvPr id="39117" name="Freihand 39116">
                  <a:extLst>
                    <a:ext uri="{FF2B5EF4-FFF2-40B4-BE49-F238E27FC236}">
                      <a16:creationId xmlns:a16="http://schemas.microsoft.com/office/drawing/2014/main" id="{BF4A93BA-430D-4BD6-923D-82F12C8C2876}"/>
                    </a:ext>
                  </a:extLst>
                </p:cNvPr>
                <p:cNvPicPr/>
                <p:nvPr/>
              </p:nvPicPr>
              <p:blipFill>
                <a:blip r:embed="rId594"/>
                <a:stretch>
                  <a:fillRect/>
                </a:stretch>
              </p:blipFill>
              <p:spPr>
                <a:xfrm>
                  <a:off x="1944693" y="3374520"/>
                  <a:ext cx="170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9118" name="Freihand 39117">
                  <a:extLst>
                    <a:ext uri="{FF2B5EF4-FFF2-40B4-BE49-F238E27FC236}">
                      <a16:creationId xmlns:a16="http://schemas.microsoft.com/office/drawing/2014/main" id="{76E25B4E-A108-4D4F-8769-EBC160C8C507}"/>
                    </a:ext>
                  </a:extLst>
                </p14:cNvPr>
                <p14:cNvContentPartPr/>
                <p14:nvPr/>
              </p14:nvContentPartPr>
              <p14:xfrm>
                <a:off x="1945773" y="3215040"/>
                <a:ext cx="178200" cy="37800"/>
              </p14:xfrm>
            </p:contentPart>
          </mc:Choice>
          <mc:Fallback>
            <p:pic>
              <p:nvPicPr>
                <p:cNvPr id="39118" name="Freihand 39117">
                  <a:extLst>
                    <a:ext uri="{FF2B5EF4-FFF2-40B4-BE49-F238E27FC236}">
                      <a16:creationId xmlns:a16="http://schemas.microsoft.com/office/drawing/2014/main" id="{76E25B4E-A108-4D4F-8769-EBC160C8C507}"/>
                    </a:ext>
                  </a:extLst>
                </p:cNvPr>
                <p:cNvPicPr/>
                <p:nvPr/>
              </p:nvPicPr>
              <p:blipFill>
                <a:blip r:embed="rId596"/>
                <a:stretch>
                  <a:fillRect/>
                </a:stretch>
              </p:blipFill>
              <p:spPr>
                <a:xfrm>
                  <a:off x="1941453" y="3210720"/>
                  <a:ext cx="186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9120" name="Freihand 39119">
                  <a:extLst>
                    <a:ext uri="{FF2B5EF4-FFF2-40B4-BE49-F238E27FC236}">
                      <a16:creationId xmlns:a16="http://schemas.microsoft.com/office/drawing/2014/main" id="{D612B75C-C442-4AE1-A541-7E5B4C27F21A}"/>
                    </a:ext>
                  </a:extLst>
                </p14:cNvPr>
                <p14:cNvContentPartPr/>
                <p14:nvPr/>
              </p14:nvContentPartPr>
              <p14:xfrm>
                <a:off x="2189133" y="3336360"/>
                <a:ext cx="37080" cy="120960"/>
              </p14:xfrm>
            </p:contentPart>
          </mc:Choice>
          <mc:Fallback>
            <p:pic>
              <p:nvPicPr>
                <p:cNvPr id="39120" name="Freihand 39119">
                  <a:extLst>
                    <a:ext uri="{FF2B5EF4-FFF2-40B4-BE49-F238E27FC236}">
                      <a16:creationId xmlns:a16="http://schemas.microsoft.com/office/drawing/2014/main" id="{D612B75C-C442-4AE1-A541-7E5B4C27F21A}"/>
                    </a:ext>
                  </a:extLst>
                </p:cNvPr>
                <p:cNvPicPr/>
                <p:nvPr/>
              </p:nvPicPr>
              <p:blipFill>
                <a:blip r:embed="rId598"/>
                <a:stretch>
                  <a:fillRect/>
                </a:stretch>
              </p:blipFill>
              <p:spPr>
                <a:xfrm>
                  <a:off x="2184813" y="3332040"/>
                  <a:ext cx="45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9121" name="Freihand 39120">
                  <a:extLst>
                    <a:ext uri="{FF2B5EF4-FFF2-40B4-BE49-F238E27FC236}">
                      <a16:creationId xmlns:a16="http://schemas.microsoft.com/office/drawing/2014/main" id="{792A7CB8-6633-4FF0-BF41-73A8A023A03E}"/>
                    </a:ext>
                  </a:extLst>
                </p14:cNvPr>
                <p14:cNvContentPartPr/>
                <p14:nvPr/>
              </p14:nvContentPartPr>
              <p14:xfrm>
                <a:off x="2206413" y="3334920"/>
                <a:ext cx="121680" cy="153360"/>
              </p14:xfrm>
            </p:contentPart>
          </mc:Choice>
          <mc:Fallback>
            <p:pic>
              <p:nvPicPr>
                <p:cNvPr id="39121" name="Freihand 39120">
                  <a:extLst>
                    <a:ext uri="{FF2B5EF4-FFF2-40B4-BE49-F238E27FC236}">
                      <a16:creationId xmlns:a16="http://schemas.microsoft.com/office/drawing/2014/main" id="{792A7CB8-6633-4FF0-BF41-73A8A023A03E}"/>
                    </a:ext>
                  </a:extLst>
                </p:cNvPr>
                <p:cNvPicPr/>
                <p:nvPr/>
              </p:nvPicPr>
              <p:blipFill>
                <a:blip r:embed="rId600"/>
                <a:stretch>
                  <a:fillRect/>
                </a:stretch>
              </p:blipFill>
              <p:spPr>
                <a:xfrm>
                  <a:off x="2202093" y="3330600"/>
                  <a:ext cx="130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9123" name="Freihand 39122">
                  <a:extLst>
                    <a:ext uri="{FF2B5EF4-FFF2-40B4-BE49-F238E27FC236}">
                      <a16:creationId xmlns:a16="http://schemas.microsoft.com/office/drawing/2014/main" id="{8D44BE34-803E-48DF-90B1-1A35DBDD7264}"/>
                    </a:ext>
                  </a:extLst>
                </p14:cNvPr>
                <p14:cNvContentPartPr/>
                <p14:nvPr/>
              </p14:nvContentPartPr>
              <p14:xfrm>
                <a:off x="3689613" y="3242760"/>
                <a:ext cx="1337760" cy="606960"/>
              </p14:xfrm>
            </p:contentPart>
          </mc:Choice>
          <mc:Fallback>
            <p:pic>
              <p:nvPicPr>
                <p:cNvPr id="39123" name="Freihand 39122">
                  <a:extLst>
                    <a:ext uri="{FF2B5EF4-FFF2-40B4-BE49-F238E27FC236}">
                      <a16:creationId xmlns:a16="http://schemas.microsoft.com/office/drawing/2014/main" id="{8D44BE34-803E-48DF-90B1-1A35DBDD7264}"/>
                    </a:ext>
                  </a:extLst>
                </p:cNvPr>
                <p:cNvPicPr/>
                <p:nvPr/>
              </p:nvPicPr>
              <p:blipFill>
                <a:blip r:embed="rId602"/>
                <a:stretch>
                  <a:fillRect/>
                </a:stretch>
              </p:blipFill>
              <p:spPr>
                <a:xfrm>
                  <a:off x="3685293" y="3238440"/>
                  <a:ext cx="1346400" cy="6156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9124" name="Freihand 39123">
                  <a:extLst>
                    <a:ext uri="{FF2B5EF4-FFF2-40B4-BE49-F238E27FC236}">
                      <a16:creationId xmlns:a16="http://schemas.microsoft.com/office/drawing/2014/main" id="{25C86852-0CCE-4EF9-A1EF-038302407158}"/>
                    </a:ext>
                  </a:extLst>
                </p14:cNvPr>
                <p14:cNvContentPartPr/>
                <p14:nvPr/>
              </p14:nvContentPartPr>
              <p14:xfrm>
                <a:off x="4996413" y="3165720"/>
                <a:ext cx="134640" cy="137160"/>
              </p14:xfrm>
            </p:contentPart>
          </mc:Choice>
          <mc:Fallback>
            <p:pic>
              <p:nvPicPr>
                <p:cNvPr id="39124" name="Freihand 39123">
                  <a:extLst>
                    <a:ext uri="{FF2B5EF4-FFF2-40B4-BE49-F238E27FC236}">
                      <a16:creationId xmlns:a16="http://schemas.microsoft.com/office/drawing/2014/main" id="{25C86852-0CCE-4EF9-A1EF-038302407158}"/>
                    </a:ext>
                  </a:extLst>
                </p:cNvPr>
                <p:cNvPicPr/>
                <p:nvPr/>
              </p:nvPicPr>
              <p:blipFill>
                <a:blip r:embed="rId604"/>
                <a:stretch>
                  <a:fillRect/>
                </a:stretch>
              </p:blipFill>
              <p:spPr>
                <a:xfrm>
                  <a:off x="4992093" y="3161400"/>
                  <a:ext cx="143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9126" name="Freihand 39125">
                  <a:extLst>
                    <a:ext uri="{FF2B5EF4-FFF2-40B4-BE49-F238E27FC236}">
                      <a16:creationId xmlns:a16="http://schemas.microsoft.com/office/drawing/2014/main" id="{4B3BED6D-5AC4-4655-96EC-969967ACE6DA}"/>
                    </a:ext>
                  </a:extLst>
                </p14:cNvPr>
                <p14:cNvContentPartPr/>
                <p14:nvPr/>
              </p14:nvContentPartPr>
              <p14:xfrm>
                <a:off x="4118733" y="3256800"/>
                <a:ext cx="23400" cy="155520"/>
              </p14:xfrm>
            </p:contentPart>
          </mc:Choice>
          <mc:Fallback>
            <p:pic>
              <p:nvPicPr>
                <p:cNvPr id="39126" name="Freihand 39125">
                  <a:extLst>
                    <a:ext uri="{FF2B5EF4-FFF2-40B4-BE49-F238E27FC236}">
                      <a16:creationId xmlns:a16="http://schemas.microsoft.com/office/drawing/2014/main" id="{4B3BED6D-5AC4-4655-96EC-969967ACE6DA}"/>
                    </a:ext>
                  </a:extLst>
                </p:cNvPr>
                <p:cNvPicPr/>
                <p:nvPr/>
              </p:nvPicPr>
              <p:blipFill>
                <a:blip r:embed="rId606"/>
                <a:stretch>
                  <a:fillRect/>
                </a:stretch>
              </p:blipFill>
              <p:spPr>
                <a:xfrm>
                  <a:off x="4114413" y="3252480"/>
                  <a:ext cx="32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9127" name="Freihand 39126">
                  <a:extLst>
                    <a:ext uri="{FF2B5EF4-FFF2-40B4-BE49-F238E27FC236}">
                      <a16:creationId xmlns:a16="http://schemas.microsoft.com/office/drawing/2014/main" id="{3C1B2E67-91A9-4EE6-A673-2AFFB508ECE2}"/>
                    </a:ext>
                  </a:extLst>
                </p14:cNvPr>
                <p14:cNvContentPartPr/>
                <p14:nvPr/>
              </p14:nvContentPartPr>
              <p14:xfrm>
                <a:off x="4060053" y="3377760"/>
                <a:ext cx="159840" cy="58680"/>
              </p14:xfrm>
            </p:contentPart>
          </mc:Choice>
          <mc:Fallback>
            <p:pic>
              <p:nvPicPr>
                <p:cNvPr id="39127" name="Freihand 39126">
                  <a:extLst>
                    <a:ext uri="{FF2B5EF4-FFF2-40B4-BE49-F238E27FC236}">
                      <a16:creationId xmlns:a16="http://schemas.microsoft.com/office/drawing/2014/main" id="{3C1B2E67-91A9-4EE6-A673-2AFFB508ECE2}"/>
                    </a:ext>
                  </a:extLst>
                </p:cNvPr>
                <p:cNvPicPr/>
                <p:nvPr/>
              </p:nvPicPr>
              <p:blipFill>
                <a:blip r:embed="rId608"/>
                <a:stretch>
                  <a:fillRect/>
                </a:stretch>
              </p:blipFill>
              <p:spPr>
                <a:xfrm>
                  <a:off x="4055733" y="3373440"/>
                  <a:ext cx="168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9128" name="Freihand 39127">
                  <a:extLst>
                    <a:ext uri="{FF2B5EF4-FFF2-40B4-BE49-F238E27FC236}">
                      <a16:creationId xmlns:a16="http://schemas.microsoft.com/office/drawing/2014/main" id="{D4181C00-2307-4208-94FB-626C542EEB07}"/>
                    </a:ext>
                  </a:extLst>
                </p14:cNvPr>
                <p14:cNvContentPartPr/>
                <p14:nvPr/>
              </p14:nvContentPartPr>
              <p14:xfrm>
                <a:off x="4022253" y="3210360"/>
                <a:ext cx="186120" cy="42120"/>
              </p14:xfrm>
            </p:contentPart>
          </mc:Choice>
          <mc:Fallback>
            <p:pic>
              <p:nvPicPr>
                <p:cNvPr id="39128" name="Freihand 39127">
                  <a:extLst>
                    <a:ext uri="{FF2B5EF4-FFF2-40B4-BE49-F238E27FC236}">
                      <a16:creationId xmlns:a16="http://schemas.microsoft.com/office/drawing/2014/main" id="{D4181C00-2307-4208-94FB-626C542EEB07}"/>
                    </a:ext>
                  </a:extLst>
                </p:cNvPr>
                <p:cNvPicPr/>
                <p:nvPr/>
              </p:nvPicPr>
              <p:blipFill>
                <a:blip r:embed="rId610"/>
                <a:stretch>
                  <a:fillRect/>
                </a:stretch>
              </p:blipFill>
              <p:spPr>
                <a:xfrm>
                  <a:off x="4017933" y="3206040"/>
                  <a:ext cx="1947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9129" name="Freihand 39128">
                  <a:extLst>
                    <a:ext uri="{FF2B5EF4-FFF2-40B4-BE49-F238E27FC236}">
                      <a16:creationId xmlns:a16="http://schemas.microsoft.com/office/drawing/2014/main" id="{E69DB0CC-3936-4343-B2A1-22FC40275442}"/>
                    </a:ext>
                  </a:extLst>
                </p14:cNvPr>
                <p14:cNvContentPartPr/>
                <p14:nvPr/>
              </p14:nvContentPartPr>
              <p14:xfrm>
                <a:off x="4241493" y="3288480"/>
                <a:ext cx="148680" cy="72360"/>
              </p14:xfrm>
            </p:contentPart>
          </mc:Choice>
          <mc:Fallback>
            <p:pic>
              <p:nvPicPr>
                <p:cNvPr id="39129" name="Freihand 39128">
                  <a:extLst>
                    <a:ext uri="{FF2B5EF4-FFF2-40B4-BE49-F238E27FC236}">
                      <a16:creationId xmlns:a16="http://schemas.microsoft.com/office/drawing/2014/main" id="{E69DB0CC-3936-4343-B2A1-22FC40275442}"/>
                    </a:ext>
                  </a:extLst>
                </p:cNvPr>
                <p:cNvPicPr/>
                <p:nvPr/>
              </p:nvPicPr>
              <p:blipFill>
                <a:blip r:embed="rId612"/>
                <a:stretch>
                  <a:fillRect/>
                </a:stretch>
              </p:blipFill>
              <p:spPr>
                <a:xfrm>
                  <a:off x="4237173" y="3284160"/>
                  <a:ext cx="157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9131" name="Freihand 39130">
                  <a:extLst>
                    <a:ext uri="{FF2B5EF4-FFF2-40B4-BE49-F238E27FC236}">
                      <a16:creationId xmlns:a16="http://schemas.microsoft.com/office/drawing/2014/main" id="{604F6ABF-A996-469D-B44E-3E8B1F7A132F}"/>
                    </a:ext>
                  </a:extLst>
                </p14:cNvPr>
                <p14:cNvContentPartPr/>
                <p14:nvPr/>
              </p14:nvContentPartPr>
              <p14:xfrm>
                <a:off x="3081213" y="1076280"/>
                <a:ext cx="531360" cy="2686320"/>
              </p14:xfrm>
            </p:contentPart>
          </mc:Choice>
          <mc:Fallback>
            <p:pic>
              <p:nvPicPr>
                <p:cNvPr id="39131" name="Freihand 39130">
                  <a:extLst>
                    <a:ext uri="{FF2B5EF4-FFF2-40B4-BE49-F238E27FC236}">
                      <a16:creationId xmlns:a16="http://schemas.microsoft.com/office/drawing/2014/main" id="{604F6ABF-A996-469D-B44E-3E8B1F7A132F}"/>
                    </a:ext>
                  </a:extLst>
                </p:cNvPr>
                <p:cNvPicPr/>
                <p:nvPr/>
              </p:nvPicPr>
              <p:blipFill>
                <a:blip r:embed="rId614"/>
                <a:stretch>
                  <a:fillRect/>
                </a:stretch>
              </p:blipFill>
              <p:spPr>
                <a:xfrm>
                  <a:off x="3076893" y="1071960"/>
                  <a:ext cx="540000" cy="26949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9132" name="Freihand 39131">
                  <a:extLst>
                    <a:ext uri="{FF2B5EF4-FFF2-40B4-BE49-F238E27FC236}">
                      <a16:creationId xmlns:a16="http://schemas.microsoft.com/office/drawing/2014/main" id="{63A7DAC5-410E-410E-9DCA-6CBFC8E4A80B}"/>
                    </a:ext>
                  </a:extLst>
                </p14:cNvPr>
                <p14:cNvContentPartPr/>
                <p14:nvPr/>
              </p14:nvContentPartPr>
              <p14:xfrm>
                <a:off x="3358413" y="948840"/>
                <a:ext cx="163440" cy="221760"/>
              </p14:xfrm>
            </p:contentPart>
          </mc:Choice>
          <mc:Fallback>
            <p:pic>
              <p:nvPicPr>
                <p:cNvPr id="39132" name="Freihand 39131">
                  <a:extLst>
                    <a:ext uri="{FF2B5EF4-FFF2-40B4-BE49-F238E27FC236}">
                      <a16:creationId xmlns:a16="http://schemas.microsoft.com/office/drawing/2014/main" id="{63A7DAC5-410E-410E-9DCA-6CBFC8E4A80B}"/>
                    </a:ext>
                  </a:extLst>
                </p:cNvPr>
                <p:cNvPicPr/>
                <p:nvPr/>
              </p:nvPicPr>
              <p:blipFill>
                <a:blip r:embed="rId616"/>
                <a:stretch>
                  <a:fillRect/>
                </a:stretch>
              </p:blipFill>
              <p:spPr>
                <a:xfrm>
                  <a:off x="3354093" y="944520"/>
                  <a:ext cx="1720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9134" name="Freihand 39133">
                  <a:extLst>
                    <a:ext uri="{FF2B5EF4-FFF2-40B4-BE49-F238E27FC236}">
                      <a16:creationId xmlns:a16="http://schemas.microsoft.com/office/drawing/2014/main" id="{ED874B50-4223-48C2-8FCA-FCC37DCB127A}"/>
                    </a:ext>
                  </a:extLst>
                </p14:cNvPr>
                <p14:cNvContentPartPr/>
                <p14:nvPr/>
              </p14:nvContentPartPr>
              <p14:xfrm>
                <a:off x="3816693" y="1883760"/>
                <a:ext cx="42480" cy="135000"/>
              </p14:xfrm>
            </p:contentPart>
          </mc:Choice>
          <mc:Fallback>
            <p:pic>
              <p:nvPicPr>
                <p:cNvPr id="39134" name="Freihand 39133">
                  <a:extLst>
                    <a:ext uri="{FF2B5EF4-FFF2-40B4-BE49-F238E27FC236}">
                      <a16:creationId xmlns:a16="http://schemas.microsoft.com/office/drawing/2014/main" id="{ED874B50-4223-48C2-8FCA-FCC37DCB127A}"/>
                    </a:ext>
                  </a:extLst>
                </p:cNvPr>
                <p:cNvPicPr/>
                <p:nvPr/>
              </p:nvPicPr>
              <p:blipFill>
                <a:blip r:embed="rId618"/>
                <a:stretch>
                  <a:fillRect/>
                </a:stretch>
              </p:blipFill>
              <p:spPr>
                <a:xfrm>
                  <a:off x="3812373" y="1879440"/>
                  <a:ext cx="51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9135" name="Freihand 39134">
                  <a:extLst>
                    <a:ext uri="{FF2B5EF4-FFF2-40B4-BE49-F238E27FC236}">
                      <a16:creationId xmlns:a16="http://schemas.microsoft.com/office/drawing/2014/main" id="{AF3782A2-596B-4A17-B276-31D845B23255}"/>
                    </a:ext>
                  </a:extLst>
                </p14:cNvPr>
                <p14:cNvContentPartPr/>
                <p14:nvPr/>
              </p14:nvContentPartPr>
              <p14:xfrm>
                <a:off x="3776013" y="2008320"/>
                <a:ext cx="150480" cy="56160"/>
              </p14:xfrm>
            </p:contentPart>
          </mc:Choice>
          <mc:Fallback>
            <p:pic>
              <p:nvPicPr>
                <p:cNvPr id="39135" name="Freihand 39134">
                  <a:extLst>
                    <a:ext uri="{FF2B5EF4-FFF2-40B4-BE49-F238E27FC236}">
                      <a16:creationId xmlns:a16="http://schemas.microsoft.com/office/drawing/2014/main" id="{AF3782A2-596B-4A17-B276-31D845B23255}"/>
                    </a:ext>
                  </a:extLst>
                </p:cNvPr>
                <p:cNvPicPr/>
                <p:nvPr/>
              </p:nvPicPr>
              <p:blipFill>
                <a:blip r:embed="rId620"/>
                <a:stretch>
                  <a:fillRect/>
                </a:stretch>
              </p:blipFill>
              <p:spPr>
                <a:xfrm>
                  <a:off x="3771693" y="2004000"/>
                  <a:ext cx="159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136" name="Freihand 39135">
                  <a:extLst>
                    <a:ext uri="{FF2B5EF4-FFF2-40B4-BE49-F238E27FC236}">
                      <a16:creationId xmlns:a16="http://schemas.microsoft.com/office/drawing/2014/main" id="{C4204F92-B1C9-4BE6-8B49-DD9C4D0D55CD}"/>
                    </a:ext>
                  </a:extLst>
                </p14:cNvPr>
                <p14:cNvContentPartPr/>
                <p14:nvPr/>
              </p14:nvContentPartPr>
              <p14:xfrm>
                <a:off x="3734973" y="1827960"/>
                <a:ext cx="184320" cy="64080"/>
              </p14:xfrm>
            </p:contentPart>
          </mc:Choice>
          <mc:Fallback>
            <p:pic>
              <p:nvPicPr>
                <p:cNvPr id="39136" name="Freihand 39135">
                  <a:extLst>
                    <a:ext uri="{FF2B5EF4-FFF2-40B4-BE49-F238E27FC236}">
                      <a16:creationId xmlns:a16="http://schemas.microsoft.com/office/drawing/2014/main" id="{C4204F92-B1C9-4BE6-8B49-DD9C4D0D55CD}"/>
                    </a:ext>
                  </a:extLst>
                </p:cNvPr>
                <p:cNvPicPr/>
                <p:nvPr/>
              </p:nvPicPr>
              <p:blipFill>
                <a:blip r:embed="rId622"/>
                <a:stretch>
                  <a:fillRect/>
                </a:stretch>
              </p:blipFill>
              <p:spPr>
                <a:xfrm>
                  <a:off x="3730653" y="1823640"/>
                  <a:ext cx="192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138" name="Freihand 39137">
                  <a:extLst>
                    <a:ext uri="{FF2B5EF4-FFF2-40B4-BE49-F238E27FC236}">
                      <a16:creationId xmlns:a16="http://schemas.microsoft.com/office/drawing/2014/main" id="{BFAFFF2A-C98A-4651-8982-36109C824990}"/>
                    </a:ext>
                  </a:extLst>
                </p14:cNvPr>
                <p14:cNvContentPartPr/>
                <p14:nvPr/>
              </p14:nvContentPartPr>
              <p14:xfrm>
                <a:off x="3936573" y="1951080"/>
                <a:ext cx="86760" cy="117360"/>
              </p14:xfrm>
            </p:contentPart>
          </mc:Choice>
          <mc:Fallback>
            <p:pic>
              <p:nvPicPr>
                <p:cNvPr id="39138" name="Freihand 39137">
                  <a:extLst>
                    <a:ext uri="{FF2B5EF4-FFF2-40B4-BE49-F238E27FC236}">
                      <a16:creationId xmlns:a16="http://schemas.microsoft.com/office/drawing/2014/main" id="{BFAFFF2A-C98A-4651-8982-36109C824990}"/>
                    </a:ext>
                  </a:extLst>
                </p:cNvPr>
                <p:cNvPicPr/>
                <p:nvPr/>
              </p:nvPicPr>
              <p:blipFill>
                <a:blip r:embed="rId624"/>
                <a:stretch>
                  <a:fillRect/>
                </a:stretch>
              </p:blipFill>
              <p:spPr>
                <a:xfrm>
                  <a:off x="3932253" y="1946760"/>
                  <a:ext cx="95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139" name="Freihand 39138">
                  <a:extLst>
                    <a:ext uri="{FF2B5EF4-FFF2-40B4-BE49-F238E27FC236}">
                      <a16:creationId xmlns:a16="http://schemas.microsoft.com/office/drawing/2014/main" id="{24F5C278-BAFF-4718-A934-31492B0A3F79}"/>
                    </a:ext>
                  </a:extLst>
                </p14:cNvPr>
                <p14:cNvContentPartPr/>
                <p14:nvPr/>
              </p14:nvContentPartPr>
              <p14:xfrm>
                <a:off x="4047813" y="1944960"/>
                <a:ext cx="88920" cy="97920"/>
              </p14:xfrm>
            </p:contentPart>
          </mc:Choice>
          <mc:Fallback>
            <p:pic>
              <p:nvPicPr>
                <p:cNvPr id="39139" name="Freihand 39138">
                  <a:extLst>
                    <a:ext uri="{FF2B5EF4-FFF2-40B4-BE49-F238E27FC236}">
                      <a16:creationId xmlns:a16="http://schemas.microsoft.com/office/drawing/2014/main" id="{24F5C278-BAFF-4718-A934-31492B0A3F79}"/>
                    </a:ext>
                  </a:extLst>
                </p:cNvPr>
                <p:cNvPicPr/>
                <p:nvPr/>
              </p:nvPicPr>
              <p:blipFill>
                <a:blip r:embed="rId626"/>
                <a:stretch>
                  <a:fillRect/>
                </a:stretch>
              </p:blipFill>
              <p:spPr>
                <a:xfrm>
                  <a:off x="4043493" y="1940640"/>
                  <a:ext cx="97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0" name="Freihand 9">
                  <a:extLst>
                    <a:ext uri="{FF2B5EF4-FFF2-40B4-BE49-F238E27FC236}">
                      <a16:creationId xmlns:a16="http://schemas.microsoft.com/office/drawing/2014/main" id="{C2E6C768-0C8F-40E3-88D0-BC2458573CA5}"/>
                    </a:ext>
                  </a:extLst>
                </p14:cNvPr>
                <p14:cNvContentPartPr/>
                <p14:nvPr/>
              </p14:nvContentPartPr>
              <p14:xfrm>
                <a:off x="5581053" y="2871600"/>
                <a:ext cx="150120" cy="175680"/>
              </p14:xfrm>
            </p:contentPart>
          </mc:Choice>
          <mc:Fallback>
            <p:pic>
              <p:nvPicPr>
                <p:cNvPr id="10" name="Freihand 9">
                  <a:extLst>
                    <a:ext uri="{FF2B5EF4-FFF2-40B4-BE49-F238E27FC236}">
                      <a16:creationId xmlns:a16="http://schemas.microsoft.com/office/drawing/2014/main" id="{C2E6C768-0C8F-40E3-88D0-BC2458573CA5}"/>
                    </a:ext>
                  </a:extLst>
                </p:cNvPr>
                <p:cNvPicPr/>
                <p:nvPr/>
              </p:nvPicPr>
              <p:blipFill>
                <a:blip r:embed="rId628"/>
                <a:stretch>
                  <a:fillRect/>
                </a:stretch>
              </p:blipFill>
              <p:spPr>
                <a:xfrm>
                  <a:off x="5576733" y="2867280"/>
                  <a:ext cx="158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1" name="Freihand 10">
                  <a:extLst>
                    <a:ext uri="{FF2B5EF4-FFF2-40B4-BE49-F238E27FC236}">
                      <a16:creationId xmlns:a16="http://schemas.microsoft.com/office/drawing/2014/main" id="{DB656FFA-DAD1-4755-BEAA-36743821CD2C}"/>
                    </a:ext>
                  </a:extLst>
                </p14:cNvPr>
                <p14:cNvContentPartPr/>
                <p14:nvPr/>
              </p14:nvContentPartPr>
              <p14:xfrm>
                <a:off x="5490333" y="2749920"/>
                <a:ext cx="28080" cy="363960"/>
              </p14:xfrm>
            </p:contentPart>
          </mc:Choice>
          <mc:Fallback>
            <p:pic>
              <p:nvPicPr>
                <p:cNvPr id="11" name="Freihand 10">
                  <a:extLst>
                    <a:ext uri="{FF2B5EF4-FFF2-40B4-BE49-F238E27FC236}">
                      <a16:creationId xmlns:a16="http://schemas.microsoft.com/office/drawing/2014/main" id="{DB656FFA-DAD1-4755-BEAA-36743821CD2C}"/>
                    </a:ext>
                  </a:extLst>
                </p:cNvPr>
                <p:cNvPicPr/>
                <p:nvPr/>
              </p:nvPicPr>
              <p:blipFill>
                <a:blip r:embed="rId630"/>
                <a:stretch>
                  <a:fillRect/>
                </a:stretch>
              </p:blipFill>
              <p:spPr>
                <a:xfrm>
                  <a:off x="5486013" y="2745600"/>
                  <a:ext cx="3672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2" name="Freihand 11">
                  <a:extLst>
                    <a:ext uri="{FF2B5EF4-FFF2-40B4-BE49-F238E27FC236}">
                      <a16:creationId xmlns:a16="http://schemas.microsoft.com/office/drawing/2014/main" id="{0328475B-066A-4E5F-89A2-2E41BDB9BA78}"/>
                    </a:ext>
                  </a:extLst>
                </p14:cNvPr>
                <p14:cNvContentPartPr/>
                <p14:nvPr/>
              </p14:nvContentPartPr>
              <p14:xfrm>
                <a:off x="5482053" y="2713920"/>
                <a:ext cx="407160" cy="407520"/>
              </p14:xfrm>
            </p:contentPart>
          </mc:Choice>
          <mc:Fallback>
            <p:pic>
              <p:nvPicPr>
                <p:cNvPr id="12" name="Freihand 11">
                  <a:extLst>
                    <a:ext uri="{FF2B5EF4-FFF2-40B4-BE49-F238E27FC236}">
                      <a16:creationId xmlns:a16="http://schemas.microsoft.com/office/drawing/2014/main" id="{0328475B-066A-4E5F-89A2-2E41BDB9BA78}"/>
                    </a:ext>
                  </a:extLst>
                </p:cNvPr>
                <p:cNvPicPr/>
                <p:nvPr/>
              </p:nvPicPr>
              <p:blipFill>
                <a:blip r:embed="rId632"/>
                <a:stretch>
                  <a:fillRect/>
                </a:stretch>
              </p:blipFill>
              <p:spPr>
                <a:xfrm>
                  <a:off x="5477733" y="2709600"/>
                  <a:ext cx="41580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3" name="Freihand 12">
                  <a:extLst>
                    <a:ext uri="{FF2B5EF4-FFF2-40B4-BE49-F238E27FC236}">
                      <a16:creationId xmlns:a16="http://schemas.microsoft.com/office/drawing/2014/main" id="{2AB64AC4-CC9B-47F6-B9D5-4BE8BA48EC32}"/>
                    </a:ext>
                  </a:extLst>
                </p14:cNvPr>
                <p14:cNvContentPartPr/>
                <p14:nvPr/>
              </p14:nvContentPartPr>
              <p14:xfrm>
                <a:off x="5417253" y="3111360"/>
                <a:ext cx="389880" cy="77760"/>
              </p14:xfrm>
            </p:contentPart>
          </mc:Choice>
          <mc:Fallback>
            <p:pic>
              <p:nvPicPr>
                <p:cNvPr id="13" name="Freihand 12">
                  <a:extLst>
                    <a:ext uri="{FF2B5EF4-FFF2-40B4-BE49-F238E27FC236}">
                      <a16:creationId xmlns:a16="http://schemas.microsoft.com/office/drawing/2014/main" id="{2AB64AC4-CC9B-47F6-B9D5-4BE8BA48EC32}"/>
                    </a:ext>
                  </a:extLst>
                </p:cNvPr>
                <p:cNvPicPr/>
                <p:nvPr/>
              </p:nvPicPr>
              <p:blipFill>
                <a:blip r:embed="rId634"/>
                <a:stretch>
                  <a:fillRect/>
                </a:stretch>
              </p:blipFill>
              <p:spPr>
                <a:xfrm>
                  <a:off x="5412933" y="3107040"/>
                  <a:ext cx="398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191" name="Freihand 39190">
                  <a:extLst>
                    <a:ext uri="{FF2B5EF4-FFF2-40B4-BE49-F238E27FC236}">
                      <a16:creationId xmlns:a16="http://schemas.microsoft.com/office/drawing/2014/main" id="{27357526-F451-4BAF-86BD-40E83D4D36B8}"/>
                    </a:ext>
                  </a:extLst>
                </p14:cNvPr>
                <p14:cNvContentPartPr/>
                <p14:nvPr/>
              </p14:nvContentPartPr>
              <p14:xfrm>
                <a:off x="5584653" y="3336360"/>
                <a:ext cx="103320" cy="1524240"/>
              </p14:xfrm>
            </p:contentPart>
          </mc:Choice>
          <mc:Fallback>
            <p:pic>
              <p:nvPicPr>
                <p:cNvPr id="39191" name="Freihand 39190">
                  <a:extLst>
                    <a:ext uri="{FF2B5EF4-FFF2-40B4-BE49-F238E27FC236}">
                      <a16:creationId xmlns:a16="http://schemas.microsoft.com/office/drawing/2014/main" id="{27357526-F451-4BAF-86BD-40E83D4D36B8}"/>
                    </a:ext>
                  </a:extLst>
                </p:cNvPr>
                <p:cNvPicPr/>
                <p:nvPr/>
              </p:nvPicPr>
              <p:blipFill>
                <a:blip r:embed="rId636"/>
                <a:stretch>
                  <a:fillRect/>
                </a:stretch>
              </p:blipFill>
              <p:spPr>
                <a:xfrm>
                  <a:off x="5580333" y="3332040"/>
                  <a:ext cx="111960" cy="15328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192" name="Freihand 39191">
                  <a:extLst>
                    <a:ext uri="{FF2B5EF4-FFF2-40B4-BE49-F238E27FC236}">
                      <a16:creationId xmlns:a16="http://schemas.microsoft.com/office/drawing/2014/main" id="{61714DF1-9006-480A-92FE-08238468CFFE}"/>
                    </a:ext>
                  </a:extLst>
                </p14:cNvPr>
                <p14:cNvContentPartPr/>
                <p14:nvPr/>
              </p14:nvContentPartPr>
              <p14:xfrm>
                <a:off x="5587893" y="4687440"/>
                <a:ext cx="174240" cy="232560"/>
              </p14:xfrm>
            </p:contentPart>
          </mc:Choice>
          <mc:Fallback>
            <p:pic>
              <p:nvPicPr>
                <p:cNvPr id="39192" name="Freihand 39191">
                  <a:extLst>
                    <a:ext uri="{FF2B5EF4-FFF2-40B4-BE49-F238E27FC236}">
                      <a16:creationId xmlns:a16="http://schemas.microsoft.com/office/drawing/2014/main" id="{61714DF1-9006-480A-92FE-08238468CFFE}"/>
                    </a:ext>
                  </a:extLst>
                </p:cNvPr>
                <p:cNvPicPr/>
                <p:nvPr/>
              </p:nvPicPr>
              <p:blipFill>
                <a:blip r:embed="rId638"/>
                <a:stretch>
                  <a:fillRect/>
                </a:stretch>
              </p:blipFill>
              <p:spPr>
                <a:xfrm>
                  <a:off x="5583573" y="4683120"/>
                  <a:ext cx="1828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9194" name="Freihand 39193">
                  <a:extLst>
                    <a:ext uri="{FF2B5EF4-FFF2-40B4-BE49-F238E27FC236}">
                      <a16:creationId xmlns:a16="http://schemas.microsoft.com/office/drawing/2014/main" id="{CBB3F16B-162C-4EDE-B427-72CB8C82BECE}"/>
                    </a:ext>
                  </a:extLst>
                </p14:cNvPr>
                <p14:cNvContentPartPr/>
                <p14:nvPr/>
              </p14:nvContentPartPr>
              <p14:xfrm>
                <a:off x="5886333" y="3245640"/>
                <a:ext cx="194400" cy="1504440"/>
              </p14:xfrm>
            </p:contentPart>
          </mc:Choice>
          <mc:Fallback>
            <p:pic>
              <p:nvPicPr>
                <p:cNvPr id="39194" name="Freihand 39193">
                  <a:extLst>
                    <a:ext uri="{FF2B5EF4-FFF2-40B4-BE49-F238E27FC236}">
                      <a16:creationId xmlns:a16="http://schemas.microsoft.com/office/drawing/2014/main" id="{CBB3F16B-162C-4EDE-B427-72CB8C82BECE}"/>
                    </a:ext>
                  </a:extLst>
                </p:cNvPr>
                <p:cNvPicPr/>
                <p:nvPr/>
              </p:nvPicPr>
              <p:blipFill>
                <a:blip r:embed="rId640"/>
                <a:stretch>
                  <a:fillRect/>
                </a:stretch>
              </p:blipFill>
              <p:spPr>
                <a:xfrm>
                  <a:off x="5882013" y="3241320"/>
                  <a:ext cx="203040" cy="15130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9195" name="Freihand 39194">
                  <a:extLst>
                    <a:ext uri="{FF2B5EF4-FFF2-40B4-BE49-F238E27FC236}">
                      <a16:creationId xmlns:a16="http://schemas.microsoft.com/office/drawing/2014/main" id="{343366D8-99BD-424E-B343-196B5C64DCE1}"/>
                    </a:ext>
                  </a:extLst>
                </p14:cNvPr>
                <p14:cNvContentPartPr/>
                <p14:nvPr/>
              </p14:nvContentPartPr>
              <p14:xfrm>
                <a:off x="5801013" y="3181560"/>
                <a:ext cx="165960" cy="315000"/>
              </p14:xfrm>
            </p:contentPart>
          </mc:Choice>
          <mc:Fallback>
            <p:pic>
              <p:nvPicPr>
                <p:cNvPr id="39195" name="Freihand 39194">
                  <a:extLst>
                    <a:ext uri="{FF2B5EF4-FFF2-40B4-BE49-F238E27FC236}">
                      <a16:creationId xmlns:a16="http://schemas.microsoft.com/office/drawing/2014/main" id="{343366D8-99BD-424E-B343-196B5C64DCE1}"/>
                    </a:ext>
                  </a:extLst>
                </p:cNvPr>
                <p:cNvPicPr/>
                <p:nvPr/>
              </p:nvPicPr>
              <p:blipFill>
                <a:blip r:embed="rId642"/>
                <a:stretch>
                  <a:fillRect/>
                </a:stretch>
              </p:blipFill>
              <p:spPr>
                <a:xfrm>
                  <a:off x="5796693" y="3177240"/>
                  <a:ext cx="17460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9203" name="Freihand 39202">
                  <a:extLst>
                    <a:ext uri="{FF2B5EF4-FFF2-40B4-BE49-F238E27FC236}">
                      <a16:creationId xmlns:a16="http://schemas.microsoft.com/office/drawing/2014/main" id="{A2D4F710-E35A-4BA4-8DE3-348F0285116D}"/>
                    </a:ext>
                  </a:extLst>
                </p14:cNvPr>
                <p14:cNvContentPartPr/>
                <p14:nvPr/>
              </p14:nvContentPartPr>
              <p14:xfrm>
                <a:off x="5332293" y="3996960"/>
                <a:ext cx="14760" cy="157680"/>
              </p14:xfrm>
            </p:contentPart>
          </mc:Choice>
          <mc:Fallback>
            <p:pic>
              <p:nvPicPr>
                <p:cNvPr id="39203" name="Freihand 39202">
                  <a:extLst>
                    <a:ext uri="{FF2B5EF4-FFF2-40B4-BE49-F238E27FC236}">
                      <a16:creationId xmlns:a16="http://schemas.microsoft.com/office/drawing/2014/main" id="{A2D4F710-E35A-4BA4-8DE3-348F0285116D}"/>
                    </a:ext>
                  </a:extLst>
                </p:cNvPr>
                <p:cNvPicPr/>
                <p:nvPr/>
              </p:nvPicPr>
              <p:blipFill>
                <a:blip r:embed="rId644"/>
                <a:stretch>
                  <a:fillRect/>
                </a:stretch>
              </p:blipFill>
              <p:spPr>
                <a:xfrm>
                  <a:off x="5327973" y="3992640"/>
                  <a:ext cx="23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204" name="Freihand 39203">
                  <a:extLst>
                    <a:ext uri="{FF2B5EF4-FFF2-40B4-BE49-F238E27FC236}">
                      <a16:creationId xmlns:a16="http://schemas.microsoft.com/office/drawing/2014/main" id="{B9949ACB-5468-41A2-A1DF-BCF76CD82011}"/>
                    </a:ext>
                  </a:extLst>
                </p14:cNvPr>
                <p14:cNvContentPartPr/>
                <p14:nvPr/>
              </p14:nvContentPartPr>
              <p14:xfrm>
                <a:off x="5284413" y="4159320"/>
                <a:ext cx="138600" cy="24120"/>
              </p14:xfrm>
            </p:contentPart>
          </mc:Choice>
          <mc:Fallback>
            <p:pic>
              <p:nvPicPr>
                <p:cNvPr id="39204" name="Freihand 39203">
                  <a:extLst>
                    <a:ext uri="{FF2B5EF4-FFF2-40B4-BE49-F238E27FC236}">
                      <a16:creationId xmlns:a16="http://schemas.microsoft.com/office/drawing/2014/main" id="{B9949ACB-5468-41A2-A1DF-BCF76CD82011}"/>
                    </a:ext>
                  </a:extLst>
                </p:cNvPr>
                <p:cNvPicPr/>
                <p:nvPr/>
              </p:nvPicPr>
              <p:blipFill>
                <a:blip r:embed="rId646"/>
                <a:stretch>
                  <a:fillRect/>
                </a:stretch>
              </p:blipFill>
              <p:spPr>
                <a:xfrm>
                  <a:off x="5280093" y="4155000"/>
                  <a:ext cx="147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205" name="Freihand 39204">
                  <a:extLst>
                    <a:ext uri="{FF2B5EF4-FFF2-40B4-BE49-F238E27FC236}">
                      <a16:creationId xmlns:a16="http://schemas.microsoft.com/office/drawing/2014/main" id="{85E972B6-E98C-4054-B6A6-E224EEABACC6}"/>
                    </a:ext>
                  </a:extLst>
                </p14:cNvPr>
                <p14:cNvContentPartPr/>
                <p14:nvPr/>
              </p14:nvContentPartPr>
              <p14:xfrm>
                <a:off x="5225013" y="3968160"/>
                <a:ext cx="167760" cy="43920"/>
              </p14:xfrm>
            </p:contentPart>
          </mc:Choice>
          <mc:Fallback>
            <p:pic>
              <p:nvPicPr>
                <p:cNvPr id="39205" name="Freihand 39204">
                  <a:extLst>
                    <a:ext uri="{FF2B5EF4-FFF2-40B4-BE49-F238E27FC236}">
                      <a16:creationId xmlns:a16="http://schemas.microsoft.com/office/drawing/2014/main" id="{85E972B6-E98C-4054-B6A6-E224EEABACC6}"/>
                    </a:ext>
                  </a:extLst>
                </p:cNvPr>
                <p:cNvPicPr/>
                <p:nvPr/>
              </p:nvPicPr>
              <p:blipFill>
                <a:blip r:embed="rId648"/>
                <a:stretch>
                  <a:fillRect/>
                </a:stretch>
              </p:blipFill>
              <p:spPr>
                <a:xfrm>
                  <a:off x="5220693" y="3963840"/>
                  <a:ext cx="176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9206" name="Freihand 39205">
                  <a:extLst>
                    <a:ext uri="{FF2B5EF4-FFF2-40B4-BE49-F238E27FC236}">
                      <a16:creationId xmlns:a16="http://schemas.microsoft.com/office/drawing/2014/main" id="{001742E5-6500-4C79-88CC-BD1566C70B29}"/>
                    </a:ext>
                  </a:extLst>
                </p14:cNvPr>
                <p14:cNvContentPartPr/>
                <p14:nvPr/>
              </p14:nvContentPartPr>
              <p14:xfrm>
                <a:off x="5415453" y="4040520"/>
                <a:ext cx="118080" cy="124200"/>
              </p14:xfrm>
            </p:contentPart>
          </mc:Choice>
          <mc:Fallback>
            <p:pic>
              <p:nvPicPr>
                <p:cNvPr id="39206" name="Freihand 39205">
                  <a:extLst>
                    <a:ext uri="{FF2B5EF4-FFF2-40B4-BE49-F238E27FC236}">
                      <a16:creationId xmlns:a16="http://schemas.microsoft.com/office/drawing/2014/main" id="{001742E5-6500-4C79-88CC-BD1566C70B29}"/>
                    </a:ext>
                  </a:extLst>
                </p:cNvPr>
                <p:cNvPicPr/>
                <p:nvPr/>
              </p:nvPicPr>
              <p:blipFill>
                <a:blip r:embed="rId650"/>
                <a:stretch>
                  <a:fillRect/>
                </a:stretch>
              </p:blipFill>
              <p:spPr>
                <a:xfrm>
                  <a:off x="5411133" y="4036200"/>
                  <a:ext cx="126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9275" name="Freihand 39274">
                  <a:extLst>
                    <a:ext uri="{FF2B5EF4-FFF2-40B4-BE49-F238E27FC236}">
                      <a16:creationId xmlns:a16="http://schemas.microsoft.com/office/drawing/2014/main" id="{109C09C0-8E50-481A-857A-261BE240B62F}"/>
                    </a:ext>
                  </a:extLst>
                </p14:cNvPr>
                <p14:cNvContentPartPr/>
                <p14:nvPr/>
              </p14:nvContentPartPr>
              <p14:xfrm>
                <a:off x="3529053" y="4455240"/>
                <a:ext cx="1260720" cy="685440"/>
              </p14:xfrm>
            </p:contentPart>
          </mc:Choice>
          <mc:Fallback>
            <p:pic>
              <p:nvPicPr>
                <p:cNvPr id="39275" name="Freihand 39274">
                  <a:extLst>
                    <a:ext uri="{FF2B5EF4-FFF2-40B4-BE49-F238E27FC236}">
                      <a16:creationId xmlns:a16="http://schemas.microsoft.com/office/drawing/2014/main" id="{109C09C0-8E50-481A-857A-261BE240B62F}"/>
                    </a:ext>
                  </a:extLst>
                </p:cNvPr>
                <p:cNvPicPr/>
                <p:nvPr/>
              </p:nvPicPr>
              <p:blipFill>
                <a:blip r:embed="rId652"/>
                <a:stretch>
                  <a:fillRect/>
                </a:stretch>
              </p:blipFill>
              <p:spPr>
                <a:xfrm>
                  <a:off x="3524733" y="4450920"/>
                  <a:ext cx="1269360" cy="6940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276" name="Freihand 39275">
                  <a:extLst>
                    <a:ext uri="{FF2B5EF4-FFF2-40B4-BE49-F238E27FC236}">
                      <a16:creationId xmlns:a16="http://schemas.microsoft.com/office/drawing/2014/main" id="{537E8445-DC66-401F-A9D9-A47AAC5A5CB5}"/>
                    </a:ext>
                  </a:extLst>
                </p14:cNvPr>
                <p14:cNvContentPartPr/>
                <p14:nvPr/>
              </p14:nvContentPartPr>
              <p14:xfrm>
                <a:off x="4586013" y="4956720"/>
                <a:ext cx="280080" cy="210240"/>
              </p14:xfrm>
            </p:contentPart>
          </mc:Choice>
          <mc:Fallback>
            <p:pic>
              <p:nvPicPr>
                <p:cNvPr id="39276" name="Freihand 39275">
                  <a:extLst>
                    <a:ext uri="{FF2B5EF4-FFF2-40B4-BE49-F238E27FC236}">
                      <a16:creationId xmlns:a16="http://schemas.microsoft.com/office/drawing/2014/main" id="{537E8445-DC66-401F-A9D9-A47AAC5A5CB5}"/>
                    </a:ext>
                  </a:extLst>
                </p:cNvPr>
                <p:cNvPicPr/>
                <p:nvPr/>
              </p:nvPicPr>
              <p:blipFill>
                <a:blip r:embed="rId654"/>
                <a:stretch>
                  <a:fillRect/>
                </a:stretch>
              </p:blipFill>
              <p:spPr>
                <a:xfrm>
                  <a:off x="4581693" y="4952400"/>
                  <a:ext cx="2887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278" name="Freihand 39277">
                  <a:extLst>
                    <a:ext uri="{FF2B5EF4-FFF2-40B4-BE49-F238E27FC236}">
                      <a16:creationId xmlns:a16="http://schemas.microsoft.com/office/drawing/2014/main" id="{485FC53F-5FC2-436D-A384-E7DA457B9327}"/>
                    </a:ext>
                  </a:extLst>
                </p14:cNvPr>
                <p14:cNvContentPartPr/>
                <p14:nvPr/>
              </p14:nvContentPartPr>
              <p14:xfrm>
                <a:off x="5970213" y="3634080"/>
                <a:ext cx="591840" cy="474840"/>
              </p14:xfrm>
            </p:contentPart>
          </mc:Choice>
          <mc:Fallback>
            <p:pic>
              <p:nvPicPr>
                <p:cNvPr id="39278" name="Freihand 39277">
                  <a:extLst>
                    <a:ext uri="{FF2B5EF4-FFF2-40B4-BE49-F238E27FC236}">
                      <a16:creationId xmlns:a16="http://schemas.microsoft.com/office/drawing/2014/main" id="{485FC53F-5FC2-436D-A384-E7DA457B9327}"/>
                    </a:ext>
                  </a:extLst>
                </p:cNvPr>
                <p:cNvPicPr/>
                <p:nvPr/>
              </p:nvPicPr>
              <p:blipFill>
                <a:blip r:embed="rId656"/>
                <a:stretch>
                  <a:fillRect/>
                </a:stretch>
              </p:blipFill>
              <p:spPr>
                <a:xfrm>
                  <a:off x="5965893" y="3629760"/>
                  <a:ext cx="60048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279" name="Freihand 39278">
                  <a:extLst>
                    <a:ext uri="{FF2B5EF4-FFF2-40B4-BE49-F238E27FC236}">
                      <a16:creationId xmlns:a16="http://schemas.microsoft.com/office/drawing/2014/main" id="{46DE08AB-AF27-4565-A8B4-5677599759F8}"/>
                    </a:ext>
                  </a:extLst>
                </p14:cNvPr>
                <p14:cNvContentPartPr/>
                <p14:nvPr/>
              </p14:nvContentPartPr>
              <p14:xfrm>
                <a:off x="5027373" y="3798960"/>
                <a:ext cx="623160" cy="591120"/>
              </p14:xfrm>
            </p:contentPart>
          </mc:Choice>
          <mc:Fallback>
            <p:pic>
              <p:nvPicPr>
                <p:cNvPr id="39279" name="Freihand 39278">
                  <a:extLst>
                    <a:ext uri="{FF2B5EF4-FFF2-40B4-BE49-F238E27FC236}">
                      <a16:creationId xmlns:a16="http://schemas.microsoft.com/office/drawing/2014/main" id="{46DE08AB-AF27-4565-A8B4-5677599759F8}"/>
                    </a:ext>
                  </a:extLst>
                </p:cNvPr>
                <p:cNvPicPr/>
                <p:nvPr/>
              </p:nvPicPr>
              <p:blipFill>
                <a:blip r:embed="rId658"/>
                <a:stretch>
                  <a:fillRect/>
                </a:stretch>
              </p:blipFill>
              <p:spPr>
                <a:xfrm>
                  <a:off x="5023053" y="3794640"/>
                  <a:ext cx="63180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280" name="Freihand 39279">
                  <a:extLst>
                    <a:ext uri="{FF2B5EF4-FFF2-40B4-BE49-F238E27FC236}">
                      <a16:creationId xmlns:a16="http://schemas.microsoft.com/office/drawing/2014/main" id="{249418E5-2ABC-44C2-B778-DDF76A3D3200}"/>
                    </a:ext>
                  </a:extLst>
                </p14:cNvPr>
                <p14:cNvContentPartPr/>
                <p14:nvPr/>
              </p14:nvContentPartPr>
              <p14:xfrm>
                <a:off x="2480733" y="5259120"/>
                <a:ext cx="241560" cy="71640"/>
              </p14:xfrm>
            </p:contentPart>
          </mc:Choice>
          <mc:Fallback>
            <p:pic>
              <p:nvPicPr>
                <p:cNvPr id="39280" name="Freihand 39279">
                  <a:extLst>
                    <a:ext uri="{FF2B5EF4-FFF2-40B4-BE49-F238E27FC236}">
                      <a16:creationId xmlns:a16="http://schemas.microsoft.com/office/drawing/2014/main" id="{249418E5-2ABC-44C2-B778-DDF76A3D3200}"/>
                    </a:ext>
                  </a:extLst>
                </p:cNvPr>
                <p:cNvPicPr/>
                <p:nvPr/>
              </p:nvPicPr>
              <p:blipFill>
                <a:blip r:embed="rId660"/>
                <a:stretch>
                  <a:fillRect/>
                </a:stretch>
              </p:blipFill>
              <p:spPr>
                <a:xfrm>
                  <a:off x="2476413" y="5254800"/>
                  <a:ext cx="250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9281" name="Freihand 39280">
                  <a:extLst>
                    <a:ext uri="{FF2B5EF4-FFF2-40B4-BE49-F238E27FC236}">
                      <a16:creationId xmlns:a16="http://schemas.microsoft.com/office/drawing/2014/main" id="{82502C74-230B-42A1-8B8E-0909E84AFB5B}"/>
                    </a:ext>
                  </a:extLst>
                </p14:cNvPr>
                <p14:cNvContentPartPr/>
                <p14:nvPr/>
              </p14:nvContentPartPr>
              <p14:xfrm>
                <a:off x="1396053" y="5287560"/>
                <a:ext cx="1782720" cy="959760"/>
              </p14:xfrm>
            </p:contentPart>
          </mc:Choice>
          <mc:Fallback>
            <p:pic>
              <p:nvPicPr>
                <p:cNvPr id="39281" name="Freihand 39280">
                  <a:extLst>
                    <a:ext uri="{FF2B5EF4-FFF2-40B4-BE49-F238E27FC236}">
                      <a16:creationId xmlns:a16="http://schemas.microsoft.com/office/drawing/2014/main" id="{82502C74-230B-42A1-8B8E-0909E84AFB5B}"/>
                    </a:ext>
                  </a:extLst>
                </p:cNvPr>
                <p:cNvPicPr/>
                <p:nvPr/>
              </p:nvPicPr>
              <p:blipFill>
                <a:blip r:embed="rId662"/>
                <a:stretch>
                  <a:fillRect/>
                </a:stretch>
              </p:blipFill>
              <p:spPr>
                <a:xfrm>
                  <a:off x="1391733" y="5283240"/>
                  <a:ext cx="1791360" cy="9684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9197" name="Freihand 39196">
                  <a:extLst>
                    <a:ext uri="{FF2B5EF4-FFF2-40B4-BE49-F238E27FC236}">
                      <a16:creationId xmlns:a16="http://schemas.microsoft.com/office/drawing/2014/main" id="{F64ACF3A-5509-429D-9515-4CFF17975C5C}"/>
                    </a:ext>
                  </a:extLst>
                </p14:cNvPr>
                <p14:cNvContentPartPr/>
                <p14:nvPr/>
              </p14:nvContentPartPr>
              <p14:xfrm>
                <a:off x="6086493" y="3838920"/>
                <a:ext cx="108360" cy="169200"/>
              </p14:xfrm>
            </p:contentPart>
          </mc:Choice>
          <mc:Fallback>
            <p:pic>
              <p:nvPicPr>
                <p:cNvPr id="39197" name="Freihand 39196">
                  <a:extLst>
                    <a:ext uri="{FF2B5EF4-FFF2-40B4-BE49-F238E27FC236}">
                      <a16:creationId xmlns:a16="http://schemas.microsoft.com/office/drawing/2014/main" id="{F64ACF3A-5509-429D-9515-4CFF17975C5C}"/>
                    </a:ext>
                  </a:extLst>
                </p:cNvPr>
                <p:cNvPicPr/>
                <p:nvPr/>
              </p:nvPicPr>
              <p:blipFill>
                <a:blip r:embed="rId664"/>
                <a:stretch>
                  <a:fillRect/>
                </a:stretch>
              </p:blipFill>
              <p:spPr>
                <a:xfrm>
                  <a:off x="6082173" y="3834600"/>
                  <a:ext cx="117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198" name="Freihand 39197">
                  <a:extLst>
                    <a:ext uri="{FF2B5EF4-FFF2-40B4-BE49-F238E27FC236}">
                      <a16:creationId xmlns:a16="http://schemas.microsoft.com/office/drawing/2014/main" id="{1DBA577E-5FA1-4341-961C-4F2F3D6E6C0D}"/>
                    </a:ext>
                  </a:extLst>
                </p14:cNvPr>
                <p14:cNvContentPartPr/>
                <p14:nvPr/>
              </p14:nvContentPartPr>
              <p14:xfrm>
                <a:off x="6104133" y="3904800"/>
                <a:ext cx="94320" cy="10080"/>
              </p14:xfrm>
            </p:contentPart>
          </mc:Choice>
          <mc:Fallback>
            <p:pic>
              <p:nvPicPr>
                <p:cNvPr id="39198" name="Freihand 39197">
                  <a:extLst>
                    <a:ext uri="{FF2B5EF4-FFF2-40B4-BE49-F238E27FC236}">
                      <a16:creationId xmlns:a16="http://schemas.microsoft.com/office/drawing/2014/main" id="{1DBA577E-5FA1-4341-961C-4F2F3D6E6C0D}"/>
                    </a:ext>
                  </a:extLst>
                </p:cNvPr>
                <p:cNvPicPr/>
                <p:nvPr/>
              </p:nvPicPr>
              <p:blipFill>
                <a:blip r:embed="rId666"/>
                <a:stretch>
                  <a:fillRect/>
                </a:stretch>
              </p:blipFill>
              <p:spPr>
                <a:xfrm>
                  <a:off x="6099813" y="3900480"/>
                  <a:ext cx="102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199" name="Freihand 39198">
                  <a:extLst>
                    <a:ext uri="{FF2B5EF4-FFF2-40B4-BE49-F238E27FC236}">
                      <a16:creationId xmlns:a16="http://schemas.microsoft.com/office/drawing/2014/main" id="{BA11C8E9-449B-4306-99AD-2C96F56AFEC0}"/>
                    </a:ext>
                  </a:extLst>
                </p14:cNvPr>
                <p14:cNvContentPartPr/>
                <p14:nvPr/>
              </p14:nvContentPartPr>
              <p14:xfrm>
                <a:off x="6097293" y="3977520"/>
                <a:ext cx="104760" cy="27360"/>
              </p14:xfrm>
            </p:contentPart>
          </mc:Choice>
          <mc:Fallback>
            <p:pic>
              <p:nvPicPr>
                <p:cNvPr id="39199" name="Freihand 39198">
                  <a:extLst>
                    <a:ext uri="{FF2B5EF4-FFF2-40B4-BE49-F238E27FC236}">
                      <a16:creationId xmlns:a16="http://schemas.microsoft.com/office/drawing/2014/main" id="{BA11C8E9-449B-4306-99AD-2C96F56AFEC0}"/>
                    </a:ext>
                  </a:extLst>
                </p:cNvPr>
                <p:cNvPicPr/>
                <p:nvPr/>
              </p:nvPicPr>
              <p:blipFill>
                <a:blip r:embed="rId668"/>
                <a:stretch>
                  <a:fillRect/>
                </a:stretch>
              </p:blipFill>
              <p:spPr>
                <a:xfrm>
                  <a:off x="6092973" y="3973200"/>
                  <a:ext cx="113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9200" name="Freihand 39199">
                  <a:extLst>
                    <a:ext uri="{FF2B5EF4-FFF2-40B4-BE49-F238E27FC236}">
                      <a16:creationId xmlns:a16="http://schemas.microsoft.com/office/drawing/2014/main" id="{EC7B6D39-D26E-452C-84E4-E952F1071155}"/>
                    </a:ext>
                  </a:extLst>
                </p14:cNvPr>
                <p14:cNvContentPartPr/>
                <p14:nvPr/>
              </p14:nvContentPartPr>
              <p14:xfrm>
                <a:off x="6288453" y="3847560"/>
                <a:ext cx="72360" cy="127440"/>
              </p14:xfrm>
            </p:contentPart>
          </mc:Choice>
          <mc:Fallback>
            <p:pic>
              <p:nvPicPr>
                <p:cNvPr id="39200" name="Freihand 39199">
                  <a:extLst>
                    <a:ext uri="{FF2B5EF4-FFF2-40B4-BE49-F238E27FC236}">
                      <a16:creationId xmlns:a16="http://schemas.microsoft.com/office/drawing/2014/main" id="{EC7B6D39-D26E-452C-84E4-E952F1071155}"/>
                    </a:ext>
                  </a:extLst>
                </p:cNvPr>
                <p:cNvPicPr/>
                <p:nvPr/>
              </p:nvPicPr>
              <p:blipFill>
                <a:blip r:embed="rId670"/>
                <a:stretch>
                  <a:fillRect/>
                </a:stretch>
              </p:blipFill>
              <p:spPr>
                <a:xfrm>
                  <a:off x="6284133" y="3843240"/>
                  <a:ext cx="81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9201" name="Freihand 39200">
                  <a:extLst>
                    <a:ext uri="{FF2B5EF4-FFF2-40B4-BE49-F238E27FC236}">
                      <a16:creationId xmlns:a16="http://schemas.microsoft.com/office/drawing/2014/main" id="{ECC1080E-CA9E-4868-B986-F06ED4244167}"/>
                    </a:ext>
                  </a:extLst>
                </p14:cNvPr>
                <p14:cNvContentPartPr/>
                <p14:nvPr/>
              </p14:nvContentPartPr>
              <p14:xfrm>
                <a:off x="6262893" y="3883200"/>
                <a:ext cx="132480" cy="71640"/>
              </p14:xfrm>
            </p:contentPart>
          </mc:Choice>
          <mc:Fallback>
            <p:pic>
              <p:nvPicPr>
                <p:cNvPr id="39201" name="Freihand 39200">
                  <a:extLst>
                    <a:ext uri="{FF2B5EF4-FFF2-40B4-BE49-F238E27FC236}">
                      <a16:creationId xmlns:a16="http://schemas.microsoft.com/office/drawing/2014/main" id="{ECC1080E-CA9E-4868-B986-F06ED4244167}"/>
                    </a:ext>
                  </a:extLst>
                </p:cNvPr>
                <p:cNvPicPr/>
                <p:nvPr/>
              </p:nvPicPr>
              <p:blipFill>
                <a:blip r:embed="rId672"/>
                <a:stretch>
                  <a:fillRect/>
                </a:stretch>
              </p:blipFill>
              <p:spPr>
                <a:xfrm>
                  <a:off x="6258573" y="3878880"/>
                  <a:ext cx="141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9293" name="Freihand 39292">
                  <a:extLst>
                    <a:ext uri="{FF2B5EF4-FFF2-40B4-BE49-F238E27FC236}">
                      <a16:creationId xmlns:a16="http://schemas.microsoft.com/office/drawing/2014/main" id="{687F0E61-181A-4F0E-BCF5-8311A190DB2C}"/>
                    </a:ext>
                  </a:extLst>
                </p14:cNvPr>
                <p14:cNvContentPartPr/>
                <p14:nvPr/>
              </p14:nvContentPartPr>
              <p14:xfrm>
                <a:off x="6119613" y="4073640"/>
                <a:ext cx="380520" cy="66240"/>
              </p14:xfrm>
            </p:contentPart>
          </mc:Choice>
          <mc:Fallback>
            <p:pic>
              <p:nvPicPr>
                <p:cNvPr id="39293" name="Freihand 39292">
                  <a:extLst>
                    <a:ext uri="{FF2B5EF4-FFF2-40B4-BE49-F238E27FC236}">
                      <a16:creationId xmlns:a16="http://schemas.microsoft.com/office/drawing/2014/main" id="{687F0E61-181A-4F0E-BCF5-8311A190DB2C}"/>
                    </a:ext>
                  </a:extLst>
                </p:cNvPr>
                <p:cNvPicPr/>
                <p:nvPr/>
              </p:nvPicPr>
              <p:blipFill>
                <a:blip r:embed="rId674"/>
                <a:stretch>
                  <a:fillRect/>
                </a:stretch>
              </p:blipFill>
              <p:spPr>
                <a:xfrm>
                  <a:off x="6115293" y="4069320"/>
                  <a:ext cx="389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9295" name="Freihand 39294">
                  <a:extLst>
                    <a:ext uri="{FF2B5EF4-FFF2-40B4-BE49-F238E27FC236}">
                      <a16:creationId xmlns:a16="http://schemas.microsoft.com/office/drawing/2014/main" id="{48F5B15C-9BE5-4044-B80C-A26324D10F4C}"/>
                    </a:ext>
                  </a:extLst>
                </p14:cNvPr>
                <p14:cNvContentPartPr/>
                <p14:nvPr/>
              </p14:nvContentPartPr>
              <p14:xfrm>
                <a:off x="5299533" y="4315200"/>
                <a:ext cx="215640" cy="43920"/>
              </p14:xfrm>
            </p:contentPart>
          </mc:Choice>
          <mc:Fallback>
            <p:pic>
              <p:nvPicPr>
                <p:cNvPr id="39295" name="Freihand 39294">
                  <a:extLst>
                    <a:ext uri="{FF2B5EF4-FFF2-40B4-BE49-F238E27FC236}">
                      <a16:creationId xmlns:a16="http://schemas.microsoft.com/office/drawing/2014/main" id="{48F5B15C-9BE5-4044-B80C-A26324D10F4C}"/>
                    </a:ext>
                  </a:extLst>
                </p:cNvPr>
                <p:cNvPicPr/>
                <p:nvPr/>
              </p:nvPicPr>
              <p:blipFill>
                <a:blip r:embed="rId676"/>
                <a:stretch>
                  <a:fillRect/>
                </a:stretch>
              </p:blipFill>
              <p:spPr>
                <a:xfrm>
                  <a:off x="5295213" y="4310880"/>
                  <a:ext cx="224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9283" name="Freihand 39282">
                  <a:extLst>
                    <a:ext uri="{FF2B5EF4-FFF2-40B4-BE49-F238E27FC236}">
                      <a16:creationId xmlns:a16="http://schemas.microsoft.com/office/drawing/2014/main" id="{6D94FE1F-BB25-4125-886F-1AC1F5797436}"/>
                    </a:ext>
                  </a:extLst>
                </p14:cNvPr>
                <p14:cNvContentPartPr/>
                <p14:nvPr/>
              </p14:nvContentPartPr>
              <p14:xfrm>
                <a:off x="4188213" y="4566840"/>
                <a:ext cx="109440" cy="13320"/>
              </p14:xfrm>
            </p:contentPart>
          </mc:Choice>
          <mc:Fallback>
            <p:pic>
              <p:nvPicPr>
                <p:cNvPr id="39283" name="Freihand 39282">
                  <a:extLst>
                    <a:ext uri="{FF2B5EF4-FFF2-40B4-BE49-F238E27FC236}">
                      <a16:creationId xmlns:a16="http://schemas.microsoft.com/office/drawing/2014/main" id="{6D94FE1F-BB25-4125-886F-1AC1F5797436}"/>
                    </a:ext>
                  </a:extLst>
                </p:cNvPr>
                <p:cNvPicPr/>
                <p:nvPr/>
              </p:nvPicPr>
              <p:blipFill>
                <a:blip r:embed="rId678"/>
                <a:stretch>
                  <a:fillRect/>
                </a:stretch>
              </p:blipFill>
              <p:spPr>
                <a:xfrm>
                  <a:off x="4183893" y="4562520"/>
                  <a:ext cx="118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9284" name="Freihand 39283">
                  <a:extLst>
                    <a:ext uri="{FF2B5EF4-FFF2-40B4-BE49-F238E27FC236}">
                      <a16:creationId xmlns:a16="http://schemas.microsoft.com/office/drawing/2014/main" id="{2D3101D0-0044-4EE5-9548-19F4DC6EA39F}"/>
                    </a:ext>
                  </a:extLst>
                </p14:cNvPr>
                <p14:cNvContentPartPr/>
                <p14:nvPr/>
              </p14:nvContentPartPr>
              <p14:xfrm>
                <a:off x="4195413" y="4614720"/>
                <a:ext cx="141840" cy="10080"/>
              </p14:xfrm>
            </p:contentPart>
          </mc:Choice>
          <mc:Fallback>
            <p:pic>
              <p:nvPicPr>
                <p:cNvPr id="39284" name="Freihand 39283">
                  <a:extLst>
                    <a:ext uri="{FF2B5EF4-FFF2-40B4-BE49-F238E27FC236}">
                      <a16:creationId xmlns:a16="http://schemas.microsoft.com/office/drawing/2014/main" id="{2D3101D0-0044-4EE5-9548-19F4DC6EA39F}"/>
                    </a:ext>
                  </a:extLst>
                </p:cNvPr>
                <p:cNvPicPr/>
                <p:nvPr/>
              </p:nvPicPr>
              <p:blipFill>
                <a:blip r:embed="rId680"/>
                <a:stretch>
                  <a:fillRect/>
                </a:stretch>
              </p:blipFill>
              <p:spPr>
                <a:xfrm>
                  <a:off x="4191093" y="4610400"/>
                  <a:ext cx="150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9286" name="Freihand 39285">
                  <a:extLst>
                    <a:ext uri="{FF2B5EF4-FFF2-40B4-BE49-F238E27FC236}">
                      <a16:creationId xmlns:a16="http://schemas.microsoft.com/office/drawing/2014/main" id="{9D6817B9-D820-475D-B574-D706C2A0DEB1}"/>
                    </a:ext>
                  </a:extLst>
                </p14:cNvPr>
                <p14:cNvContentPartPr/>
                <p14:nvPr/>
              </p14:nvContentPartPr>
              <p14:xfrm>
                <a:off x="4397013" y="4496280"/>
                <a:ext cx="13320" cy="113760"/>
              </p14:xfrm>
            </p:contentPart>
          </mc:Choice>
          <mc:Fallback>
            <p:pic>
              <p:nvPicPr>
                <p:cNvPr id="39286" name="Freihand 39285">
                  <a:extLst>
                    <a:ext uri="{FF2B5EF4-FFF2-40B4-BE49-F238E27FC236}">
                      <a16:creationId xmlns:a16="http://schemas.microsoft.com/office/drawing/2014/main" id="{9D6817B9-D820-475D-B574-D706C2A0DEB1}"/>
                    </a:ext>
                  </a:extLst>
                </p:cNvPr>
                <p:cNvPicPr/>
                <p:nvPr/>
              </p:nvPicPr>
              <p:blipFill>
                <a:blip r:embed="rId682"/>
                <a:stretch>
                  <a:fillRect/>
                </a:stretch>
              </p:blipFill>
              <p:spPr>
                <a:xfrm>
                  <a:off x="4392693" y="4491960"/>
                  <a:ext cx="21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9287" name="Freihand 39286">
                  <a:extLst>
                    <a:ext uri="{FF2B5EF4-FFF2-40B4-BE49-F238E27FC236}">
                      <a16:creationId xmlns:a16="http://schemas.microsoft.com/office/drawing/2014/main" id="{1F0A92EE-BD01-4350-875B-08D120F445CF}"/>
                    </a:ext>
                  </a:extLst>
                </p14:cNvPr>
                <p14:cNvContentPartPr/>
                <p14:nvPr/>
              </p14:nvContentPartPr>
              <p14:xfrm>
                <a:off x="4393773" y="4488000"/>
                <a:ext cx="96840" cy="6120"/>
              </p14:xfrm>
            </p:contentPart>
          </mc:Choice>
          <mc:Fallback>
            <p:pic>
              <p:nvPicPr>
                <p:cNvPr id="39287" name="Freihand 39286">
                  <a:extLst>
                    <a:ext uri="{FF2B5EF4-FFF2-40B4-BE49-F238E27FC236}">
                      <a16:creationId xmlns:a16="http://schemas.microsoft.com/office/drawing/2014/main" id="{1F0A92EE-BD01-4350-875B-08D120F445CF}"/>
                    </a:ext>
                  </a:extLst>
                </p:cNvPr>
                <p:cNvPicPr/>
                <p:nvPr/>
              </p:nvPicPr>
              <p:blipFill>
                <a:blip r:embed="rId684"/>
                <a:stretch>
                  <a:fillRect/>
                </a:stretch>
              </p:blipFill>
              <p:spPr>
                <a:xfrm>
                  <a:off x="4389453" y="4483680"/>
                  <a:ext cx="1054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9288" name="Freihand 39287">
                  <a:extLst>
                    <a:ext uri="{FF2B5EF4-FFF2-40B4-BE49-F238E27FC236}">
                      <a16:creationId xmlns:a16="http://schemas.microsoft.com/office/drawing/2014/main" id="{74454DCC-67C4-4F9C-B633-601A20B55B39}"/>
                    </a:ext>
                  </a:extLst>
                </p14:cNvPr>
                <p14:cNvContentPartPr/>
                <p14:nvPr/>
              </p14:nvContentPartPr>
              <p14:xfrm>
                <a:off x="4382973" y="4510680"/>
                <a:ext cx="111240" cy="113040"/>
              </p14:xfrm>
            </p:contentPart>
          </mc:Choice>
          <mc:Fallback>
            <p:pic>
              <p:nvPicPr>
                <p:cNvPr id="39288" name="Freihand 39287">
                  <a:extLst>
                    <a:ext uri="{FF2B5EF4-FFF2-40B4-BE49-F238E27FC236}">
                      <a16:creationId xmlns:a16="http://schemas.microsoft.com/office/drawing/2014/main" id="{74454DCC-67C4-4F9C-B633-601A20B55B39}"/>
                    </a:ext>
                  </a:extLst>
                </p:cNvPr>
                <p:cNvPicPr/>
                <p:nvPr/>
              </p:nvPicPr>
              <p:blipFill>
                <a:blip r:embed="rId686"/>
                <a:stretch>
                  <a:fillRect/>
                </a:stretch>
              </p:blipFill>
              <p:spPr>
                <a:xfrm>
                  <a:off x="4378653" y="4506360"/>
                  <a:ext cx="119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9289" name="Freihand 39288">
                  <a:extLst>
                    <a:ext uri="{FF2B5EF4-FFF2-40B4-BE49-F238E27FC236}">
                      <a16:creationId xmlns:a16="http://schemas.microsoft.com/office/drawing/2014/main" id="{D3E794AC-8583-4779-BB1E-824EB9FC701B}"/>
                    </a:ext>
                  </a:extLst>
                </p14:cNvPr>
                <p14:cNvContentPartPr/>
                <p14:nvPr/>
              </p14:nvContentPartPr>
              <p14:xfrm>
                <a:off x="4499973" y="4530840"/>
                <a:ext cx="83520" cy="97200"/>
              </p14:xfrm>
            </p:contentPart>
          </mc:Choice>
          <mc:Fallback>
            <p:pic>
              <p:nvPicPr>
                <p:cNvPr id="39289" name="Freihand 39288">
                  <a:extLst>
                    <a:ext uri="{FF2B5EF4-FFF2-40B4-BE49-F238E27FC236}">
                      <a16:creationId xmlns:a16="http://schemas.microsoft.com/office/drawing/2014/main" id="{D3E794AC-8583-4779-BB1E-824EB9FC701B}"/>
                    </a:ext>
                  </a:extLst>
                </p:cNvPr>
                <p:cNvPicPr/>
                <p:nvPr/>
              </p:nvPicPr>
              <p:blipFill>
                <a:blip r:embed="rId688"/>
                <a:stretch>
                  <a:fillRect/>
                </a:stretch>
              </p:blipFill>
              <p:spPr>
                <a:xfrm>
                  <a:off x="4495653" y="4526520"/>
                  <a:ext cx="92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9290" name="Freihand 39289">
                  <a:extLst>
                    <a:ext uri="{FF2B5EF4-FFF2-40B4-BE49-F238E27FC236}">
                      <a16:creationId xmlns:a16="http://schemas.microsoft.com/office/drawing/2014/main" id="{79366BE2-7003-4306-9A1B-5424989A1B1F}"/>
                    </a:ext>
                  </a:extLst>
                </p14:cNvPr>
                <p14:cNvContentPartPr/>
                <p14:nvPr/>
              </p14:nvContentPartPr>
              <p14:xfrm>
                <a:off x="4505733" y="4546680"/>
                <a:ext cx="84600" cy="70560"/>
              </p14:xfrm>
            </p:contentPart>
          </mc:Choice>
          <mc:Fallback>
            <p:pic>
              <p:nvPicPr>
                <p:cNvPr id="39290" name="Freihand 39289">
                  <a:extLst>
                    <a:ext uri="{FF2B5EF4-FFF2-40B4-BE49-F238E27FC236}">
                      <a16:creationId xmlns:a16="http://schemas.microsoft.com/office/drawing/2014/main" id="{79366BE2-7003-4306-9A1B-5424989A1B1F}"/>
                    </a:ext>
                  </a:extLst>
                </p:cNvPr>
                <p:cNvPicPr/>
                <p:nvPr/>
              </p:nvPicPr>
              <p:blipFill>
                <a:blip r:embed="rId690"/>
                <a:stretch>
                  <a:fillRect/>
                </a:stretch>
              </p:blipFill>
              <p:spPr>
                <a:xfrm>
                  <a:off x="4501413" y="4542360"/>
                  <a:ext cx="93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9291" name="Freihand 39290">
                  <a:extLst>
                    <a:ext uri="{FF2B5EF4-FFF2-40B4-BE49-F238E27FC236}">
                      <a16:creationId xmlns:a16="http://schemas.microsoft.com/office/drawing/2014/main" id="{8B2B3895-66BE-4E5E-9375-B38DDAE6AEB2}"/>
                    </a:ext>
                  </a:extLst>
                </p14:cNvPr>
                <p14:cNvContentPartPr/>
                <p14:nvPr/>
              </p14:nvContentPartPr>
              <p14:xfrm>
                <a:off x="4363893" y="4668720"/>
                <a:ext cx="248400" cy="32040"/>
              </p14:xfrm>
            </p:contentPart>
          </mc:Choice>
          <mc:Fallback>
            <p:pic>
              <p:nvPicPr>
                <p:cNvPr id="39291" name="Freihand 39290">
                  <a:extLst>
                    <a:ext uri="{FF2B5EF4-FFF2-40B4-BE49-F238E27FC236}">
                      <a16:creationId xmlns:a16="http://schemas.microsoft.com/office/drawing/2014/main" id="{8B2B3895-66BE-4E5E-9375-B38DDAE6AEB2}"/>
                    </a:ext>
                  </a:extLst>
                </p:cNvPr>
                <p:cNvPicPr/>
                <p:nvPr/>
              </p:nvPicPr>
              <p:blipFill>
                <a:blip r:embed="rId692"/>
                <a:stretch>
                  <a:fillRect/>
                </a:stretch>
              </p:blipFill>
              <p:spPr>
                <a:xfrm>
                  <a:off x="4359573" y="4664400"/>
                  <a:ext cx="257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9296" name="Freihand 39295">
                  <a:extLst>
                    <a:ext uri="{FF2B5EF4-FFF2-40B4-BE49-F238E27FC236}">
                      <a16:creationId xmlns:a16="http://schemas.microsoft.com/office/drawing/2014/main" id="{AC3D6985-55C1-4D8F-BA0D-7C8D1A99F0A3}"/>
                    </a:ext>
                  </a:extLst>
                </p14:cNvPr>
                <p14:cNvContentPartPr/>
                <p14:nvPr/>
              </p14:nvContentPartPr>
              <p14:xfrm>
                <a:off x="4658733" y="4574400"/>
                <a:ext cx="111240" cy="7920"/>
              </p14:xfrm>
            </p:contentPart>
          </mc:Choice>
          <mc:Fallback>
            <p:pic>
              <p:nvPicPr>
                <p:cNvPr id="39296" name="Freihand 39295">
                  <a:extLst>
                    <a:ext uri="{FF2B5EF4-FFF2-40B4-BE49-F238E27FC236}">
                      <a16:creationId xmlns:a16="http://schemas.microsoft.com/office/drawing/2014/main" id="{AC3D6985-55C1-4D8F-BA0D-7C8D1A99F0A3}"/>
                    </a:ext>
                  </a:extLst>
                </p:cNvPr>
                <p:cNvPicPr/>
                <p:nvPr/>
              </p:nvPicPr>
              <p:blipFill>
                <a:blip r:embed="rId694"/>
                <a:stretch>
                  <a:fillRect/>
                </a:stretch>
              </p:blipFill>
              <p:spPr>
                <a:xfrm>
                  <a:off x="4654413" y="4570080"/>
                  <a:ext cx="119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9297" name="Freihand 39296">
                  <a:extLst>
                    <a:ext uri="{FF2B5EF4-FFF2-40B4-BE49-F238E27FC236}">
                      <a16:creationId xmlns:a16="http://schemas.microsoft.com/office/drawing/2014/main" id="{C639C91F-B7CD-4CB3-8704-DA777B23F390}"/>
                    </a:ext>
                  </a:extLst>
                </p14:cNvPr>
                <p14:cNvContentPartPr/>
                <p14:nvPr/>
              </p14:nvContentPartPr>
              <p14:xfrm>
                <a:off x="4845213" y="4498440"/>
                <a:ext cx="14400" cy="100800"/>
              </p14:xfrm>
            </p:contentPart>
          </mc:Choice>
          <mc:Fallback>
            <p:pic>
              <p:nvPicPr>
                <p:cNvPr id="39297" name="Freihand 39296">
                  <a:extLst>
                    <a:ext uri="{FF2B5EF4-FFF2-40B4-BE49-F238E27FC236}">
                      <a16:creationId xmlns:a16="http://schemas.microsoft.com/office/drawing/2014/main" id="{C639C91F-B7CD-4CB3-8704-DA777B23F390}"/>
                    </a:ext>
                  </a:extLst>
                </p:cNvPr>
                <p:cNvPicPr/>
                <p:nvPr/>
              </p:nvPicPr>
              <p:blipFill>
                <a:blip r:embed="rId696"/>
                <a:stretch>
                  <a:fillRect/>
                </a:stretch>
              </p:blipFill>
              <p:spPr>
                <a:xfrm>
                  <a:off x="4840893" y="4494120"/>
                  <a:ext cx="23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9298" name="Freihand 39297">
                  <a:extLst>
                    <a:ext uri="{FF2B5EF4-FFF2-40B4-BE49-F238E27FC236}">
                      <a16:creationId xmlns:a16="http://schemas.microsoft.com/office/drawing/2014/main" id="{D605DC52-A433-4296-A6E9-E8D54F936EBB}"/>
                    </a:ext>
                  </a:extLst>
                </p14:cNvPr>
                <p14:cNvContentPartPr/>
                <p14:nvPr/>
              </p14:nvContentPartPr>
              <p14:xfrm>
                <a:off x="4787253" y="4499880"/>
                <a:ext cx="155160" cy="131760"/>
              </p14:xfrm>
            </p:contentPart>
          </mc:Choice>
          <mc:Fallback>
            <p:pic>
              <p:nvPicPr>
                <p:cNvPr id="39298" name="Freihand 39297">
                  <a:extLst>
                    <a:ext uri="{FF2B5EF4-FFF2-40B4-BE49-F238E27FC236}">
                      <a16:creationId xmlns:a16="http://schemas.microsoft.com/office/drawing/2014/main" id="{D605DC52-A433-4296-A6E9-E8D54F936EBB}"/>
                    </a:ext>
                  </a:extLst>
                </p:cNvPr>
                <p:cNvPicPr/>
                <p:nvPr/>
              </p:nvPicPr>
              <p:blipFill>
                <a:blip r:embed="rId698"/>
                <a:stretch>
                  <a:fillRect/>
                </a:stretch>
              </p:blipFill>
              <p:spPr>
                <a:xfrm>
                  <a:off x="4782933" y="4495560"/>
                  <a:ext cx="163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9299" name="Freihand 39298">
                  <a:extLst>
                    <a:ext uri="{FF2B5EF4-FFF2-40B4-BE49-F238E27FC236}">
                      <a16:creationId xmlns:a16="http://schemas.microsoft.com/office/drawing/2014/main" id="{D1CF5098-5A95-46FB-9381-DB1E6D1D59CA}"/>
                    </a:ext>
                  </a:extLst>
                </p14:cNvPr>
                <p14:cNvContentPartPr/>
                <p14:nvPr/>
              </p14:nvContentPartPr>
              <p14:xfrm>
                <a:off x="4932333" y="4534080"/>
                <a:ext cx="142560" cy="102960"/>
              </p14:xfrm>
            </p:contentPart>
          </mc:Choice>
          <mc:Fallback>
            <p:pic>
              <p:nvPicPr>
                <p:cNvPr id="39299" name="Freihand 39298">
                  <a:extLst>
                    <a:ext uri="{FF2B5EF4-FFF2-40B4-BE49-F238E27FC236}">
                      <a16:creationId xmlns:a16="http://schemas.microsoft.com/office/drawing/2014/main" id="{D1CF5098-5A95-46FB-9381-DB1E6D1D59CA}"/>
                    </a:ext>
                  </a:extLst>
                </p:cNvPr>
                <p:cNvPicPr/>
                <p:nvPr/>
              </p:nvPicPr>
              <p:blipFill>
                <a:blip r:embed="rId700"/>
                <a:stretch>
                  <a:fillRect/>
                </a:stretch>
              </p:blipFill>
              <p:spPr>
                <a:xfrm>
                  <a:off x="4928013" y="4529760"/>
                  <a:ext cx="151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9301" name="Freihand 39300">
                  <a:extLst>
                    <a:ext uri="{FF2B5EF4-FFF2-40B4-BE49-F238E27FC236}">
                      <a16:creationId xmlns:a16="http://schemas.microsoft.com/office/drawing/2014/main" id="{439AD6CE-CF64-48D0-99E3-13AC2932080B}"/>
                    </a:ext>
                  </a:extLst>
                </p14:cNvPr>
                <p14:cNvContentPartPr/>
                <p14:nvPr/>
              </p14:nvContentPartPr>
              <p14:xfrm>
                <a:off x="5147613" y="4524720"/>
                <a:ext cx="88200" cy="12600"/>
              </p14:xfrm>
            </p:contentPart>
          </mc:Choice>
          <mc:Fallback>
            <p:pic>
              <p:nvPicPr>
                <p:cNvPr id="39301" name="Freihand 39300">
                  <a:extLst>
                    <a:ext uri="{FF2B5EF4-FFF2-40B4-BE49-F238E27FC236}">
                      <a16:creationId xmlns:a16="http://schemas.microsoft.com/office/drawing/2014/main" id="{439AD6CE-CF64-48D0-99E3-13AC2932080B}"/>
                    </a:ext>
                  </a:extLst>
                </p:cNvPr>
                <p:cNvPicPr/>
                <p:nvPr/>
              </p:nvPicPr>
              <p:blipFill>
                <a:blip r:embed="rId702"/>
                <a:stretch>
                  <a:fillRect/>
                </a:stretch>
              </p:blipFill>
              <p:spPr>
                <a:xfrm>
                  <a:off x="5143293" y="4520400"/>
                  <a:ext cx="968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9302" name="Freihand 39301">
                  <a:extLst>
                    <a:ext uri="{FF2B5EF4-FFF2-40B4-BE49-F238E27FC236}">
                      <a16:creationId xmlns:a16="http://schemas.microsoft.com/office/drawing/2014/main" id="{7340DBE1-EB10-4B8E-BB5E-BC6A98F014D9}"/>
                    </a:ext>
                  </a:extLst>
                </p14:cNvPr>
                <p14:cNvContentPartPr/>
                <p14:nvPr/>
              </p14:nvContentPartPr>
              <p14:xfrm>
                <a:off x="5271093" y="4475760"/>
                <a:ext cx="43200" cy="100080"/>
              </p14:xfrm>
            </p:contentPart>
          </mc:Choice>
          <mc:Fallback>
            <p:pic>
              <p:nvPicPr>
                <p:cNvPr id="39302" name="Freihand 39301">
                  <a:extLst>
                    <a:ext uri="{FF2B5EF4-FFF2-40B4-BE49-F238E27FC236}">
                      <a16:creationId xmlns:a16="http://schemas.microsoft.com/office/drawing/2014/main" id="{7340DBE1-EB10-4B8E-BB5E-BC6A98F014D9}"/>
                    </a:ext>
                  </a:extLst>
                </p:cNvPr>
                <p:cNvPicPr/>
                <p:nvPr/>
              </p:nvPicPr>
              <p:blipFill>
                <a:blip r:embed="rId704"/>
                <a:stretch>
                  <a:fillRect/>
                </a:stretch>
              </p:blipFill>
              <p:spPr>
                <a:xfrm>
                  <a:off x="5266773" y="4471440"/>
                  <a:ext cx="51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9303" name="Freihand 39302">
                  <a:extLst>
                    <a:ext uri="{FF2B5EF4-FFF2-40B4-BE49-F238E27FC236}">
                      <a16:creationId xmlns:a16="http://schemas.microsoft.com/office/drawing/2014/main" id="{471274E4-47D5-4338-91A0-634F8CBF0A04}"/>
                    </a:ext>
                  </a:extLst>
                </p14:cNvPr>
                <p14:cNvContentPartPr/>
                <p14:nvPr/>
              </p14:nvContentPartPr>
              <p14:xfrm>
                <a:off x="5292693" y="4470360"/>
                <a:ext cx="91800" cy="94320"/>
              </p14:xfrm>
            </p:contentPart>
          </mc:Choice>
          <mc:Fallback>
            <p:pic>
              <p:nvPicPr>
                <p:cNvPr id="39303" name="Freihand 39302">
                  <a:extLst>
                    <a:ext uri="{FF2B5EF4-FFF2-40B4-BE49-F238E27FC236}">
                      <a16:creationId xmlns:a16="http://schemas.microsoft.com/office/drawing/2014/main" id="{471274E4-47D5-4338-91A0-634F8CBF0A04}"/>
                    </a:ext>
                  </a:extLst>
                </p:cNvPr>
                <p:cNvPicPr/>
                <p:nvPr/>
              </p:nvPicPr>
              <p:blipFill>
                <a:blip r:embed="rId706"/>
                <a:stretch>
                  <a:fillRect/>
                </a:stretch>
              </p:blipFill>
              <p:spPr>
                <a:xfrm>
                  <a:off x="5288373" y="4466040"/>
                  <a:ext cx="100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9304" name="Freihand 39303">
                  <a:extLst>
                    <a:ext uri="{FF2B5EF4-FFF2-40B4-BE49-F238E27FC236}">
                      <a16:creationId xmlns:a16="http://schemas.microsoft.com/office/drawing/2014/main" id="{734E5103-24F9-4B83-8551-7F552B55C913}"/>
                    </a:ext>
                  </a:extLst>
                </p14:cNvPr>
                <p14:cNvContentPartPr/>
                <p14:nvPr/>
              </p14:nvContentPartPr>
              <p14:xfrm>
                <a:off x="5399973" y="4518600"/>
                <a:ext cx="93600" cy="65160"/>
              </p14:xfrm>
            </p:contentPart>
          </mc:Choice>
          <mc:Fallback>
            <p:pic>
              <p:nvPicPr>
                <p:cNvPr id="39304" name="Freihand 39303">
                  <a:extLst>
                    <a:ext uri="{FF2B5EF4-FFF2-40B4-BE49-F238E27FC236}">
                      <a16:creationId xmlns:a16="http://schemas.microsoft.com/office/drawing/2014/main" id="{734E5103-24F9-4B83-8551-7F552B55C913}"/>
                    </a:ext>
                  </a:extLst>
                </p:cNvPr>
                <p:cNvPicPr/>
                <p:nvPr/>
              </p:nvPicPr>
              <p:blipFill>
                <a:blip r:embed="rId708"/>
                <a:stretch>
                  <a:fillRect/>
                </a:stretch>
              </p:blipFill>
              <p:spPr>
                <a:xfrm>
                  <a:off x="5395653" y="4514280"/>
                  <a:ext cx="102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9305" name="Freihand 39304">
                  <a:extLst>
                    <a:ext uri="{FF2B5EF4-FFF2-40B4-BE49-F238E27FC236}">
                      <a16:creationId xmlns:a16="http://schemas.microsoft.com/office/drawing/2014/main" id="{496565C0-B80C-416B-A8CD-1A0E15C6C11B}"/>
                    </a:ext>
                  </a:extLst>
                </p14:cNvPr>
                <p14:cNvContentPartPr/>
                <p14:nvPr/>
              </p14:nvContentPartPr>
              <p14:xfrm>
                <a:off x="5454333" y="4454880"/>
                <a:ext cx="34920" cy="4680"/>
              </p14:xfrm>
            </p:contentPart>
          </mc:Choice>
          <mc:Fallback>
            <p:pic>
              <p:nvPicPr>
                <p:cNvPr id="39305" name="Freihand 39304">
                  <a:extLst>
                    <a:ext uri="{FF2B5EF4-FFF2-40B4-BE49-F238E27FC236}">
                      <a16:creationId xmlns:a16="http://schemas.microsoft.com/office/drawing/2014/main" id="{496565C0-B80C-416B-A8CD-1A0E15C6C11B}"/>
                    </a:ext>
                  </a:extLst>
                </p:cNvPr>
                <p:cNvPicPr/>
                <p:nvPr/>
              </p:nvPicPr>
              <p:blipFill>
                <a:blip r:embed="rId710"/>
                <a:stretch>
                  <a:fillRect/>
                </a:stretch>
              </p:blipFill>
              <p:spPr>
                <a:xfrm>
                  <a:off x="5450013" y="4450560"/>
                  <a:ext cx="43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9306" name="Freihand 39305">
                  <a:extLst>
                    <a:ext uri="{FF2B5EF4-FFF2-40B4-BE49-F238E27FC236}">
                      <a16:creationId xmlns:a16="http://schemas.microsoft.com/office/drawing/2014/main" id="{849ED2F2-DFB8-4E6F-816C-392B1F5F3209}"/>
                    </a:ext>
                  </a:extLst>
                </p14:cNvPr>
                <p14:cNvContentPartPr/>
                <p14:nvPr/>
              </p14:nvContentPartPr>
              <p14:xfrm>
                <a:off x="5496813" y="4459200"/>
                <a:ext cx="6840" cy="8640"/>
              </p14:xfrm>
            </p:contentPart>
          </mc:Choice>
          <mc:Fallback>
            <p:pic>
              <p:nvPicPr>
                <p:cNvPr id="39306" name="Freihand 39305">
                  <a:extLst>
                    <a:ext uri="{FF2B5EF4-FFF2-40B4-BE49-F238E27FC236}">
                      <a16:creationId xmlns:a16="http://schemas.microsoft.com/office/drawing/2014/main" id="{849ED2F2-DFB8-4E6F-816C-392B1F5F3209}"/>
                    </a:ext>
                  </a:extLst>
                </p:cNvPr>
                <p:cNvPicPr/>
                <p:nvPr/>
              </p:nvPicPr>
              <p:blipFill>
                <a:blip r:embed="rId712"/>
                <a:stretch>
                  <a:fillRect/>
                </a:stretch>
              </p:blipFill>
              <p:spPr>
                <a:xfrm>
                  <a:off x="5492493" y="4454880"/>
                  <a:ext cx="154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9308" name="Freihand 39307">
                  <a:extLst>
                    <a:ext uri="{FF2B5EF4-FFF2-40B4-BE49-F238E27FC236}">
                      <a16:creationId xmlns:a16="http://schemas.microsoft.com/office/drawing/2014/main" id="{91221181-3E71-4214-A2B5-AE689C7A11CC}"/>
                    </a:ext>
                  </a:extLst>
                </p14:cNvPr>
                <p14:cNvContentPartPr/>
                <p14:nvPr/>
              </p14:nvContentPartPr>
              <p14:xfrm>
                <a:off x="3932613" y="4518600"/>
                <a:ext cx="113760" cy="159840"/>
              </p14:xfrm>
            </p:contentPart>
          </mc:Choice>
          <mc:Fallback>
            <p:pic>
              <p:nvPicPr>
                <p:cNvPr id="39308" name="Freihand 39307">
                  <a:extLst>
                    <a:ext uri="{FF2B5EF4-FFF2-40B4-BE49-F238E27FC236}">
                      <a16:creationId xmlns:a16="http://schemas.microsoft.com/office/drawing/2014/main" id="{91221181-3E71-4214-A2B5-AE689C7A11CC}"/>
                    </a:ext>
                  </a:extLst>
                </p:cNvPr>
                <p:cNvPicPr/>
                <p:nvPr/>
              </p:nvPicPr>
              <p:blipFill>
                <a:blip r:embed="rId714"/>
                <a:stretch>
                  <a:fillRect/>
                </a:stretch>
              </p:blipFill>
              <p:spPr>
                <a:xfrm>
                  <a:off x="3928293" y="4514280"/>
                  <a:ext cx="122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9309" name="Freihand 39308">
                  <a:extLst>
                    <a:ext uri="{FF2B5EF4-FFF2-40B4-BE49-F238E27FC236}">
                      <a16:creationId xmlns:a16="http://schemas.microsoft.com/office/drawing/2014/main" id="{64392003-BEAD-4DF8-906D-1C6BC53B30AE}"/>
                    </a:ext>
                  </a:extLst>
                </p14:cNvPr>
                <p14:cNvContentPartPr/>
                <p14:nvPr/>
              </p14:nvContentPartPr>
              <p14:xfrm>
                <a:off x="4071213" y="4550640"/>
                <a:ext cx="11880" cy="97560"/>
              </p14:xfrm>
            </p:contentPart>
          </mc:Choice>
          <mc:Fallback>
            <p:pic>
              <p:nvPicPr>
                <p:cNvPr id="39309" name="Freihand 39308">
                  <a:extLst>
                    <a:ext uri="{FF2B5EF4-FFF2-40B4-BE49-F238E27FC236}">
                      <a16:creationId xmlns:a16="http://schemas.microsoft.com/office/drawing/2014/main" id="{64392003-BEAD-4DF8-906D-1C6BC53B30AE}"/>
                    </a:ext>
                  </a:extLst>
                </p:cNvPr>
                <p:cNvPicPr/>
                <p:nvPr/>
              </p:nvPicPr>
              <p:blipFill>
                <a:blip r:embed="rId716"/>
                <a:stretch>
                  <a:fillRect/>
                </a:stretch>
              </p:blipFill>
              <p:spPr>
                <a:xfrm>
                  <a:off x="4066893" y="4546320"/>
                  <a:ext cx="20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9310" name="Freihand 39309">
                  <a:extLst>
                    <a:ext uri="{FF2B5EF4-FFF2-40B4-BE49-F238E27FC236}">
                      <a16:creationId xmlns:a16="http://schemas.microsoft.com/office/drawing/2014/main" id="{30601456-B818-4A53-BA89-2631B5CADFD0}"/>
                    </a:ext>
                  </a:extLst>
                </p14:cNvPr>
                <p14:cNvContentPartPr/>
                <p14:nvPr/>
              </p14:nvContentPartPr>
              <p14:xfrm>
                <a:off x="4017213" y="4525800"/>
                <a:ext cx="122040" cy="165240"/>
              </p14:xfrm>
            </p:contentPart>
          </mc:Choice>
          <mc:Fallback>
            <p:pic>
              <p:nvPicPr>
                <p:cNvPr id="39310" name="Freihand 39309">
                  <a:extLst>
                    <a:ext uri="{FF2B5EF4-FFF2-40B4-BE49-F238E27FC236}">
                      <a16:creationId xmlns:a16="http://schemas.microsoft.com/office/drawing/2014/main" id="{30601456-B818-4A53-BA89-2631B5CADFD0}"/>
                    </a:ext>
                  </a:extLst>
                </p:cNvPr>
                <p:cNvPicPr/>
                <p:nvPr/>
              </p:nvPicPr>
              <p:blipFill>
                <a:blip r:embed="rId718"/>
                <a:stretch>
                  <a:fillRect/>
                </a:stretch>
              </p:blipFill>
              <p:spPr>
                <a:xfrm>
                  <a:off x="4012893" y="4521480"/>
                  <a:ext cx="1306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9312" name="Freihand 39311">
                  <a:extLst>
                    <a:ext uri="{FF2B5EF4-FFF2-40B4-BE49-F238E27FC236}">
                      <a16:creationId xmlns:a16="http://schemas.microsoft.com/office/drawing/2014/main" id="{E780E8E1-3A28-4E13-8C48-11DD4956B7BE}"/>
                    </a:ext>
                  </a:extLst>
                </p14:cNvPr>
                <p14:cNvContentPartPr/>
                <p14:nvPr/>
              </p14:nvContentPartPr>
              <p14:xfrm>
                <a:off x="4381173" y="4313400"/>
                <a:ext cx="518040" cy="89280"/>
              </p14:xfrm>
            </p:contentPart>
          </mc:Choice>
          <mc:Fallback>
            <p:pic>
              <p:nvPicPr>
                <p:cNvPr id="39312" name="Freihand 39311">
                  <a:extLst>
                    <a:ext uri="{FF2B5EF4-FFF2-40B4-BE49-F238E27FC236}">
                      <a16:creationId xmlns:a16="http://schemas.microsoft.com/office/drawing/2014/main" id="{E780E8E1-3A28-4E13-8C48-11DD4956B7BE}"/>
                    </a:ext>
                  </a:extLst>
                </p:cNvPr>
                <p:cNvPicPr/>
                <p:nvPr/>
              </p:nvPicPr>
              <p:blipFill>
                <a:blip r:embed="rId720"/>
                <a:stretch>
                  <a:fillRect/>
                </a:stretch>
              </p:blipFill>
              <p:spPr>
                <a:xfrm>
                  <a:off x="4376853" y="4309080"/>
                  <a:ext cx="526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9313" name="Freihand 39312">
                  <a:extLst>
                    <a:ext uri="{FF2B5EF4-FFF2-40B4-BE49-F238E27FC236}">
                      <a16:creationId xmlns:a16="http://schemas.microsoft.com/office/drawing/2014/main" id="{7515F25F-9290-401F-846A-793BE2D929AF}"/>
                    </a:ext>
                  </a:extLst>
                </p14:cNvPr>
                <p14:cNvContentPartPr/>
                <p14:nvPr/>
              </p14:nvContentPartPr>
              <p14:xfrm>
                <a:off x="4488813" y="4121520"/>
                <a:ext cx="16200" cy="92880"/>
              </p14:xfrm>
            </p:contentPart>
          </mc:Choice>
          <mc:Fallback>
            <p:pic>
              <p:nvPicPr>
                <p:cNvPr id="39313" name="Freihand 39312">
                  <a:extLst>
                    <a:ext uri="{FF2B5EF4-FFF2-40B4-BE49-F238E27FC236}">
                      <a16:creationId xmlns:a16="http://schemas.microsoft.com/office/drawing/2014/main" id="{7515F25F-9290-401F-846A-793BE2D929AF}"/>
                    </a:ext>
                  </a:extLst>
                </p:cNvPr>
                <p:cNvPicPr/>
                <p:nvPr/>
              </p:nvPicPr>
              <p:blipFill>
                <a:blip r:embed="rId722"/>
                <a:stretch>
                  <a:fillRect/>
                </a:stretch>
              </p:blipFill>
              <p:spPr>
                <a:xfrm>
                  <a:off x="4484493" y="4117200"/>
                  <a:ext cx="24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9314" name="Freihand 39313">
                  <a:extLst>
                    <a:ext uri="{FF2B5EF4-FFF2-40B4-BE49-F238E27FC236}">
                      <a16:creationId xmlns:a16="http://schemas.microsoft.com/office/drawing/2014/main" id="{E680B89D-C7E2-49C5-AE50-A8F5766D076B}"/>
                    </a:ext>
                  </a:extLst>
                </p14:cNvPr>
                <p14:cNvContentPartPr/>
                <p14:nvPr/>
              </p14:nvContentPartPr>
              <p14:xfrm>
                <a:off x="4536333" y="4102440"/>
                <a:ext cx="23040" cy="142920"/>
              </p14:xfrm>
            </p:contentPart>
          </mc:Choice>
          <mc:Fallback>
            <p:pic>
              <p:nvPicPr>
                <p:cNvPr id="39314" name="Freihand 39313">
                  <a:extLst>
                    <a:ext uri="{FF2B5EF4-FFF2-40B4-BE49-F238E27FC236}">
                      <a16:creationId xmlns:a16="http://schemas.microsoft.com/office/drawing/2014/main" id="{E680B89D-C7E2-49C5-AE50-A8F5766D076B}"/>
                    </a:ext>
                  </a:extLst>
                </p:cNvPr>
                <p:cNvPicPr/>
                <p:nvPr/>
              </p:nvPicPr>
              <p:blipFill>
                <a:blip r:embed="rId724"/>
                <a:stretch>
                  <a:fillRect/>
                </a:stretch>
              </p:blipFill>
              <p:spPr>
                <a:xfrm>
                  <a:off x="4532013" y="4098120"/>
                  <a:ext cx="31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9315" name="Freihand 39314">
                  <a:extLst>
                    <a:ext uri="{FF2B5EF4-FFF2-40B4-BE49-F238E27FC236}">
                      <a16:creationId xmlns:a16="http://schemas.microsoft.com/office/drawing/2014/main" id="{692962B6-C94B-4552-813D-C5C964BE0959}"/>
                    </a:ext>
                  </a:extLst>
                </p14:cNvPr>
                <p14:cNvContentPartPr/>
                <p14:nvPr/>
              </p14:nvContentPartPr>
              <p14:xfrm>
                <a:off x="4501773" y="4087320"/>
                <a:ext cx="160200" cy="104760"/>
              </p14:xfrm>
            </p:contentPart>
          </mc:Choice>
          <mc:Fallback>
            <p:pic>
              <p:nvPicPr>
                <p:cNvPr id="39315" name="Freihand 39314">
                  <a:extLst>
                    <a:ext uri="{FF2B5EF4-FFF2-40B4-BE49-F238E27FC236}">
                      <a16:creationId xmlns:a16="http://schemas.microsoft.com/office/drawing/2014/main" id="{692962B6-C94B-4552-813D-C5C964BE0959}"/>
                    </a:ext>
                  </a:extLst>
                </p:cNvPr>
                <p:cNvPicPr/>
                <p:nvPr/>
              </p:nvPicPr>
              <p:blipFill>
                <a:blip r:embed="rId726"/>
                <a:stretch>
                  <a:fillRect/>
                </a:stretch>
              </p:blipFill>
              <p:spPr>
                <a:xfrm>
                  <a:off x="4497453" y="4083000"/>
                  <a:ext cx="168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9316" name="Freihand 39315">
                  <a:extLst>
                    <a:ext uri="{FF2B5EF4-FFF2-40B4-BE49-F238E27FC236}">
                      <a16:creationId xmlns:a16="http://schemas.microsoft.com/office/drawing/2014/main" id="{2A08DACF-258F-4503-ACFE-02498DD3613C}"/>
                    </a:ext>
                  </a:extLst>
                </p14:cNvPr>
                <p14:cNvContentPartPr/>
                <p14:nvPr/>
              </p14:nvContentPartPr>
              <p14:xfrm>
                <a:off x="4590693" y="4076880"/>
                <a:ext cx="145080" cy="165960"/>
              </p14:xfrm>
            </p:contentPart>
          </mc:Choice>
          <mc:Fallback>
            <p:pic>
              <p:nvPicPr>
                <p:cNvPr id="39316" name="Freihand 39315">
                  <a:extLst>
                    <a:ext uri="{FF2B5EF4-FFF2-40B4-BE49-F238E27FC236}">
                      <a16:creationId xmlns:a16="http://schemas.microsoft.com/office/drawing/2014/main" id="{2A08DACF-258F-4503-ACFE-02498DD3613C}"/>
                    </a:ext>
                  </a:extLst>
                </p:cNvPr>
                <p:cNvPicPr/>
                <p:nvPr/>
              </p:nvPicPr>
              <p:blipFill>
                <a:blip r:embed="rId728"/>
                <a:stretch>
                  <a:fillRect/>
                </a:stretch>
              </p:blipFill>
              <p:spPr>
                <a:xfrm>
                  <a:off x="4586373" y="4072560"/>
                  <a:ext cx="153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9352" name="Freihand 39351">
                  <a:extLst>
                    <a:ext uri="{FF2B5EF4-FFF2-40B4-BE49-F238E27FC236}">
                      <a16:creationId xmlns:a16="http://schemas.microsoft.com/office/drawing/2014/main" id="{9F22AB0B-7431-40FB-823F-677D2CF3F84B}"/>
                    </a:ext>
                  </a:extLst>
                </p14:cNvPr>
                <p14:cNvContentPartPr/>
                <p14:nvPr/>
              </p14:nvContentPartPr>
              <p14:xfrm>
                <a:off x="3757293" y="487320"/>
                <a:ext cx="1965240" cy="1857960"/>
              </p14:xfrm>
            </p:contentPart>
          </mc:Choice>
          <mc:Fallback>
            <p:pic>
              <p:nvPicPr>
                <p:cNvPr id="39352" name="Freihand 39351">
                  <a:extLst>
                    <a:ext uri="{FF2B5EF4-FFF2-40B4-BE49-F238E27FC236}">
                      <a16:creationId xmlns:a16="http://schemas.microsoft.com/office/drawing/2014/main" id="{9F22AB0B-7431-40FB-823F-677D2CF3F84B}"/>
                    </a:ext>
                  </a:extLst>
                </p:cNvPr>
                <p:cNvPicPr/>
                <p:nvPr/>
              </p:nvPicPr>
              <p:blipFill>
                <a:blip r:embed="rId730"/>
                <a:stretch>
                  <a:fillRect/>
                </a:stretch>
              </p:blipFill>
              <p:spPr>
                <a:xfrm>
                  <a:off x="3752973" y="483000"/>
                  <a:ext cx="1973880" cy="18666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9353" name="Freihand 39352">
                  <a:extLst>
                    <a:ext uri="{FF2B5EF4-FFF2-40B4-BE49-F238E27FC236}">
                      <a16:creationId xmlns:a16="http://schemas.microsoft.com/office/drawing/2014/main" id="{6E0FF50B-8D57-4CC8-890A-3FFB680444B1}"/>
                    </a:ext>
                  </a:extLst>
                </p14:cNvPr>
                <p14:cNvContentPartPr/>
                <p14:nvPr/>
              </p14:nvContentPartPr>
              <p14:xfrm>
                <a:off x="5641533" y="2225760"/>
                <a:ext cx="149040" cy="239400"/>
              </p14:xfrm>
            </p:contentPart>
          </mc:Choice>
          <mc:Fallback>
            <p:pic>
              <p:nvPicPr>
                <p:cNvPr id="39353" name="Freihand 39352">
                  <a:extLst>
                    <a:ext uri="{FF2B5EF4-FFF2-40B4-BE49-F238E27FC236}">
                      <a16:creationId xmlns:a16="http://schemas.microsoft.com/office/drawing/2014/main" id="{6E0FF50B-8D57-4CC8-890A-3FFB680444B1}"/>
                    </a:ext>
                  </a:extLst>
                </p:cNvPr>
                <p:cNvPicPr/>
                <p:nvPr/>
              </p:nvPicPr>
              <p:blipFill>
                <a:blip r:embed="rId732"/>
                <a:stretch>
                  <a:fillRect/>
                </a:stretch>
              </p:blipFill>
              <p:spPr>
                <a:xfrm>
                  <a:off x="5637213" y="2221440"/>
                  <a:ext cx="157680" cy="248040"/>
                </a:xfrm>
                <a:prstGeom prst="rect">
                  <a:avLst/>
                </a:prstGeom>
              </p:spPr>
            </p:pic>
          </mc:Fallback>
        </mc:AlternateContent>
      </p:grpSp>
      <p:grpSp>
        <p:nvGrpSpPr>
          <p:cNvPr id="39359" name="Gruppieren 39358">
            <a:extLst>
              <a:ext uri="{FF2B5EF4-FFF2-40B4-BE49-F238E27FC236}">
                <a16:creationId xmlns:a16="http://schemas.microsoft.com/office/drawing/2014/main" id="{A608BA03-90D7-4A76-BAD4-810E0289331D}"/>
              </a:ext>
            </a:extLst>
          </p:cNvPr>
          <p:cNvGrpSpPr/>
          <p:nvPr/>
        </p:nvGrpSpPr>
        <p:grpSpPr>
          <a:xfrm>
            <a:off x="5348493" y="853800"/>
            <a:ext cx="353520" cy="254880"/>
            <a:chOff x="5348493" y="853800"/>
            <a:chExt cx="353520" cy="254880"/>
          </a:xfrm>
        </p:grpSpPr>
        <mc:AlternateContent xmlns:mc="http://schemas.openxmlformats.org/markup-compatibility/2006">
          <mc:Choice xmlns:p14="http://schemas.microsoft.com/office/powerpoint/2010/main" Requires="p14">
            <p:contentPart p14:bwMode="auto" r:id="rId733">
              <p14:nvContentPartPr>
                <p14:cNvPr id="39355" name="Freihand 39354">
                  <a:extLst>
                    <a:ext uri="{FF2B5EF4-FFF2-40B4-BE49-F238E27FC236}">
                      <a16:creationId xmlns:a16="http://schemas.microsoft.com/office/drawing/2014/main" id="{6528B207-CC88-48E5-AA81-DCF44114D000}"/>
                    </a:ext>
                  </a:extLst>
                </p14:cNvPr>
                <p14:cNvContentPartPr/>
                <p14:nvPr/>
              </p14:nvContentPartPr>
              <p14:xfrm>
                <a:off x="5348493" y="853800"/>
                <a:ext cx="170640" cy="183240"/>
              </p14:xfrm>
            </p:contentPart>
          </mc:Choice>
          <mc:Fallback>
            <p:pic>
              <p:nvPicPr>
                <p:cNvPr id="39355" name="Freihand 39354">
                  <a:extLst>
                    <a:ext uri="{FF2B5EF4-FFF2-40B4-BE49-F238E27FC236}">
                      <a16:creationId xmlns:a16="http://schemas.microsoft.com/office/drawing/2014/main" id="{6528B207-CC88-48E5-AA81-DCF44114D000}"/>
                    </a:ext>
                  </a:extLst>
                </p:cNvPr>
                <p:cNvPicPr/>
                <p:nvPr/>
              </p:nvPicPr>
              <p:blipFill>
                <a:blip r:embed="rId734"/>
                <a:stretch>
                  <a:fillRect/>
                </a:stretch>
              </p:blipFill>
              <p:spPr>
                <a:xfrm>
                  <a:off x="5344173" y="849480"/>
                  <a:ext cx="179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9356" name="Freihand 39355">
                  <a:extLst>
                    <a:ext uri="{FF2B5EF4-FFF2-40B4-BE49-F238E27FC236}">
                      <a16:creationId xmlns:a16="http://schemas.microsoft.com/office/drawing/2014/main" id="{B92D669A-4D69-4045-A236-F2B55232162A}"/>
                    </a:ext>
                  </a:extLst>
                </p14:cNvPr>
                <p14:cNvContentPartPr/>
                <p14:nvPr/>
              </p14:nvContentPartPr>
              <p14:xfrm>
                <a:off x="5492853" y="987720"/>
                <a:ext cx="92160" cy="120960"/>
              </p14:xfrm>
            </p:contentPart>
          </mc:Choice>
          <mc:Fallback>
            <p:pic>
              <p:nvPicPr>
                <p:cNvPr id="39356" name="Freihand 39355">
                  <a:extLst>
                    <a:ext uri="{FF2B5EF4-FFF2-40B4-BE49-F238E27FC236}">
                      <a16:creationId xmlns:a16="http://schemas.microsoft.com/office/drawing/2014/main" id="{B92D669A-4D69-4045-A236-F2B55232162A}"/>
                    </a:ext>
                  </a:extLst>
                </p:cNvPr>
                <p:cNvPicPr/>
                <p:nvPr/>
              </p:nvPicPr>
              <p:blipFill>
                <a:blip r:embed="rId736"/>
                <a:stretch>
                  <a:fillRect/>
                </a:stretch>
              </p:blipFill>
              <p:spPr>
                <a:xfrm>
                  <a:off x="5488533" y="983400"/>
                  <a:ext cx="100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9357" name="Freihand 39356">
                  <a:extLst>
                    <a:ext uri="{FF2B5EF4-FFF2-40B4-BE49-F238E27FC236}">
                      <a16:creationId xmlns:a16="http://schemas.microsoft.com/office/drawing/2014/main" id="{65B84526-2752-4E40-B366-CB45BFF84814}"/>
                    </a:ext>
                  </a:extLst>
                </p14:cNvPr>
                <p14:cNvContentPartPr/>
                <p14:nvPr/>
              </p14:nvContentPartPr>
              <p14:xfrm>
                <a:off x="5625333" y="957120"/>
                <a:ext cx="15480" cy="136800"/>
              </p14:xfrm>
            </p:contentPart>
          </mc:Choice>
          <mc:Fallback>
            <p:pic>
              <p:nvPicPr>
                <p:cNvPr id="39357" name="Freihand 39356">
                  <a:extLst>
                    <a:ext uri="{FF2B5EF4-FFF2-40B4-BE49-F238E27FC236}">
                      <a16:creationId xmlns:a16="http://schemas.microsoft.com/office/drawing/2014/main" id="{65B84526-2752-4E40-B366-CB45BFF84814}"/>
                    </a:ext>
                  </a:extLst>
                </p:cNvPr>
                <p:cNvPicPr/>
                <p:nvPr/>
              </p:nvPicPr>
              <p:blipFill>
                <a:blip r:embed="rId738"/>
                <a:stretch>
                  <a:fillRect/>
                </a:stretch>
              </p:blipFill>
              <p:spPr>
                <a:xfrm>
                  <a:off x="5621013" y="952800"/>
                  <a:ext cx="24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9358" name="Freihand 39357">
                  <a:extLst>
                    <a:ext uri="{FF2B5EF4-FFF2-40B4-BE49-F238E27FC236}">
                      <a16:creationId xmlns:a16="http://schemas.microsoft.com/office/drawing/2014/main" id="{23C83950-336E-4AF1-85C0-DB09EB8E615B}"/>
                    </a:ext>
                  </a:extLst>
                </p14:cNvPr>
                <p14:cNvContentPartPr/>
                <p14:nvPr/>
              </p14:nvContentPartPr>
              <p14:xfrm>
                <a:off x="5607333" y="1001040"/>
                <a:ext cx="94680" cy="29520"/>
              </p14:xfrm>
            </p:contentPart>
          </mc:Choice>
          <mc:Fallback>
            <p:pic>
              <p:nvPicPr>
                <p:cNvPr id="39358" name="Freihand 39357">
                  <a:extLst>
                    <a:ext uri="{FF2B5EF4-FFF2-40B4-BE49-F238E27FC236}">
                      <a16:creationId xmlns:a16="http://schemas.microsoft.com/office/drawing/2014/main" id="{23C83950-336E-4AF1-85C0-DB09EB8E615B}"/>
                    </a:ext>
                  </a:extLst>
                </p:cNvPr>
                <p:cNvPicPr/>
                <p:nvPr/>
              </p:nvPicPr>
              <p:blipFill>
                <a:blip r:embed="rId740"/>
                <a:stretch>
                  <a:fillRect/>
                </a:stretch>
              </p:blipFill>
              <p:spPr>
                <a:xfrm>
                  <a:off x="5603013" y="996720"/>
                  <a:ext cx="103320" cy="38160"/>
                </a:xfrm>
                <a:prstGeom prst="rect">
                  <a:avLst/>
                </a:prstGeom>
              </p:spPr>
            </p:pic>
          </mc:Fallback>
        </mc:AlternateContent>
      </p:grpSp>
      <p:grpSp>
        <p:nvGrpSpPr>
          <p:cNvPr id="39378" name="Gruppieren 39377">
            <a:extLst>
              <a:ext uri="{FF2B5EF4-FFF2-40B4-BE49-F238E27FC236}">
                <a16:creationId xmlns:a16="http://schemas.microsoft.com/office/drawing/2014/main" id="{41FD5F69-E934-4CFE-AB40-E1EBC4CE3B37}"/>
              </a:ext>
            </a:extLst>
          </p:cNvPr>
          <p:cNvGrpSpPr/>
          <p:nvPr/>
        </p:nvGrpSpPr>
        <p:grpSpPr>
          <a:xfrm>
            <a:off x="8364933" y="173040"/>
            <a:ext cx="3246480" cy="746640"/>
            <a:chOff x="8364933" y="173040"/>
            <a:chExt cx="3246480" cy="746640"/>
          </a:xfrm>
        </p:grpSpPr>
        <mc:AlternateContent xmlns:mc="http://schemas.openxmlformats.org/markup-compatibility/2006">
          <mc:Choice xmlns:p14="http://schemas.microsoft.com/office/powerpoint/2010/main" Requires="p14">
            <p:contentPart p14:bwMode="auto" r:id="rId741">
              <p14:nvContentPartPr>
                <p14:cNvPr id="22" name="Freihand 21">
                  <a:extLst>
                    <a:ext uri="{FF2B5EF4-FFF2-40B4-BE49-F238E27FC236}">
                      <a16:creationId xmlns:a16="http://schemas.microsoft.com/office/drawing/2014/main" id="{2CA0B165-01D1-4D8D-99E6-D6A888EE241E}"/>
                    </a:ext>
                  </a:extLst>
                </p14:cNvPr>
                <p14:cNvContentPartPr/>
                <p14:nvPr/>
              </p14:nvContentPartPr>
              <p14:xfrm>
                <a:off x="8492733" y="231720"/>
                <a:ext cx="132480" cy="121680"/>
              </p14:xfrm>
            </p:contentPart>
          </mc:Choice>
          <mc:Fallback>
            <p:pic>
              <p:nvPicPr>
                <p:cNvPr id="22" name="Freihand 21">
                  <a:extLst>
                    <a:ext uri="{FF2B5EF4-FFF2-40B4-BE49-F238E27FC236}">
                      <a16:creationId xmlns:a16="http://schemas.microsoft.com/office/drawing/2014/main" id="{2CA0B165-01D1-4D8D-99E6-D6A888EE241E}"/>
                    </a:ext>
                  </a:extLst>
                </p:cNvPr>
                <p:cNvPicPr/>
                <p:nvPr/>
              </p:nvPicPr>
              <p:blipFill>
                <a:blip r:embed="rId742"/>
                <a:stretch>
                  <a:fillRect/>
                </a:stretch>
              </p:blipFill>
              <p:spPr>
                <a:xfrm>
                  <a:off x="8488413" y="227400"/>
                  <a:ext cx="141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23" name="Freihand 22">
                  <a:extLst>
                    <a:ext uri="{FF2B5EF4-FFF2-40B4-BE49-F238E27FC236}">
                      <a16:creationId xmlns:a16="http://schemas.microsoft.com/office/drawing/2014/main" id="{CB79AAD7-423B-4974-935C-8DB7DC2CB57A}"/>
                    </a:ext>
                  </a:extLst>
                </p14:cNvPr>
                <p14:cNvContentPartPr/>
                <p14:nvPr/>
              </p14:nvContentPartPr>
              <p14:xfrm>
                <a:off x="8684613" y="325320"/>
                <a:ext cx="16920" cy="104400"/>
              </p14:xfrm>
            </p:contentPart>
          </mc:Choice>
          <mc:Fallback>
            <p:pic>
              <p:nvPicPr>
                <p:cNvPr id="23" name="Freihand 22">
                  <a:extLst>
                    <a:ext uri="{FF2B5EF4-FFF2-40B4-BE49-F238E27FC236}">
                      <a16:creationId xmlns:a16="http://schemas.microsoft.com/office/drawing/2014/main" id="{CB79AAD7-423B-4974-935C-8DB7DC2CB57A}"/>
                    </a:ext>
                  </a:extLst>
                </p:cNvPr>
                <p:cNvPicPr/>
                <p:nvPr/>
              </p:nvPicPr>
              <p:blipFill>
                <a:blip r:embed="rId744"/>
                <a:stretch>
                  <a:fillRect/>
                </a:stretch>
              </p:blipFill>
              <p:spPr>
                <a:xfrm>
                  <a:off x="8680293" y="321000"/>
                  <a:ext cx="25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24" name="Freihand 23">
                  <a:extLst>
                    <a:ext uri="{FF2B5EF4-FFF2-40B4-BE49-F238E27FC236}">
                      <a16:creationId xmlns:a16="http://schemas.microsoft.com/office/drawing/2014/main" id="{44BE0F8B-51D6-4A23-A2B3-382929DEB0C0}"/>
                    </a:ext>
                  </a:extLst>
                </p14:cNvPr>
                <p14:cNvContentPartPr/>
                <p14:nvPr/>
              </p14:nvContentPartPr>
              <p14:xfrm>
                <a:off x="8746893" y="326400"/>
                <a:ext cx="30960" cy="103320"/>
              </p14:xfrm>
            </p:contentPart>
          </mc:Choice>
          <mc:Fallback>
            <p:pic>
              <p:nvPicPr>
                <p:cNvPr id="24" name="Freihand 23">
                  <a:extLst>
                    <a:ext uri="{FF2B5EF4-FFF2-40B4-BE49-F238E27FC236}">
                      <a16:creationId xmlns:a16="http://schemas.microsoft.com/office/drawing/2014/main" id="{44BE0F8B-51D6-4A23-A2B3-382929DEB0C0}"/>
                    </a:ext>
                  </a:extLst>
                </p:cNvPr>
                <p:cNvPicPr/>
                <p:nvPr/>
              </p:nvPicPr>
              <p:blipFill>
                <a:blip r:embed="rId746"/>
                <a:stretch>
                  <a:fillRect/>
                </a:stretch>
              </p:blipFill>
              <p:spPr>
                <a:xfrm>
                  <a:off x="8742573" y="322080"/>
                  <a:ext cx="39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25" name="Freihand 24">
                  <a:extLst>
                    <a:ext uri="{FF2B5EF4-FFF2-40B4-BE49-F238E27FC236}">
                      <a16:creationId xmlns:a16="http://schemas.microsoft.com/office/drawing/2014/main" id="{48F14CEF-C265-48DD-8845-DFC8E315C82C}"/>
                    </a:ext>
                  </a:extLst>
                </p14:cNvPr>
                <p14:cNvContentPartPr/>
                <p14:nvPr/>
              </p14:nvContentPartPr>
              <p14:xfrm>
                <a:off x="8699013" y="378960"/>
                <a:ext cx="71640" cy="5760"/>
              </p14:xfrm>
            </p:contentPart>
          </mc:Choice>
          <mc:Fallback>
            <p:pic>
              <p:nvPicPr>
                <p:cNvPr id="25" name="Freihand 24">
                  <a:extLst>
                    <a:ext uri="{FF2B5EF4-FFF2-40B4-BE49-F238E27FC236}">
                      <a16:creationId xmlns:a16="http://schemas.microsoft.com/office/drawing/2014/main" id="{48F14CEF-C265-48DD-8845-DFC8E315C82C}"/>
                    </a:ext>
                  </a:extLst>
                </p:cNvPr>
                <p:cNvPicPr/>
                <p:nvPr/>
              </p:nvPicPr>
              <p:blipFill>
                <a:blip r:embed="rId748"/>
                <a:stretch>
                  <a:fillRect/>
                </a:stretch>
              </p:blipFill>
              <p:spPr>
                <a:xfrm>
                  <a:off x="8694693" y="374640"/>
                  <a:ext cx="80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26" name="Freihand 25">
                  <a:extLst>
                    <a:ext uri="{FF2B5EF4-FFF2-40B4-BE49-F238E27FC236}">
                      <a16:creationId xmlns:a16="http://schemas.microsoft.com/office/drawing/2014/main" id="{58B42C3B-4F84-442A-86D5-F02F778DDB8B}"/>
                    </a:ext>
                  </a:extLst>
                </p14:cNvPr>
                <p14:cNvContentPartPr/>
                <p14:nvPr/>
              </p14:nvContentPartPr>
              <p14:xfrm>
                <a:off x="8918973" y="237840"/>
                <a:ext cx="19800" cy="21600"/>
              </p14:xfrm>
            </p:contentPart>
          </mc:Choice>
          <mc:Fallback>
            <p:pic>
              <p:nvPicPr>
                <p:cNvPr id="26" name="Freihand 25">
                  <a:extLst>
                    <a:ext uri="{FF2B5EF4-FFF2-40B4-BE49-F238E27FC236}">
                      <a16:creationId xmlns:a16="http://schemas.microsoft.com/office/drawing/2014/main" id="{58B42C3B-4F84-442A-86D5-F02F778DDB8B}"/>
                    </a:ext>
                  </a:extLst>
                </p:cNvPr>
                <p:cNvPicPr/>
                <p:nvPr/>
              </p:nvPicPr>
              <p:blipFill>
                <a:blip r:embed="rId750"/>
                <a:stretch>
                  <a:fillRect/>
                </a:stretch>
              </p:blipFill>
              <p:spPr>
                <a:xfrm>
                  <a:off x="8914653" y="233520"/>
                  <a:ext cx="28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27" name="Freihand 26">
                  <a:extLst>
                    <a:ext uri="{FF2B5EF4-FFF2-40B4-BE49-F238E27FC236}">
                      <a16:creationId xmlns:a16="http://schemas.microsoft.com/office/drawing/2014/main" id="{560CF727-3576-46C9-8C18-0EBC56457C5D}"/>
                    </a:ext>
                  </a:extLst>
                </p14:cNvPr>
                <p14:cNvContentPartPr/>
                <p14:nvPr/>
              </p14:nvContentPartPr>
              <p14:xfrm>
                <a:off x="8924373" y="335760"/>
                <a:ext cx="360" cy="360"/>
              </p14:xfrm>
            </p:contentPart>
          </mc:Choice>
          <mc:Fallback>
            <p:pic>
              <p:nvPicPr>
                <p:cNvPr id="27" name="Freihand 26">
                  <a:extLst>
                    <a:ext uri="{FF2B5EF4-FFF2-40B4-BE49-F238E27FC236}">
                      <a16:creationId xmlns:a16="http://schemas.microsoft.com/office/drawing/2014/main" id="{560CF727-3576-46C9-8C18-0EBC56457C5D}"/>
                    </a:ext>
                  </a:extLst>
                </p:cNvPr>
                <p:cNvPicPr/>
                <p:nvPr/>
              </p:nvPicPr>
              <p:blipFill>
                <a:blip r:embed="rId56"/>
                <a:stretch>
                  <a:fillRect/>
                </a:stretch>
              </p:blipFill>
              <p:spPr>
                <a:xfrm>
                  <a:off x="8920053" y="331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29" name="Freihand 28">
                  <a:extLst>
                    <a:ext uri="{FF2B5EF4-FFF2-40B4-BE49-F238E27FC236}">
                      <a16:creationId xmlns:a16="http://schemas.microsoft.com/office/drawing/2014/main" id="{3BDB04A8-20E9-4FD0-83ED-53075879821E}"/>
                    </a:ext>
                  </a:extLst>
                </p14:cNvPr>
                <p14:cNvContentPartPr/>
                <p14:nvPr/>
              </p14:nvContentPartPr>
              <p14:xfrm>
                <a:off x="9135693" y="182400"/>
                <a:ext cx="111240" cy="107640"/>
              </p14:xfrm>
            </p:contentPart>
          </mc:Choice>
          <mc:Fallback>
            <p:pic>
              <p:nvPicPr>
                <p:cNvPr id="29" name="Freihand 28">
                  <a:extLst>
                    <a:ext uri="{FF2B5EF4-FFF2-40B4-BE49-F238E27FC236}">
                      <a16:creationId xmlns:a16="http://schemas.microsoft.com/office/drawing/2014/main" id="{3BDB04A8-20E9-4FD0-83ED-53075879821E}"/>
                    </a:ext>
                  </a:extLst>
                </p:cNvPr>
                <p:cNvPicPr/>
                <p:nvPr/>
              </p:nvPicPr>
              <p:blipFill>
                <a:blip r:embed="rId753"/>
                <a:stretch>
                  <a:fillRect/>
                </a:stretch>
              </p:blipFill>
              <p:spPr>
                <a:xfrm>
                  <a:off x="9131373" y="178080"/>
                  <a:ext cx="119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0" name="Freihand 29">
                  <a:extLst>
                    <a:ext uri="{FF2B5EF4-FFF2-40B4-BE49-F238E27FC236}">
                      <a16:creationId xmlns:a16="http://schemas.microsoft.com/office/drawing/2014/main" id="{C77DD9DE-98AF-4218-91B9-1B5DA21C1175}"/>
                    </a:ext>
                  </a:extLst>
                </p14:cNvPr>
                <p14:cNvContentPartPr/>
                <p14:nvPr/>
              </p14:nvContentPartPr>
              <p14:xfrm>
                <a:off x="9205173" y="259800"/>
                <a:ext cx="29520" cy="66600"/>
              </p14:xfrm>
            </p:contentPart>
          </mc:Choice>
          <mc:Fallback>
            <p:pic>
              <p:nvPicPr>
                <p:cNvPr id="30" name="Freihand 29">
                  <a:extLst>
                    <a:ext uri="{FF2B5EF4-FFF2-40B4-BE49-F238E27FC236}">
                      <a16:creationId xmlns:a16="http://schemas.microsoft.com/office/drawing/2014/main" id="{C77DD9DE-98AF-4218-91B9-1B5DA21C1175}"/>
                    </a:ext>
                  </a:extLst>
                </p:cNvPr>
                <p:cNvPicPr/>
                <p:nvPr/>
              </p:nvPicPr>
              <p:blipFill>
                <a:blip r:embed="rId755"/>
                <a:stretch>
                  <a:fillRect/>
                </a:stretch>
              </p:blipFill>
              <p:spPr>
                <a:xfrm>
                  <a:off x="9200853" y="255480"/>
                  <a:ext cx="38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1" name="Freihand 30">
                  <a:extLst>
                    <a:ext uri="{FF2B5EF4-FFF2-40B4-BE49-F238E27FC236}">
                      <a16:creationId xmlns:a16="http://schemas.microsoft.com/office/drawing/2014/main" id="{68841D22-454B-4F89-967B-0D8C50FE46AB}"/>
                    </a:ext>
                  </a:extLst>
                </p14:cNvPr>
                <p14:cNvContentPartPr/>
                <p14:nvPr/>
              </p14:nvContentPartPr>
              <p14:xfrm>
                <a:off x="9265653" y="266640"/>
                <a:ext cx="144000" cy="59040"/>
              </p14:xfrm>
            </p:contentPart>
          </mc:Choice>
          <mc:Fallback>
            <p:pic>
              <p:nvPicPr>
                <p:cNvPr id="31" name="Freihand 30">
                  <a:extLst>
                    <a:ext uri="{FF2B5EF4-FFF2-40B4-BE49-F238E27FC236}">
                      <a16:creationId xmlns:a16="http://schemas.microsoft.com/office/drawing/2014/main" id="{68841D22-454B-4F89-967B-0D8C50FE46AB}"/>
                    </a:ext>
                  </a:extLst>
                </p:cNvPr>
                <p:cNvPicPr/>
                <p:nvPr/>
              </p:nvPicPr>
              <p:blipFill>
                <a:blip r:embed="rId757"/>
                <a:stretch>
                  <a:fillRect/>
                </a:stretch>
              </p:blipFill>
              <p:spPr>
                <a:xfrm>
                  <a:off x="9261333" y="262320"/>
                  <a:ext cx="152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2" name="Freihand 31">
                  <a:extLst>
                    <a:ext uri="{FF2B5EF4-FFF2-40B4-BE49-F238E27FC236}">
                      <a16:creationId xmlns:a16="http://schemas.microsoft.com/office/drawing/2014/main" id="{BA72FDF7-1595-4E1A-8FEA-7F3EEB57197A}"/>
                    </a:ext>
                  </a:extLst>
                </p14:cNvPr>
                <p14:cNvContentPartPr/>
                <p14:nvPr/>
              </p14:nvContentPartPr>
              <p14:xfrm>
                <a:off x="9428733" y="256560"/>
                <a:ext cx="59040" cy="87120"/>
              </p14:xfrm>
            </p:contentPart>
          </mc:Choice>
          <mc:Fallback>
            <p:pic>
              <p:nvPicPr>
                <p:cNvPr id="32" name="Freihand 31">
                  <a:extLst>
                    <a:ext uri="{FF2B5EF4-FFF2-40B4-BE49-F238E27FC236}">
                      <a16:creationId xmlns:a16="http://schemas.microsoft.com/office/drawing/2014/main" id="{BA72FDF7-1595-4E1A-8FEA-7F3EEB57197A}"/>
                    </a:ext>
                  </a:extLst>
                </p:cNvPr>
                <p:cNvPicPr/>
                <p:nvPr/>
              </p:nvPicPr>
              <p:blipFill>
                <a:blip r:embed="rId759"/>
                <a:stretch>
                  <a:fillRect/>
                </a:stretch>
              </p:blipFill>
              <p:spPr>
                <a:xfrm>
                  <a:off x="9424413" y="252240"/>
                  <a:ext cx="67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3" name="Freihand 32">
                  <a:extLst>
                    <a:ext uri="{FF2B5EF4-FFF2-40B4-BE49-F238E27FC236}">
                      <a16:creationId xmlns:a16="http://schemas.microsoft.com/office/drawing/2014/main" id="{643DDAE1-E140-416A-AFD0-20D15CDAB240}"/>
                    </a:ext>
                  </a:extLst>
                </p14:cNvPr>
                <p14:cNvContentPartPr/>
                <p14:nvPr/>
              </p14:nvContentPartPr>
              <p14:xfrm>
                <a:off x="9492093" y="269520"/>
                <a:ext cx="222480" cy="61920"/>
              </p14:xfrm>
            </p:contentPart>
          </mc:Choice>
          <mc:Fallback>
            <p:pic>
              <p:nvPicPr>
                <p:cNvPr id="33" name="Freihand 32">
                  <a:extLst>
                    <a:ext uri="{FF2B5EF4-FFF2-40B4-BE49-F238E27FC236}">
                      <a16:creationId xmlns:a16="http://schemas.microsoft.com/office/drawing/2014/main" id="{643DDAE1-E140-416A-AFD0-20D15CDAB240}"/>
                    </a:ext>
                  </a:extLst>
                </p:cNvPr>
                <p:cNvPicPr/>
                <p:nvPr/>
              </p:nvPicPr>
              <p:blipFill>
                <a:blip r:embed="rId761"/>
                <a:stretch>
                  <a:fillRect/>
                </a:stretch>
              </p:blipFill>
              <p:spPr>
                <a:xfrm>
                  <a:off x="9487773" y="265200"/>
                  <a:ext cx="231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4" name="Freihand 33">
                  <a:extLst>
                    <a:ext uri="{FF2B5EF4-FFF2-40B4-BE49-F238E27FC236}">
                      <a16:creationId xmlns:a16="http://schemas.microsoft.com/office/drawing/2014/main" id="{B48F4190-5258-469E-906D-BB28D43CC149}"/>
                    </a:ext>
                  </a:extLst>
                </p14:cNvPr>
                <p14:cNvContentPartPr/>
                <p14:nvPr/>
              </p14:nvContentPartPr>
              <p14:xfrm>
                <a:off x="9948933" y="222720"/>
                <a:ext cx="277200" cy="109800"/>
              </p14:xfrm>
            </p:contentPart>
          </mc:Choice>
          <mc:Fallback>
            <p:pic>
              <p:nvPicPr>
                <p:cNvPr id="34" name="Freihand 33">
                  <a:extLst>
                    <a:ext uri="{FF2B5EF4-FFF2-40B4-BE49-F238E27FC236}">
                      <a16:creationId xmlns:a16="http://schemas.microsoft.com/office/drawing/2014/main" id="{B48F4190-5258-469E-906D-BB28D43CC149}"/>
                    </a:ext>
                  </a:extLst>
                </p:cNvPr>
                <p:cNvPicPr/>
                <p:nvPr/>
              </p:nvPicPr>
              <p:blipFill>
                <a:blip r:embed="rId763"/>
                <a:stretch>
                  <a:fillRect/>
                </a:stretch>
              </p:blipFill>
              <p:spPr>
                <a:xfrm>
                  <a:off x="9944613" y="218400"/>
                  <a:ext cx="285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5" name="Freihand 34">
                  <a:extLst>
                    <a:ext uri="{FF2B5EF4-FFF2-40B4-BE49-F238E27FC236}">
                      <a16:creationId xmlns:a16="http://schemas.microsoft.com/office/drawing/2014/main" id="{113241AC-88C0-453E-8CFB-7E2C2AAD6526}"/>
                    </a:ext>
                  </a:extLst>
                </p14:cNvPr>
                <p14:cNvContentPartPr/>
                <p14:nvPr/>
              </p14:nvContentPartPr>
              <p14:xfrm>
                <a:off x="10469853" y="173040"/>
                <a:ext cx="78120" cy="134640"/>
              </p14:xfrm>
            </p:contentPart>
          </mc:Choice>
          <mc:Fallback>
            <p:pic>
              <p:nvPicPr>
                <p:cNvPr id="35" name="Freihand 34">
                  <a:extLst>
                    <a:ext uri="{FF2B5EF4-FFF2-40B4-BE49-F238E27FC236}">
                      <a16:creationId xmlns:a16="http://schemas.microsoft.com/office/drawing/2014/main" id="{113241AC-88C0-453E-8CFB-7E2C2AAD6526}"/>
                    </a:ext>
                  </a:extLst>
                </p:cNvPr>
                <p:cNvPicPr/>
                <p:nvPr/>
              </p:nvPicPr>
              <p:blipFill>
                <a:blip r:embed="rId765"/>
                <a:stretch>
                  <a:fillRect/>
                </a:stretch>
              </p:blipFill>
              <p:spPr>
                <a:xfrm>
                  <a:off x="10465533" y="168720"/>
                  <a:ext cx="86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6" name="Freihand 35">
                  <a:extLst>
                    <a:ext uri="{FF2B5EF4-FFF2-40B4-BE49-F238E27FC236}">
                      <a16:creationId xmlns:a16="http://schemas.microsoft.com/office/drawing/2014/main" id="{26412B6D-4F4C-4306-BC55-CD4DB9F5F9FC}"/>
                    </a:ext>
                  </a:extLst>
                </p14:cNvPr>
                <p14:cNvContentPartPr/>
                <p14:nvPr/>
              </p14:nvContentPartPr>
              <p14:xfrm>
                <a:off x="10470213" y="238560"/>
                <a:ext cx="97560" cy="39600"/>
              </p14:xfrm>
            </p:contentPart>
          </mc:Choice>
          <mc:Fallback>
            <p:pic>
              <p:nvPicPr>
                <p:cNvPr id="36" name="Freihand 35">
                  <a:extLst>
                    <a:ext uri="{FF2B5EF4-FFF2-40B4-BE49-F238E27FC236}">
                      <a16:creationId xmlns:a16="http://schemas.microsoft.com/office/drawing/2014/main" id="{26412B6D-4F4C-4306-BC55-CD4DB9F5F9FC}"/>
                    </a:ext>
                  </a:extLst>
                </p:cNvPr>
                <p:cNvPicPr/>
                <p:nvPr/>
              </p:nvPicPr>
              <p:blipFill>
                <a:blip r:embed="rId767"/>
                <a:stretch>
                  <a:fillRect/>
                </a:stretch>
              </p:blipFill>
              <p:spPr>
                <a:xfrm>
                  <a:off x="10465893" y="234240"/>
                  <a:ext cx="106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9" name="Freihand 48">
                  <a:extLst>
                    <a:ext uri="{FF2B5EF4-FFF2-40B4-BE49-F238E27FC236}">
                      <a16:creationId xmlns:a16="http://schemas.microsoft.com/office/drawing/2014/main" id="{ACBAB6EC-3B38-44CA-808C-12910DEECA6E}"/>
                    </a:ext>
                  </a:extLst>
                </p14:cNvPr>
                <p14:cNvContentPartPr/>
                <p14:nvPr/>
              </p14:nvContentPartPr>
              <p14:xfrm>
                <a:off x="8364933" y="708720"/>
                <a:ext cx="99000" cy="79560"/>
              </p14:xfrm>
            </p:contentPart>
          </mc:Choice>
          <mc:Fallback>
            <p:pic>
              <p:nvPicPr>
                <p:cNvPr id="49" name="Freihand 48">
                  <a:extLst>
                    <a:ext uri="{FF2B5EF4-FFF2-40B4-BE49-F238E27FC236}">
                      <a16:creationId xmlns:a16="http://schemas.microsoft.com/office/drawing/2014/main" id="{ACBAB6EC-3B38-44CA-808C-12910DEECA6E}"/>
                    </a:ext>
                  </a:extLst>
                </p:cNvPr>
                <p:cNvPicPr/>
                <p:nvPr/>
              </p:nvPicPr>
              <p:blipFill>
                <a:blip r:embed="rId769"/>
                <a:stretch>
                  <a:fillRect/>
                </a:stretch>
              </p:blipFill>
              <p:spPr>
                <a:xfrm>
                  <a:off x="8360613" y="704400"/>
                  <a:ext cx="107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0" name="Freihand 49">
                  <a:extLst>
                    <a:ext uri="{FF2B5EF4-FFF2-40B4-BE49-F238E27FC236}">
                      <a16:creationId xmlns:a16="http://schemas.microsoft.com/office/drawing/2014/main" id="{F6BE7DC8-9AAE-41A6-A4B5-5A22F975E0AF}"/>
                    </a:ext>
                  </a:extLst>
                </p14:cNvPr>
                <p14:cNvContentPartPr/>
                <p14:nvPr/>
              </p14:nvContentPartPr>
              <p14:xfrm>
                <a:off x="8412093" y="697920"/>
                <a:ext cx="77760" cy="221760"/>
              </p14:xfrm>
            </p:contentPart>
          </mc:Choice>
          <mc:Fallback>
            <p:pic>
              <p:nvPicPr>
                <p:cNvPr id="50" name="Freihand 49">
                  <a:extLst>
                    <a:ext uri="{FF2B5EF4-FFF2-40B4-BE49-F238E27FC236}">
                      <a16:creationId xmlns:a16="http://schemas.microsoft.com/office/drawing/2014/main" id="{F6BE7DC8-9AAE-41A6-A4B5-5A22F975E0AF}"/>
                    </a:ext>
                  </a:extLst>
                </p:cNvPr>
                <p:cNvPicPr/>
                <p:nvPr/>
              </p:nvPicPr>
              <p:blipFill>
                <a:blip r:embed="rId771"/>
                <a:stretch>
                  <a:fillRect/>
                </a:stretch>
              </p:blipFill>
              <p:spPr>
                <a:xfrm>
                  <a:off x="8407773" y="693600"/>
                  <a:ext cx="86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51" name="Freihand 50">
                  <a:extLst>
                    <a:ext uri="{FF2B5EF4-FFF2-40B4-BE49-F238E27FC236}">
                      <a16:creationId xmlns:a16="http://schemas.microsoft.com/office/drawing/2014/main" id="{F6B4C890-3922-4AC3-8E8D-F1146648C97F}"/>
                    </a:ext>
                  </a:extLst>
                </p14:cNvPr>
                <p14:cNvContentPartPr/>
                <p14:nvPr/>
              </p14:nvContentPartPr>
              <p14:xfrm>
                <a:off x="8511093" y="765960"/>
                <a:ext cx="66600" cy="127080"/>
              </p14:xfrm>
            </p:contentPart>
          </mc:Choice>
          <mc:Fallback>
            <p:pic>
              <p:nvPicPr>
                <p:cNvPr id="51" name="Freihand 50">
                  <a:extLst>
                    <a:ext uri="{FF2B5EF4-FFF2-40B4-BE49-F238E27FC236}">
                      <a16:creationId xmlns:a16="http://schemas.microsoft.com/office/drawing/2014/main" id="{F6B4C890-3922-4AC3-8E8D-F1146648C97F}"/>
                    </a:ext>
                  </a:extLst>
                </p:cNvPr>
                <p:cNvPicPr/>
                <p:nvPr/>
              </p:nvPicPr>
              <p:blipFill>
                <a:blip r:embed="rId773"/>
                <a:stretch>
                  <a:fillRect/>
                </a:stretch>
              </p:blipFill>
              <p:spPr>
                <a:xfrm>
                  <a:off x="8506773" y="761640"/>
                  <a:ext cx="75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52" name="Freihand 51">
                  <a:extLst>
                    <a:ext uri="{FF2B5EF4-FFF2-40B4-BE49-F238E27FC236}">
                      <a16:creationId xmlns:a16="http://schemas.microsoft.com/office/drawing/2014/main" id="{D654F638-5254-4565-8E3A-C63EB9624C2D}"/>
                    </a:ext>
                  </a:extLst>
                </p14:cNvPr>
                <p14:cNvContentPartPr/>
                <p14:nvPr/>
              </p14:nvContentPartPr>
              <p14:xfrm>
                <a:off x="8515413" y="727800"/>
                <a:ext cx="126720" cy="163080"/>
              </p14:xfrm>
            </p:contentPart>
          </mc:Choice>
          <mc:Fallback>
            <p:pic>
              <p:nvPicPr>
                <p:cNvPr id="52" name="Freihand 51">
                  <a:extLst>
                    <a:ext uri="{FF2B5EF4-FFF2-40B4-BE49-F238E27FC236}">
                      <a16:creationId xmlns:a16="http://schemas.microsoft.com/office/drawing/2014/main" id="{D654F638-5254-4565-8E3A-C63EB9624C2D}"/>
                    </a:ext>
                  </a:extLst>
                </p:cNvPr>
                <p:cNvPicPr/>
                <p:nvPr/>
              </p:nvPicPr>
              <p:blipFill>
                <a:blip r:embed="rId775"/>
                <a:stretch>
                  <a:fillRect/>
                </a:stretch>
              </p:blipFill>
              <p:spPr>
                <a:xfrm>
                  <a:off x="8511093" y="723480"/>
                  <a:ext cx="135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3" name="Freihand 52">
                  <a:extLst>
                    <a:ext uri="{FF2B5EF4-FFF2-40B4-BE49-F238E27FC236}">
                      <a16:creationId xmlns:a16="http://schemas.microsoft.com/office/drawing/2014/main" id="{B18C4890-CBCF-4BA1-959B-97ADB534A42D}"/>
                    </a:ext>
                  </a:extLst>
                </p14:cNvPr>
                <p14:cNvContentPartPr/>
                <p14:nvPr/>
              </p14:nvContentPartPr>
              <p14:xfrm>
                <a:off x="8670573" y="756240"/>
                <a:ext cx="72360" cy="93600"/>
              </p14:xfrm>
            </p:contentPart>
          </mc:Choice>
          <mc:Fallback>
            <p:pic>
              <p:nvPicPr>
                <p:cNvPr id="53" name="Freihand 52">
                  <a:extLst>
                    <a:ext uri="{FF2B5EF4-FFF2-40B4-BE49-F238E27FC236}">
                      <a16:creationId xmlns:a16="http://schemas.microsoft.com/office/drawing/2014/main" id="{B18C4890-CBCF-4BA1-959B-97ADB534A42D}"/>
                    </a:ext>
                  </a:extLst>
                </p:cNvPr>
                <p:cNvPicPr/>
                <p:nvPr/>
              </p:nvPicPr>
              <p:blipFill>
                <a:blip r:embed="rId777"/>
                <a:stretch>
                  <a:fillRect/>
                </a:stretch>
              </p:blipFill>
              <p:spPr>
                <a:xfrm>
                  <a:off x="8666253" y="751920"/>
                  <a:ext cx="81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4" name="Freihand 53">
                  <a:extLst>
                    <a:ext uri="{FF2B5EF4-FFF2-40B4-BE49-F238E27FC236}">
                      <a16:creationId xmlns:a16="http://schemas.microsoft.com/office/drawing/2014/main" id="{7864F06B-8808-4B2A-B896-CFFADBD88102}"/>
                    </a:ext>
                  </a:extLst>
                </p14:cNvPr>
                <p14:cNvContentPartPr/>
                <p14:nvPr/>
              </p14:nvContentPartPr>
              <p14:xfrm>
                <a:off x="8969013" y="736440"/>
                <a:ext cx="37080" cy="16560"/>
              </p14:xfrm>
            </p:contentPart>
          </mc:Choice>
          <mc:Fallback>
            <p:pic>
              <p:nvPicPr>
                <p:cNvPr id="54" name="Freihand 53">
                  <a:extLst>
                    <a:ext uri="{FF2B5EF4-FFF2-40B4-BE49-F238E27FC236}">
                      <a16:creationId xmlns:a16="http://schemas.microsoft.com/office/drawing/2014/main" id="{7864F06B-8808-4B2A-B896-CFFADBD88102}"/>
                    </a:ext>
                  </a:extLst>
                </p:cNvPr>
                <p:cNvPicPr/>
                <p:nvPr/>
              </p:nvPicPr>
              <p:blipFill>
                <a:blip r:embed="rId779"/>
                <a:stretch>
                  <a:fillRect/>
                </a:stretch>
              </p:blipFill>
              <p:spPr>
                <a:xfrm>
                  <a:off x="8964693" y="732120"/>
                  <a:ext cx="45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5" name="Freihand 54">
                  <a:extLst>
                    <a:ext uri="{FF2B5EF4-FFF2-40B4-BE49-F238E27FC236}">
                      <a16:creationId xmlns:a16="http://schemas.microsoft.com/office/drawing/2014/main" id="{76034868-B1D1-48DF-80AE-001A72A09DA0}"/>
                    </a:ext>
                  </a:extLst>
                </p14:cNvPr>
                <p14:cNvContentPartPr/>
                <p14:nvPr/>
              </p14:nvContentPartPr>
              <p14:xfrm>
                <a:off x="8982333" y="817440"/>
                <a:ext cx="41040" cy="21960"/>
              </p14:xfrm>
            </p:contentPart>
          </mc:Choice>
          <mc:Fallback>
            <p:pic>
              <p:nvPicPr>
                <p:cNvPr id="55" name="Freihand 54">
                  <a:extLst>
                    <a:ext uri="{FF2B5EF4-FFF2-40B4-BE49-F238E27FC236}">
                      <a16:creationId xmlns:a16="http://schemas.microsoft.com/office/drawing/2014/main" id="{76034868-B1D1-48DF-80AE-001A72A09DA0}"/>
                    </a:ext>
                  </a:extLst>
                </p:cNvPr>
                <p:cNvPicPr/>
                <p:nvPr/>
              </p:nvPicPr>
              <p:blipFill>
                <a:blip r:embed="rId781"/>
                <a:stretch>
                  <a:fillRect/>
                </a:stretch>
              </p:blipFill>
              <p:spPr>
                <a:xfrm>
                  <a:off x="8978013" y="813120"/>
                  <a:ext cx="496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6" name="Freihand 55">
                  <a:extLst>
                    <a:ext uri="{FF2B5EF4-FFF2-40B4-BE49-F238E27FC236}">
                      <a16:creationId xmlns:a16="http://schemas.microsoft.com/office/drawing/2014/main" id="{95FE9F1E-8CFD-47BF-A37E-A6A6E890DBCA}"/>
                    </a:ext>
                  </a:extLst>
                </p14:cNvPr>
                <p14:cNvContentPartPr/>
                <p14:nvPr/>
              </p14:nvContentPartPr>
              <p14:xfrm>
                <a:off x="9124173" y="600360"/>
                <a:ext cx="63000" cy="223560"/>
              </p14:xfrm>
            </p:contentPart>
          </mc:Choice>
          <mc:Fallback>
            <p:pic>
              <p:nvPicPr>
                <p:cNvPr id="56" name="Freihand 55">
                  <a:extLst>
                    <a:ext uri="{FF2B5EF4-FFF2-40B4-BE49-F238E27FC236}">
                      <a16:creationId xmlns:a16="http://schemas.microsoft.com/office/drawing/2014/main" id="{95FE9F1E-8CFD-47BF-A37E-A6A6E890DBCA}"/>
                    </a:ext>
                  </a:extLst>
                </p:cNvPr>
                <p:cNvPicPr/>
                <p:nvPr/>
              </p:nvPicPr>
              <p:blipFill>
                <a:blip r:embed="rId783"/>
                <a:stretch>
                  <a:fillRect/>
                </a:stretch>
              </p:blipFill>
              <p:spPr>
                <a:xfrm>
                  <a:off x="9119853" y="596040"/>
                  <a:ext cx="716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7" name="Freihand 56">
                  <a:extLst>
                    <a:ext uri="{FF2B5EF4-FFF2-40B4-BE49-F238E27FC236}">
                      <a16:creationId xmlns:a16="http://schemas.microsoft.com/office/drawing/2014/main" id="{81C1E4EE-3FBC-4565-BFB5-5FAB9D7B660B}"/>
                    </a:ext>
                  </a:extLst>
                </p14:cNvPr>
                <p14:cNvContentPartPr/>
                <p14:nvPr/>
              </p14:nvContentPartPr>
              <p14:xfrm>
                <a:off x="9190413" y="716640"/>
                <a:ext cx="70200" cy="83160"/>
              </p14:xfrm>
            </p:contentPart>
          </mc:Choice>
          <mc:Fallback>
            <p:pic>
              <p:nvPicPr>
                <p:cNvPr id="57" name="Freihand 56">
                  <a:extLst>
                    <a:ext uri="{FF2B5EF4-FFF2-40B4-BE49-F238E27FC236}">
                      <a16:creationId xmlns:a16="http://schemas.microsoft.com/office/drawing/2014/main" id="{81C1E4EE-3FBC-4565-BFB5-5FAB9D7B660B}"/>
                    </a:ext>
                  </a:extLst>
                </p:cNvPr>
                <p:cNvPicPr/>
                <p:nvPr/>
              </p:nvPicPr>
              <p:blipFill>
                <a:blip r:embed="rId785"/>
                <a:stretch>
                  <a:fillRect/>
                </a:stretch>
              </p:blipFill>
              <p:spPr>
                <a:xfrm>
                  <a:off x="9186093" y="712320"/>
                  <a:ext cx="78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8" name="Freihand 57">
                  <a:extLst>
                    <a:ext uri="{FF2B5EF4-FFF2-40B4-BE49-F238E27FC236}">
                      <a16:creationId xmlns:a16="http://schemas.microsoft.com/office/drawing/2014/main" id="{91547684-E9E1-41F7-8214-C3C0B1D3C882}"/>
                    </a:ext>
                  </a:extLst>
                </p14:cNvPr>
                <p14:cNvContentPartPr/>
                <p14:nvPr/>
              </p14:nvContentPartPr>
              <p14:xfrm>
                <a:off x="9272133" y="626280"/>
                <a:ext cx="164880" cy="152280"/>
              </p14:xfrm>
            </p:contentPart>
          </mc:Choice>
          <mc:Fallback>
            <p:pic>
              <p:nvPicPr>
                <p:cNvPr id="58" name="Freihand 57">
                  <a:extLst>
                    <a:ext uri="{FF2B5EF4-FFF2-40B4-BE49-F238E27FC236}">
                      <a16:creationId xmlns:a16="http://schemas.microsoft.com/office/drawing/2014/main" id="{91547684-E9E1-41F7-8214-C3C0B1D3C882}"/>
                    </a:ext>
                  </a:extLst>
                </p:cNvPr>
                <p:cNvPicPr/>
                <p:nvPr/>
              </p:nvPicPr>
              <p:blipFill>
                <a:blip r:embed="rId787"/>
                <a:stretch>
                  <a:fillRect/>
                </a:stretch>
              </p:blipFill>
              <p:spPr>
                <a:xfrm>
                  <a:off x="9267813" y="621960"/>
                  <a:ext cx="173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9" name="Freihand 58">
                  <a:extLst>
                    <a:ext uri="{FF2B5EF4-FFF2-40B4-BE49-F238E27FC236}">
                      <a16:creationId xmlns:a16="http://schemas.microsoft.com/office/drawing/2014/main" id="{2B89DA9C-93D7-4320-AF32-7E605804E51A}"/>
                    </a:ext>
                  </a:extLst>
                </p14:cNvPr>
                <p14:cNvContentPartPr/>
                <p14:nvPr/>
              </p14:nvContentPartPr>
              <p14:xfrm>
                <a:off x="9452853" y="698640"/>
                <a:ext cx="59400" cy="79200"/>
              </p14:xfrm>
            </p:contentPart>
          </mc:Choice>
          <mc:Fallback>
            <p:pic>
              <p:nvPicPr>
                <p:cNvPr id="59" name="Freihand 58">
                  <a:extLst>
                    <a:ext uri="{FF2B5EF4-FFF2-40B4-BE49-F238E27FC236}">
                      <a16:creationId xmlns:a16="http://schemas.microsoft.com/office/drawing/2014/main" id="{2B89DA9C-93D7-4320-AF32-7E605804E51A}"/>
                    </a:ext>
                  </a:extLst>
                </p:cNvPr>
                <p:cNvPicPr/>
                <p:nvPr/>
              </p:nvPicPr>
              <p:blipFill>
                <a:blip r:embed="rId789"/>
                <a:stretch>
                  <a:fillRect/>
                </a:stretch>
              </p:blipFill>
              <p:spPr>
                <a:xfrm>
                  <a:off x="9448533" y="694320"/>
                  <a:ext cx="68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60" name="Freihand 59">
                  <a:extLst>
                    <a:ext uri="{FF2B5EF4-FFF2-40B4-BE49-F238E27FC236}">
                      <a16:creationId xmlns:a16="http://schemas.microsoft.com/office/drawing/2014/main" id="{A4219D13-139F-4A59-89A1-67FA2865999A}"/>
                    </a:ext>
                  </a:extLst>
                </p14:cNvPr>
                <p14:cNvContentPartPr/>
                <p14:nvPr/>
              </p14:nvContentPartPr>
              <p14:xfrm>
                <a:off x="9213813" y="588840"/>
                <a:ext cx="51480" cy="5400"/>
              </p14:xfrm>
            </p:contentPart>
          </mc:Choice>
          <mc:Fallback>
            <p:pic>
              <p:nvPicPr>
                <p:cNvPr id="60" name="Freihand 59">
                  <a:extLst>
                    <a:ext uri="{FF2B5EF4-FFF2-40B4-BE49-F238E27FC236}">
                      <a16:creationId xmlns:a16="http://schemas.microsoft.com/office/drawing/2014/main" id="{A4219D13-139F-4A59-89A1-67FA2865999A}"/>
                    </a:ext>
                  </a:extLst>
                </p:cNvPr>
                <p:cNvPicPr/>
                <p:nvPr/>
              </p:nvPicPr>
              <p:blipFill>
                <a:blip r:embed="rId791"/>
                <a:stretch>
                  <a:fillRect/>
                </a:stretch>
              </p:blipFill>
              <p:spPr>
                <a:xfrm>
                  <a:off x="9209493" y="584520"/>
                  <a:ext cx="601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61" name="Freihand 60">
                  <a:extLst>
                    <a:ext uri="{FF2B5EF4-FFF2-40B4-BE49-F238E27FC236}">
                      <a16:creationId xmlns:a16="http://schemas.microsoft.com/office/drawing/2014/main" id="{DD328D9A-D642-4599-BB76-4A68806CC521}"/>
                    </a:ext>
                  </a:extLst>
                </p14:cNvPr>
                <p14:cNvContentPartPr/>
                <p14:nvPr/>
              </p14:nvContentPartPr>
              <p14:xfrm>
                <a:off x="9630333" y="694680"/>
                <a:ext cx="11520" cy="97200"/>
              </p14:xfrm>
            </p:contentPart>
          </mc:Choice>
          <mc:Fallback>
            <p:pic>
              <p:nvPicPr>
                <p:cNvPr id="61" name="Freihand 60">
                  <a:extLst>
                    <a:ext uri="{FF2B5EF4-FFF2-40B4-BE49-F238E27FC236}">
                      <a16:creationId xmlns:a16="http://schemas.microsoft.com/office/drawing/2014/main" id="{DD328D9A-D642-4599-BB76-4A68806CC521}"/>
                    </a:ext>
                  </a:extLst>
                </p:cNvPr>
                <p:cNvPicPr/>
                <p:nvPr/>
              </p:nvPicPr>
              <p:blipFill>
                <a:blip r:embed="rId793"/>
                <a:stretch>
                  <a:fillRect/>
                </a:stretch>
              </p:blipFill>
              <p:spPr>
                <a:xfrm>
                  <a:off x="9626013" y="690360"/>
                  <a:ext cx="20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62" name="Freihand 61">
                  <a:extLst>
                    <a:ext uri="{FF2B5EF4-FFF2-40B4-BE49-F238E27FC236}">
                      <a16:creationId xmlns:a16="http://schemas.microsoft.com/office/drawing/2014/main" id="{41B400C1-8D5A-4D95-BCE0-CCF1AC92ACFE}"/>
                    </a:ext>
                  </a:extLst>
                </p14:cNvPr>
                <p14:cNvContentPartPr/>
                <p14:nvPr/>
              </p14:nvContentPartPr>
              <p14:xfrm>
                <a:off x="9593613" y="724560"/>
                <a:ext cx="90720" cy="19080"/>
              </p14:xfrm>
            </p:contentPart>
          </mc:Choice>
          <mc:Fallback>
            <p:pic>
              <p:nvPicPr>
                <p:cNvPr id="62" name="Freihand 61">
                  <a:extLst>
                    <a:ext uri="{FF2B5EF4-FFF2-40B4-BE49-F238E27FC236}">
                      <a16:creationId xmlns:a16="http://schemas.microsoft.com/office/drawing/2014/main" id="{41B400C1-8D5A-4D95-BCE0-CCF1AC92ACFE}"/>
                    </a:ext>
                  </a:extLst>
                </p:cNvPr>
                <p:cNvPicPr/>
                <p:nvPr/>
              </p:nvPicPr>
              <p:blipFill>
                <a:blip r:embed="rId795"/>
                <a:stretch>
                  <a:fillRect/>
                </a:stretch>
              </p:blipFill>
              <p:spPr>
                <a:xfrm>
                  <a:off x="9589293" y="720240"/>
                  <a:ext cx="99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63" name="Freihand 62">
                  <a:extLst>
                    <a:ext uri="{FF2B5EF4-FFF2-40B4-BE49-F238E27FC236}">
                      <a16:creationId xmlns:a16="http://schemas.microsoft.com/office/drawing/2014/main" id="{F03B084F-F970-4C5F-AF0F-6AB202C9AC81}"/>
                    </a:ext>
                  </a:extLst>
                </p14:cNvPr>
                <p14:cNvContentPartPr/>
                <p14:nvPr/>
              </p14:nvContentPartPr>
              <p14:xfrm>
                <a:off x="9791253" y="625920"/>
                <a:ext cx="129240" cy="169920"/>
              </p14:xfrm>
            </p:contentPart>
          </mc:Choice>
          <mc:Fallback>
            <p:pic>
              <p:nvPicPr>
                <p:cNvPr id="63" name="Freihand 62">
                  <a:extLst>
                    <a:ext uri="{FF2B5EF4-FFF2-40B4-BE49-F238E27FC236}">
                      <a16:creationId xmlns:a16="http://schemas.microsoft.com/office/drawing/2014/main" id="{F03B084F-F970-4C5F-AF0F-6AB202C9AC81}"/>
                    </a:ext>
                  </a:extLst>
                </p:cNvPr>
                <p:cNvPicPr/>
                <p:nvPr/>
              </p:nvPicPr>
              <p:blipFill>
                <a:blip r:embed="rId797"/>
                <a:stretch>
                  <a:fillRect/>
                </a:stretch>
              </p:blipFill>
              <p:spPr>
                <a:xfrm>
                  <a:off x="9786933" y="621600"/>
                  <a:ext cx="137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38912" name="Freihand 38911">
                  <a:extLst>
                    <a:ext uri="{FF2B5EF4-FFF2-40B4-BE49-F238E27FC236}">
                      <a16:creationId xmlns:a16="http://schemas.microsoft.com/office/drawing/2014/main" id="{5F151974-812D-48C5-BC8C-6B7193C23800}"/>
                    </a:ext>
                  </a:extLst>
                </p14:cNvPr>
                <p14:cNvContentPartPr/>
                <p14:nvPr/>
              </p14:nvContentPartPr>
              <p14:xfrm>
                <a:off x="9938853" y="666600"/>
                <a:ext cx="65880" cy="102600"/>
              </p14:xfrm>
            </p:contentPart>
          </mc:Choice>
          <mc:Fallback>
            <p:pic>
              <p:nvPicPr>
                <p:cNvPr id="38912" name="Freihand 38911">
                  <a:extLst>
                    <a:ext uri="{FF2B5EF4-FFF2-40B4-BE49-F238E27FC236}">
                      <a16:creationId xmlns:a16="http://schemas.microsoft.com/office/drawing/2014/main" id="{5F151974-812D-48C5-BC8C-6B7193C23800}"/>
                    </a:ext>
                  </a:extLst>
                </p:cNvPr>
                <p:cNvPicPr/>
                <p:nvPr/>
              </p:nvPicPr>
              <p:blipFill>
                <a:blip r:embed="rId799"/>
                <a:stretch>
                  <a:fillRect/>
                </a:stretch>
              </p:blipFill>
              <p:spPr>
                <a:xfrm>
                  <a:off x="9934533" y="662280"/>
                  <a:ext cx="74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38913" name="Freihand 38912">
                  <a:extLst>
                    <a:ext uri="{FF2B5EF4-FFF2-40B4-BE49-F238E27FC236}">
                      <a16:creationId xmlns:a16="http://schemas.microsoft.com/office/drawing/2014/main" id="{01CA5F09-82B4-4ACA-B52E-8EFB5E4A89D2}"/>
                    </a:ext>
                  </a:extLst>
                </p14:cNvPr>
                <p14:cNvContentPartPr/>
                <p14:nvPr/>
              </p14:nvContentPartPr>
              <p14:xfrm>
                <a:off x="10040013" y="607200"/>
                <a:ext cx="77040" cy="168120"/>
              </p14:xfrm>
            </p:contentPart>
          </mc:Choice>
          <mc:Fallback>
            <p:pic>
              <p:nvPicPr>
                <p:cNvPr id="38913" name="Freihand 38912">
                  <a:extLst>
                    <a:ext uri="{FF2B5EF4-FFF2-40B4-BE49-F238E27FC236}">
                      <a16:creationId xmlns:a16="http://schemas.microsoft.com/office/drawing/2014/main" id="{01CA5F09-82B4-4ACA-B52E-8EFB5E4A89D2}"/>
                    </a:ext>
                  </a:extLst>
                </p:cNvPr>
                <p:cNvPicPr/>
                <p:nvPr/>
              </p:nvPicPr>
              <p:blipFill>
                <a:blip r:embed="rId801"/>
                <a:stretch>
                  <a:fillRect/>
                </a:stretch>
              </p:blipFill>
              <p:spPr>
                <a:xfrm>
                  <a:off x="10035693" y="602880"/>
                  <a:ext cx="85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38914" name="Freihand 38913">
                  <a:extLst>
                    <a:ext uri="{FF2B5EF4-FFF2-40B4-BE49-F238E27FC236}">
                      <a16:creationId xmlns:a16="http://schemas.microsoft.com/office/drawing/2014/main" id="{AA80B510-B2F3-479D-B64B-9692C0D05E29}"/>
                    </a:ext>
                  </a:extLst>
                </p14:cNvPr>
                <p14:cNvContentPartPr/>
                <p14:nvPr/>
              </p14:nvContentPartPr>
              <p14:xfrm>
                <a:off x="10135053" y="576240"/>
                <a:ext cx="325080" cy="167040"/>
              </p14:xfrm>
            </p:contentPart>
          </mc:Choice>
          <mc:Fallback>
            <p:pic>
              <p:nvPicPr>
                <p:cNvPr id="38914" name="Freihand 38913">
                  <a:extLst>
                    <a:ext uri="{FF2B5EF4-FFF2-40B4-BE49-F238E27FC236}">
                      <a16:creationId xmlns:a16="http://schemas.microsoft.com/office/drawing/2014/main" id="{AA80B510-B2F3-479D-B64B-9692C0D05E29}"/>
                    </a:ext>
                  </a:extLst>
                </p:cNvPr>
                <p:cNvPicPr/>
                <p:nvPr/>
              </p:nvPicPr>
              <p:blipFill>
                <a:blip r:embed="rId803"/>
                <a:stretch>
                  <a:fillRect/>
                </a:stretch>
              </p:blipFill>
              <p:spPr>
                <a:xfrm>
                  <a:off x="10130733" y="571920"/>
                  <a:ext cx="333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38916" name="Freihand 38915">
                  <a:extLst>
                    <a:ext uri="{FF2B5EF4-FFF2-40B4-BE49-F238E27FC236}">
                      <a16:creationId xmlns:a16="http://schemas.microsoft.com/office/drawing/2014/main" id="{27A05852-9D89-46C4-A1B1-B0C0B2977104}"/>
                    </a:ext>
                  </a:extLst>
                </p14:cNvPr>
                <p14:cNvContentPartPr/>
                <p14:nvPr/>
              </p14:nvContentPartPr>
              <p14:xfrm>
                <a:off x="10191213" y="537000"/>
                <a:ext cx="55080" cy="16560"/>
              </p14:xfrm>
            </p:contentPart>
          </mc:Choice>
          <mc:Fallback>
            <p:pic>
              <p:nvPicPr>
                <p:cNvPr id="38916" name="Freihand 38915">
                  <a:extLst>
                    <a:ext uri="{FF2B5EF4-FFF2-40B4-BE49-F238E27FC236}">
                      <a16:creationId xmlns:a16="http://schemas.microsoft.com/office/drawing/2014/main" id="{27A05852-9D89-46C4-A1B1-B0C0B2977104}"/>
                    </a:ext>
                  </a:extLst>
                </p:cNvPr>
                <p:cNvPicPr/>
                <p:nvPr/>
              </p:nvPicPr>
              <p:blipFill>
                <a:blip r:embed="rId805"/>
                <a:stretch>
                  <a:fillRect/>
                </a:stretch>
              </p:blipFill>
              <p:spPr>
                <a:xfrm>
                  <a:off x="10186893" y="532680"/>
                  <a:ext cx="63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38917" name="Freihand 38916">
                  <a:extLst>
                    <a:ext uri="{FF2B5EF4-FFF2-40B4-BE49-F238E27FC236}">
                      <a16:creationId xmlns:a16="http://schemas.microsoft.com/office/drawing/2014/main" id="{FF25EE04-DAAC-406E-9B67-F7020A5335BC}"/>
                    </a:ext>
                  </a:extLst>
                </p14:cNvPr>
                <p14:cNvContentPartPr/>
                <p14:nvPr/>
              </p14:nvContentPartPr>
              <p14:xfrm>
                <a:off x="10544733" y="650040"/>
                <a:ext cx="158400" cy="99000"/>
              </p14:xfrm>
            </p:contentPart>
          </mc:Choice>
          <mc:Fallback>
            <p:pic>
              <p:nvPicPr>
                <p:cNvPr id="38917" name="Freihand 38916">
                  <a:extLst>
                    <a:ext uri="{FF2B5EF4-FFF2-40B4-BE49-F238E27FC236}">
                      <a16:creationId xmlns:a16="http://schemas.microsoft.com/office/drawing/2014/main" id="{FF25EE04-DAAC-406E-9B67-F7020A5335BC}"/>
                    </a:ext>
                  </a:extLst>
                </p:cNvPr>
                <p:cNvPicPr/>
                <p:nvPr/>
              </p:nvPicPr>
              <p:blipFill>
                <a:blip r:embed="rId807"/>
                <a:stretch>
                  <a:fillRect/>
                </a:stretch>
              </p:blipFill>
              <p:spPr>
                <a:xfrm>
                  <a:off x="10540413" y="645720"/>
                  <a:ext cx="167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38918" name="Freihand 38917">
                  <a:extLst>
                    <a:ext uri="{FF2B5EF4-FFF2-40B4-BE49-F238E27FC236}">
                      <a16:creationId xmlns:a16="http://schemas.microsoft.com/office/drawing/2014/main" id="{BC1FBE68-2356-4F65-8BE8-CB2814E8B50A}"/>
                    </a:ext>
                  </a:extLst>
                </p14:cNvPr>
                <p14:cNvContentPartPr/>
                <p14:nvPr/>
              </p14:nvContentPartPr>
              <p14:xfrm>
                <a:off x="10718253" y="652200"/>
                <a:ext cx="171720" cy="65520"/>
              </p14:xfrm>
            </p:contentPart>
          </mc:Choice>
          <mc:Fallback>
            <p:pic>
              <p:nvPicPr>
                <p:cNvPr id="38918" name="Freihand 38917">
                  <a:extLst>
                    <a:ext uri="{FF2B5EF4-FFF2-40B4-BE49-F238E27FC236}">
                      <a16:creationId xmlns:a16="http://schemas.microsoft.com/office/drawing/2014/main" id="{BC1FBE68-2356-4F65-8BE8-CB2814E8B50A}"/>
                    </a:ext>
                  </a:extLst>
                </p:cNvPr>
                <p:cNvPicPr/>
                <p:nvPr/>
              </p:nvPicPr>
              <p:blipFill>
                <a:blip r:embed="rId809"/>
                <a:stretch>
                  <a:fillRect/>
                </a:stretch>
              </p:blipFill>
              <p:spPr>
                <a:xfrm>
                  <a:off x="10713933" y="647880"/>
                  <a:ext cx="180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38921" name="Freihand 38920">
                  <a:extLst>
                    <a:ext uri="{FF2B5EF4-FFF2-40B4-BE49-F238E27FC236}">
                      <a16:creationId xmlns:a16="http://schemas.microsoft.com/office/drawing/2014/main" id="{CC5AC901-17C3-4BCD-8643-40FC734057BC}"/>
                    </a:ext>
                  </a:extLst>
                </p14:cNvPr>
                <p14:cNvContentPartPr/>
                <p14:nvPr/>
              </p14:nvContentPartPr>
              <p14:xfrm>
                <a:off x="11021013" y="579840"/>
                <a:ext cx="109440" cy="109080"/>
              </p14:xfrm>
            </p:contentPart>
          </mc:Choice>
          <mc:Fallback>
            <p:pic>
              <p:nvPicPr>
                <p:cNvPr id="38921" name="Freihand 38920">
                  <a:extLst>
                    <a:ext uri="{FF2B5EF4-FFF2-40B4-BE49-F238E27FC236}">
                      <a16:creationId xmlns:a16="http://schemas.microsoft.com/office/drawing/2014/main" id="{CC5AC901-17C3-4BCD-8643-40FC734057BC}"/>
                    </a:ext>
                  </a:extLst>
                </p:cNvPr>
                <p:cNvPicPr/>
                <p:nvPr/>
              </p:nvPicPr>
              <p:blipFill>
                <a:blip r:embed="rId811"/>
                <a:stretch>
                  <a:fillRect/>
                </a:stretch>
              </p:blipFill>
              <p:spPr>
                <a:xfrm>
                  <a:off x="11016693" y="575520"/>
                  <a:ext cx="118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38922" name="Freihand 38921">
                  <a:extLst>
                    <a:ext uri="{FF2B5EF4-FFF2-40B4-BE49-F238E27FC236}">
                      <a16:creationId xmlns:a16="http://schemas.microsoft.com/office/drawing/2014/main" id="{1F6FD4AB-D046-4765-B7C8-FC9256FA8AA5}"/>
                    </a:ext>
                  </a:extLst>
                </p14:cNvPr>
                <p14:cNvContentPartPr/>
                <p14:nvPr/>
              </p14:nvContentPartPr>
              <p14:xfrm>
                <a:off x="11203893" y="623040"/>
                <a:ext cx="134640" cy="65520"/>
              </p14:xfrm>
            </p:contentPart>
          </mc:Choice>
          <mc:Fallback>
            <p:pic>
              <p:nvPicPr>
                <p:cNvPr id="38922" name="Freihand 38921">
                  <a:extLst>
                    <a:ext uri="{FF2B5EF4-FFF2-40B4-BE49-F238E27FC236}">
                      <a16:creationId xmlns:a16="http://schemas.microsoft.com/office/drawing/2014/main" id="{1F6FD4AB-D046-4765-B7C8-FC9256FA8AA5}"/>
                    </a:ext>
                  </a:extLst>
                </p:cNvPr>
                <p:cNvPicPr/>
                <p:nvPr/>
              </p:nvPicPr>
              <p:blipFill>
                <a:blip r:embed="rId813"/>
                <a:stretch>
                  <a:fillRect/>
                </a:stretch>
              </p:blipFill>
              <p:spPr>
                <a:xfrm>
                  <a:off x="11199573" y="618720"/>
                  <a:ext cx="143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38923" name="Freihand 38922">
                  <a:extLst>
                    <a:ext uri="{FF2B5EF4-FFF2-40B4-BE49-F238E27FC236}">
                      <a16:creationId xmlns:a16="http://schemas.microsoft.com/office/drawing/2014/main" id="{895CB296-0B88-411D-8B74-B4F7DF984C4E}"/>
                    </a:ext>
                  </a:extLst>
                </p14:cNvPr>
                <p14:cNvContentPartPr/>
                <p14:nvPr/>
              </p14:nvContentPartPr>
              <p14:xfrm>
                <a:off x="11462373" y="569040"/>
                <a:ext cx="149040" cy="190800"/>
              </p14:xfrm>
            </p:contentPart>
          </mc:Choice>
          <mc:Fallback>
            <p:pic>
              <p:nvPicPr>
                <p:cNvPr id="38923" name="Freihand 38922">
                  <a:extLst>
                    <a:ext uri="{FF2B5EF4-FFF2-40B4-BE49-F238E27FC236}">
                      <a16:creationId xmlns:a16="http://schemas.microsoft.com/office/drawing/2014/main" id="{895CB296-0B88-411D-8B74-B4F7DF984C4E}"/>
                    </a:ext>
                  </a:extLst>
                </p:cNvPr>
                <p:cNvPicPr/>
                <p:nvPr/>
              </p:nvPicPr>
              <p:blipFill>
                <a:blip r:embed="rId815"/>
                <a:stretch>
                  <a:fillRect/>
                </a:stretch>
              </p:blipFill>
              <p:spPr>
                <a:xfrm>
                  <a:off x="11458053" y="564720"/>
                  <a:ext cx="1576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38925" name="Freihand 38924">
                  <a:extLst>
                    <a:ext uri="{FF2B5EF4-FFF2-40B4-BE49-F238E27FC236}">
                      <a16:creationId xmlns:a16="http://schemas.microsoft.com/office/drawing/2014/main" id="{1AE172B4-72C6-446C-AE0A-F24080698DCE}"/>
                    </a:ext>
                  </a:extLst>
                </p14:cNvPr>
                <p14:cNvContentPartPr/>
                <p14:nvPr/>
              </p14:nvContentPartPr>
              <p14:xfrm>
                <a:off x="11438973" y="521160"/>
                <a:ext cx="60120" cy="234000"/>
              </p14:xfrm>
            </p:contentPart>
          </mc:Choice>
          <mc:Fallback>
            <p:pic>
              <p:nvPicPr>
                <p:cNvPr id="38925" name="Freihand 38924">
                  <a:extLst>
                    <a:ext uri="{FF2B5EF4-FFF2-40B4-BE49-F238E27FC236}">
                      <a16:creationId xmlns:a16="http://schemas.microsoft.com/office/drawing/2014/main" id="{1AE172B4-72C6-446C-AE0A-F24080698DCE}"/>
                    </a:ext>
                  </a:extLst>
                </p:cNvPr>
                <p:cNvPicPr/>
                <p:nvPr/>
              </p:nvPicPr>
              <p:blipFill>
                <a:blip r:embed="rId817"/>
                <a:stretch>
                  <a:fillRect/>
                </a:stretch>
              </p:blipFill>
              <p:spPr>
                <a:xfrm>
                  <a:off x="11434653" y="516840"/>
                  <a:ext cx="687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38926" name="Freihand 38925">
                  <a:extLst>
                    <a:ext uri="{FF2B5EF4-FFF2-40B4-BE49-F238E27FC236}">
                      <a16:creationId xmlns:a16="http://schemas.microsoft.com/office/drawing/2014/main" id="{E5813F27-8ED7-4B77-B6F1-B6AB9C14B37D}"/>
                    </a:ext>
                  </a:extLst>
                </p14:cNvPr>
                <p14:cNvContentPartPr/>
                <p14:nvPr/>
              </p14:nvContentPartPr>
              <p14:xfrm>
                <a:off x="11551653" y="524040"/>
                <a:ext cx="58320" cy="190800"/>
              </p14:xfrm>
            </p:contentPart>
          </mc:Choice>
          <mc:Fallback>
            <p:pic>
              <p:nvPicPr>
                <p:cNvPr id="38926" name="Freihand 38925">
                  <a:extLst>
                    <a:ext uri="{FF2B5EF4-FFF2-40B4-BE49-F238E27FC236}">
                      <a16:creationId xmlns:a16="http://schemas.microsoft.com/office/drawing/2014/main" id="{E5813F27-8ED7-4B77-B6F1-B6AB9C14B37D}"/>
                    </a:ext>
                  </a:extLst>
                </p:cNvPr>
                <p:cNvPicPr/>
                <p:nvPr/>
              </p:nvPicPr>
              <p:blipFill>
                <a:blip r:embed="rId819"/>
                <a:stretch>
                  <a:fillRect/>
                </a:stretch>
              </p:blipFill>
              <p:spPr>
                <a:xfrm>
                  <a:off x="11547333" y="519720"/>
                  <a:ext cx="669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38927" name="Freihand 38926">
                  <a:extLst>
                    <a:ext uri="{FF2B5EF4-FFF2-40B4-BE49-F238E27FC236}">
                      <a16:creationId xmlns:a16="http://schemas.microsoft.com/office/drawing/2014/main" id="{8A2B2232-75E7-4FE0-B354-0DBB5FFC8BC9}"/>
                    </a:ext>
                  </a:extLst>
                </p14:cNvPr>
                <p14:cNvContentPartPr/>
                <p14:nvPr/>
              </p14:nvContentPartPr>
              <p14:xfrm>
                <a:off x="11464533" y="624840"/>
                <a:ext cx="119880" cy="11880"/>
              </p14:xfrm>
            </p:contentPart>
          </mc:Choice>
          <mc:Fallback>
            <p:pic>
              <p:nvPicPr>
                <p:cNvPr id="38927" name="Freihand 38926">
                  <a:extLst>
                    <a:ext uri="{FF2B5EF4-FFF2-40B4-BE49-F238E27FC236}">
                      <a16:creationId xmlns:a16="http://schemas.microsoft.com/office/drawing/2014/main" id="{8A2B2232-75E7-4FE0-B354-0DBB5FFC8BC9}"/>
                    </a:ext>
                  </a:extLst>
                </p:cNvPr>
                <p:cNvPicPr/>
                <p:nvPr/>
              </p:nvPicPr>
              <p:blipFill>
                <a:blip r:embed="rId821"/>
                <a:stretch>
                  <a:fillRect/>
                </a:stretch>
              </p:blipFill>
              <p:spPr>
                <a:xfrm>
                  <a:off x="11460213" y="620520"/>
                  <a:ext cx="128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39360" name="Freihand 39359">
                  <a:extLst>
                    <a:ext uri="{FF2B5EF4-FFF2-40B4-BE49-F238E27FC236}">
                      <a16:creationId xmlns:a16="http://schemas.microsoft.com/office/drawing/2014/main" id="{233DCA22-BBDA-48F4-8F1C-10E56F816A35}"/>
                    </a:ext>
                  </a:extLst>
                </p14:cNvPr>
                <p14:cNvContentPartPr/>
                <p14:nvPr/>
              </p14:nvContentPartPr>
              <p14:xfrm>
                <a:off x="8489853" y="507480"/>
                <a:ext cx="108360" cy="93240"/>
              </p14:xfrm>
            </p:contentPart>
          </mc:Choice>
          <mc:Fallback>
            <p:pic>
              <p:nvPicPr>
                <p:cNvPr id="39360" name="Freihand 39359">
                  <a:extLst>
                    <a:ext uri="{FF2B5EF4-FFF2-40B4-BE49-F238E27FC236}">
                      <a16:creationId xmlns:a16="http://schemas.microsoft.com/office/drawing/2014/main" id="{233DCA22-BBDA-48F4-8F1C-10E56F816A35}"/>
                    </a:ext>
                  </a:extLst>
                </p:cNvPr>
                <p:cNvPicPr/>
                <p:nvPr/>
              </p:nvPicPr>
              <p:blipFill>
                <a:blip r:embed="rId823"/>
                <a:stretch>
                  <a:fillRect/>
                </a:stretch>
              </p:blipFill>
              <p:spPr>
                <a:xfrm>
                  <a:off x="8485533" y="503160"/>
                  <a:ext cx="117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39361" name="Freihand 39360">
                  <a:extLst>
                    <a:ext uri="{FF2B5EF4-FFF2-40B4-BE49-F238E27FC236}">
                      <a16:creationId xmlns:a16="http://schemas.microsoft.com/office/drawing/2014/main" id="{43B5CBB2-089B-43CB-B0ED-C3B037F6F63B}"/>
                    </a:ext>
                  </a:extLst>
                </p14:cNvPr>
                <p14:cNvContentPartPr/>
                <p14:nvPr/>
              </p14:nvContentPartPr>
              <p14:xfrm>
                <a:off x="8608653" y="560040"/>
                <a:ext cx="94680" cy="104400"/>
              </p14:xfrm>
            </p:contentPart>
          </mc:Choice>
          <mc:Fallback>
            <p:pic>
              <p:nvPicPr>
                <p:cNvPr id="39361" name="Freihand 39360">
                  <a:extLst>
                    <a:ext uri="{FF2B5EF4-FFF2-40B4-BE49-F238E27FC236}">
                      <a16:creationId xmlns:a16="http://schemas.microsoft.com/office/drawing/2014/main" id="{43B5CBB2-089B-43CB-B0ED-C3B037F6F63B}"/>
                    </a:ext>
                  </a:extLst>
                </p:cNvPr>
                <p:cNvPicPr/>
                <p:nvPr/>
              </p:nvPicPr>
              <p:blipFill>
                <a:blip r:embed="rId825"/>
                <a:stretch>
                  <a:fillRect/>
                </a:stretch>
              </p:blipFill>
              <p:spPr>
                <a:xfrm>
                  <a:off x="8604333" y="555720"/>
                  <a:ext cx="103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39362" name="Freihand 39361">
                  <a:extLst>
                    <a:ext uri="{FF2B5EF4-FFF2-40B4-BE49-F238E27FC236}">
                      <a16:creationId xmlns:a16="http://schemas.microsoft.com/office/drawing/2014/main" id="{85C91874-1920-4211-B599-91042DA299B2}"/>
                    </a:ext>
                  </a:extLst>
                </p14:cNvPr>
                <p14:cNvContentPartPr/>
                <p14:nvPr/>
              </p14:nvContentPartPr>
              <p14:xfrm>
                <a:off x="8732853" y="561480"/>
                <a:ext cx="23760" cy="88560"/>
              </p14:xfrm>
            </p:contentPart>
          </mc:Choice>
          <mc:Fallback>
            <p:pic>
              <p:nvPicPr>
                <p:cNvPr id="39362" name="Freihand 39361">
                  <a:extLst>
                    <a:ext uri="{FF2B5EF4-FFF2-40B4-BE49-F238E27FC236}">
                      <a16:creationId xmlns:a16="http://schemas.microsoft.com/office/drawing/2014/main" id="{85C91874-1920-4211-B599-91042DA299B2}"/>
                    </a:ext>
                  </a:extLst>
                </p:cNvPr>
                <p:cNvPicPr/>
                <p:nvPr/>
              </p:nvPicPr>
              <p:blipFill>
                <a:blip r:embed="rId827"/>
                <a:stretch>
                  <a:fillRect/>
                </a:stretch>
              </p:blipFill>
              <p:spPr>
                <a:xfrm>
                  <a:off x="8728533" y="557160"/>
                  <a:ext cx="32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39363" name="Freihand 39362">
                  <a:extLst>
                    <a:ext uri="{FF2B5EF4-FFF2-40B4-BE49-F238E27FC236}">
                      <a16:creationId xmlns:a16="http://schemas.microsoft.com/office/drawing/2014/main" id="{D2B34C6C-3B2A-4255-91DD-1F1EEE98228D}"/>
                    </a:ext>
                  </a:extLst>
                </p14:cNvPr>
                <p14:cNvContentPartPr/>
                <p14:nvPr/>
              </p14:nvContentPartPr>
              <p14:xfrm>
                <a:off x="8707653" y="537360"/>
                <a:ext cx="224280" cy="75600"/>
              </p14:xfrm>
            </p:contentPart>
          </mc:Choice>
          <mc:Fallback>
            <p:pic>
              <p:nvPicPr>
                <p:cNvPr id="39363" name="Freihand 39362">
                  <a:extLst>
                    <a:ext uri="{FF2B5EF4-FFF2-40B4-BE49-F238E27FC236}">
                      <a16:creationId xmlns:a16="http://schemas.microsoft.com/office/drawing/2014/main" id="{D2B34C6C-3B2A-4255-91DD-1F1EEE98228D}"/>
                    </a:ext>
                  </a:extLst>
                </p:cNvPr>
                <p:cNvPicPr/>
                <p:nvPr/>
              </p:nvPicPr>
              <p:blipFill>
                <a:blip r:embed="rId829"/>
                <a:stretch>
                  <a:fillRect/>
                </a:stretch>
              </p:blipFill>
              <p:spPr>
                <a:xfrm>
                  <a:off x="8703333" y="533040"/>
                  <a:ext cx="232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39364" name="Freihand 39363">
                  <a:extLst>
                    <a:ext uri="{FF2B5EF4-FFF2-40B4-BE49-F238E27FC236}">
                      <a16:creationId xmlns:a16="http://schemas.microsoft.com/office/drawing/2014/main" id="{D1416F69-60B9-4C58-8825-4A675B7D9D93}"/>
                    </a:ext>
                  </a:extLst>
                </p14:cNvPr>
                <p14:cNvContentPartPr/>
                <p14:nvPr/>
              </p14:nvContentPartPr>
              <p14:xfrm>
                <a:off x="8920773" y="600000"/>
                <a:ext cx="17280" cy="7560"/>
              </p14:xfrm>
            </p:contentPart>
          </mc:Choice>
          <mc:Fallback>
            <p:pic>
              <p:nvPicPr>
                <p:cNvPr id="39364" name="Freihand 39363">
                  <a:extLst>
                    <a:ext uri="{FF2B5EF4-FFF2-40B4-BE49-F238E27FC236}">
                      <a16:creationId xmlns:a16="http://schemas.microsoft.com/office/drawing/2014/main" id="{D1416F69-60B9-4C58-8825-4A675B7D9D93}"/>
                    </a:ext>
                  </a:extLst>
                </p:cNvPr>
                <p:cNvPicPr/>
                <p:nvPr/>
              </p:nvPicPr>
              <p:blipFill>
                <a:blip r:embed="rId831"/>
                <a:stretch>
                  <a:fillRect/>
                </a:stretch>
              </p:blipFill>
              <p:spPr>
                <a:xfrm>
                  <a:off x="8916453" y="595680"/>
                  <a:ext cx="25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39366" name="Freihand 39365">
                  <a:extLst>
                    <a:ext uri="{FF2B5EF4-FFF2-40B4-BE49-F238E27FC236}">
                      <a16:creationId xmlns:a16="http://schemas.microsoft.com/office/drawing/2014/main" id="{0B7EB84A-EF5D-43B3-8933-76A708F62C1C}"/>
                    </a:ext>
                  </a:extLst>
                </p14:cNvPr>
                <p14:cNvContentPartPr/>
                <p14:nvPr/>
              </p14:nvContentPartPr>
              <p14:xfrm>
                <a:off x="9160173" y="424320"/>
                <a:ext cx="146160" cy="138240"/>
              </p14:xfrm>
            </p:contentPart>
          </mc:Choice>
          <mc:Fallback>
            <p:pic>
              <p:nvPicPr>
                <p:cNvPr id="39366" name="Freihand 39365">
                  <a:extLst>
                    <a:ext uri="{FF2B5EF4-FFF2-40B4-BE49-F238E27FC236}">
                      <a16:creationId xmlns:a16="http://schemas.microsoft.com/office/drawing/2014/main" id="{0B7EB84A-EF5D-43B3-8933-76A708F62C1C}"/>
                    </a:ext>
                  </a:extLst>
                </p:cNvPr>
                <p:cNvPicPr/>
                <p:nvPr/>
              </p:nvPicPr>
              <p:blipFill>
                <a:blip r:embed="rId833"/>
                <a:stretch>
                  <a:fillRect/>
                </a:stretch>
              </p:blipFill>
              <p:spPr>
                <a:xfrm>
                  <a:off x="9155853" y="420000"/>
                  <a:ext cx="154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39367" name="Freihand 39366">
                  <a:extLst>
                    <a:ext uri="{FF2B5EF4-FFF2-40B4-BE49-F238E27FC236}">
                      <a16:creationId xmlns:a16="http://schemas.microsoft.com/office/drawing/2014/main" id="{9A39C4B3-A6DD-45BC-866F-DB8887B67706}"/>
                    </a:ext>
                  </a:extLst>
                </p14:cNvPr>
                <p14:cNvContentPartPr/>
                <p14:nvPr/>
              </p14:nvContentPartPr>
              <p14:xfrm>
                <a:off x="9240813" y="477960"/>
                <a:ext cx="52560" cy="60120"/>
              </p14:xfrm>
            </p:contentPart>
          </mc:Choice>
          <mc:Fallback>
            <p:pic>
              <p:nvPicPr>
                <p:cNvPr id="39367" name="Freihand 39366">
                  <a:extLst>
                    <a:ext uri="{FF2B5EF4-FFF2-40B4-BE49-F238E27FC236}">
                      <a16:creationId xmlns:a16="http://schemas.microsoft.com/office/drawing/2014/main" id="{9A39C4B3-A6DD-45BC-866F-DB8887B67706}"/>
                    </a:ext>
                  </a:extLst>
                </p:cNvPr>
                <p:cNvPicPr/>
                <p:nvPr/>
              </p:nvPicPr>
              <p:blipFill>
                <a:blip r:embed="rId835"/>
                <a:stretch>
                  <a:fillRect/>
                </a:stretch>
              </p:blipFill>
              <p:spPr>
                <a:xfrm>
                  <a:off x="9236493" y="473640"/>
                  <a:ext cx="61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39368" name="Freihand 39367">
                  <a:extLst>
                    <a:ext uri="{FF2B5EF4-FFF2-40B4-BE49-F238E27FC236}">
                      <a16:creationId xmlns:a16="http://schemas.microsoft.com/office/drawing/2014/main" id="{591BE2BB-92EF-4E2B-884A-B2748342F438}"/>
                    </a:ext>
                  </a:extLst>
                </p14:cNvPr>
                <p14:cNvContentPartPr/>
                <p14:nvPr/>
              </p14:nvContentPartPr>
              <p14:xfrm>
                <a:off x="9317853" y="490920"/>
                <a:ext cx="145800" cy="43560"/>
              </p14:xfrm>
            </p:contentPart>
          </mc:Choice>
          <mc:Fallback>
            <p:pic>
              <p:nvPicPr>
                <p:cNvPr id="39368" name="Freihand 39367">
                  <a:extLst>
                    <a:ext uri="{FF2B5EF4-FFF2-40B4-BE49-F238E27FC236}">
                      <a16:creationId xmlns:a16="http://schemas.microsoft.com/office/drawing/2014/main" id="{591BE2BB-92EF-4E2B-884A-B2748342F438}"/>
                    </a:ext>
                  </a:extLst>
                </p:cNvPr>
                <p:cNvPicPr/>
                <p:nvPr/>
              </p:nvPicPr>
              <p:blipFill>
                <a:blip r:embed="rId837"/>
                <a:stretch>
                  <a:fillRect/>
                </a:stretch>
              </p:blipFill>
              <p:spPr>
                <a:xfrm>
                  <a:off x="9313533" y="486600"/>
                  <a:ext cx="154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39369" name="Freihand 39368">
                  <a:extLst>
                    <a:ext uri="{FF2B5EF4-FFF2-40B4-BE49-F238E27FC236}">
                      <a16:creationId xmlns:a16="http://schemas.microsoft.com/office/drawing/2014/main" id="{578EB528-4140-40AC-BB4B-2F7888D3879A}"/>
                    </a:ext>
                  </a:extLst>
                </p14:cNvPr>
                <p14:cNvContentPartPr/>
                <p14:nvPr/>
              </p14:nvContentPartPr>
              <p14:xfrm>
                <a:off x="9474093" y="470760"/>
                <a:ext cx="60120" cy="82440"/>
              </p14:xfrm>
            </p:contentPart>
          </mc:Choice>
          <mc:Fallback>
            <p:pic>
              <p:nvPicPr>
                <p:cNvPr id="39369" name="Freihand 39368">
                  <a:extLst>
                    <a:ext uri="{FF2B5EF4-FFF2-40B4-BE49-F238E27FC236}">
                      <a16:creationId xmlns:a16="http://schemas.microsoft.com/office/drawing/2014/main" id="{578EB528-4140-40AC-BB4B-2F7888D3879A}"/>
                    </a:ext>
                  </a:extLst>
                </p:cNvPr>
                <p:cNvPicPr/>
                <p:nvPr/>
              </p:nvPicPr>
              <p:blipFill>
                <a:blip r:embed="rId839"/>
                <a:stretch>
                  <a:fillRect/>
                </a:stretch>
              </p:blipFill>
              <p:spPr>
                <a:xfrm>
                  <a:off x="9469773" y="466440"/>
                  <a:ext cx="68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39370" name="Freihand 39369">
                  <a:extLst>
                    <a:ext uri="{FF2B5EF4-FFF2-40B4-BE49-F238E27FC236}">
                      <a16:creationId xmlns:a16="http://schemas.microsoft.com/office/drawing/2014/main" id="{23F80696-436F-4D3C-B56C-5CDF967BEB1E}"/>
                    </a:ext>
                  </a:extLst>
                </p14:cNvPr>
                <p14:cNvContentPartPr/>
                <p14:nvPr/>
              </p14:nvContentPartPr>
              <p14:xfrm>
                <a:off x="9561213" y="470400"/>
                <a:ext cx="312120" cy="73440"/>
              </p14:xfrm>
            </p:contentPart>
          </mc:Choice>
          <mc:Fallback>
            <p:pic>
              <p:nvPicPr>
                <p:cNvPr id="39370" name="Freihand 39369">
                  <a:extLst>
                    <a:ext uri="{FF2B5EF4-FFF2-40B4-BE49-F238E27FC236}">
                      <a16:creationId xmlns:a16="http://schemas.microsoft.com/office/drawing/2014/main" id="{23F80696-436F-4D3C-B56C-5CDF967BEB1E}"/>
                    </a:ext>
                  </a:extLst>
                </p:cNvPr>
                <p:cNvPicPr/>
                <p:nvPr/>
              </p:nvPicPr>
              <p:blipFill>
                <a:blip r:embed="rId841"/>
                <a:stretch>
                  <a:fillRect/>
                </a:stretch>
              </p:blipFill>
              <p:spPr>
                <a:xfrm>
                  <a:off x="9556893" y="466080"/>
                  <a:ext cx="320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39371" name="Freihand 39370">
                  <a:extLst>
                    <a:ext uri="{FF2B5EF4-FFF2-40B4-BE49-F238E27FC236}">
                      <a16:creationId xmlns:a16="http://schemas.microsoft.com/office/drawing/2014/main" id="{3ED4D716-6591-4D74-B701-D96C61C5B0B0}"/>
                    </a:ext>
                  </a:extLst>
                </p14:cNvPr>
                <p14:cNvContentPartPr/>
                <p14:nvPr/>
              </p14:nvContentPartPr>
              <p14:xfrm>
                <a:off x="10027773" y="415680"/>
                <a:ext cx="259920" cy="102960"/>
              </p14:xfrm>
            </p:contentPart>
          </mc:Choice>
          <mc:Fallback>
            <p:pic>
              <p:nvPicPr>
                <p:cNvPr id="39371" name="Freihand 39370">
                  <a:extLst>
                    <a:ext uri="{FF2B5EF4-FFF2-40B4-BE49-F238E27FC236}">
                      <a16:creationId xmlns:a16="http://schemas.microsoft.com/office/drawing/2014/main" id="{3ED4D716-6591-4D74-B701-D96C61C5B0B0}"/>
                    </a:ext>
                  </a:extLst>
                </p:cNvPr>
                <p:cNvPicPr/>
                <p:nvPr/>
              </p:nvPicPr>
              <p:blipFill>
                <a:blip r:embed="rId843"/>
                <a:stretch>
                  <a:fillRect/>
                </a:stretch>
              </p:blipFill>
              <p:spPr>
                <a:xfrm>
                  <a:off x="10023453" y="411360"/>
                  <a:ext cx="268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39372" name="Freihand 39371">
                  <a:extLst>
                    <a:ext uri="{FF2B5EF4-FFF2-40B4-BE49-F238E27FC236}">
                      <a16:creationId xmlns:a16="http://schemas.microsoft.com/office/drawing/2014/main" id="{60D6D6EA-AA9C-404E-B264-B653A332F8B4}"/>
                    </a:ext>
                  </a:extLst>
                </p14:cNvPr>
                <p14:cNvContentPartPr/>
                <p14:nvPr/>
              </p14:nvContentPartPr>
              <p14:xfrm>
                <a:off x="10291653" y="429360"/>
                <a:ext cx="83880" cy="62280"/>
              </p14:xfrm>
            </p:contentPart>
          </mc:Choice>
          <mc:Fallback>
            <p:pic>
              <p:nvPicPr>
                <p:cNvPr id="39372" name="Freihand 39371">
                  <a:extLst>
                    <a:ext uri="{FF2B5EF4-FFF2-40B4-BE49-F238E27FC236}">
                      <a16:creationId xmlns:a16="http://schemas.microsoft.com/office/drawing/2014/main" id="{60D6D6EA-AA9C-404E-B264-B653A332F8B4}"/>
                    </a:ext>
                  </a:extLst>
                </p:cNvPr>
                <p:cNvPicPr/>
                <p:nvPr/>
              </p:nvPicPr>
              <p:blipFill>
                <a:blip r:embed="rId845"/>
                <a:stretch>
                  <a:fillRect/>
                </a:stretch>
              </p:blipFill>
              <p:spPr>
                <a:xfrm>
                  <a:off x="10287333" y="425040"/>
                  <a:ext cx="92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39373" name="Freihand 39372">
                  <a:extLst>
                    <a:ext uri="{FF2B5EF4-FFF2-40B4-BE49-F238E27FC236}">
                      <a16:creationId xmlns:a16="http://schemas.microsoft.com/office/drawing/2014/main" id="{65CE5204-BAEE-482B-9109-859752F2A54D}"/>
                    </a:ext>
                  </a:extLst>
                </p14:cNvPr>
                <p14:cNvContentPartPr/>
                <p14:nvPr/>
              </p14:nvContentPartPr>
              <p14:xfrm>
                <a:off x="10499373" y="394080"/>
                <a:ext cx="114480" cy="99360"/>
              </p14:xfrm>
            </p:contentPart>
          </mc:Choice>
          <mc:Fallback>
            <p:pic>
              <p:nvPicPr>
                <p:cNvPr id="39373" name="Freihand 39372">
                  <a:extLst>
                    <a:ext uri="{FF2B5EF4-FFF2-40B4-BE49-F238E27FC236}">
                      <a16:creationId xmlns:a16="http://schemas.microsoft.com/office/drawing/2014/main" id="{65CE5204-BAEE-482B-9109-859752F2A54D}"/>
                    </a:ext>
                  </a:extLst>
                </p:cNvPr>
                <p:cNvPicPr/>
                <p:nvPr/>
              </p:nvPicPr>
              <p:blipFill>
                <a:blip r:embed="rId847"/>
                <a:stretch>
                  <a:fillRect/>
                </a:stretch>
              </p:blipFill>
              <p:spPr>
                <a:xfrm>
                  <a:off x="10495053" y="389760"/>
                  <a:ext cx="123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39374" name="Freihand 39373">
                  <a:extLst>
                    <a:ext uri="{FF2B5EF4-FFF2-40B4-BE49-F238E27FC236}">
                      <a16:creationId xmlns:a16="http://schemas.microsoft.com/office/drawing/2014/main" id="{491808C4-BE00-40D1-8975-C7416758E44A}"/>
                    </a:ext>
                  </a:extLst>
                </p14:cNvPr>
                <p14:cNvContentPartPr/>
                <p14:nvPr/>
              </p14:nvContentPartPr>
              <p14:xfrm>
                <a:off x="10632213" y="355920"/>
                <a:ext cx="88920" cy="124200"/>
              </p14:xfrm>
            </p:contentPart>
          </mc:Choice>
          <mc:Fallback>
            <p:pic>
              <p:nvPicPr>
                <p:cNvPr id="39374" name="Freihand 39373">
                  <a:extLst>
                    <a:ext uri="{FF2B5EF4-FFF2-40B4-BE49-F238E27FC236}">
                      <a16:creationId xmlns:a16="http://schemas.microsoft.com/office/drawing/2014/main" id="{491808C4-BE00-40D1-8975-C7416758E44A}"/>
                    </a:ext>
                  </a:extLst>
                </p:cNvPr>
                <p:cNvPicPr/>
                <p:nvPr/>
              </p:nvPicPr>
              <p:blipFill>
                <a:blip r:embed="rId849"/>
                <a:stretch>
                  <a:fillRect/>
                </a:stretch>
              </p:blipFill>
              <p:spPr>
                <a:xfrm>
                  <a:off x="10627893" y="351600"/>
                  <a:ext cx="97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39375" name="Freihand 39374">
                  <a:extLst>
                    <a:ext uri="{FF2B5EF4-FFF2-40B4-BE49-F238E27FC236}">
                      <a16:creationId xmlns:a16="http://schemas.microsoft.com/office/drawing/2014/main" id="{2D6710C7-610B-4A12-8CEF-274BBD0A6463}"/>
                    </a:ext>
                  </a:extLst>
                </p14:cNvPr>
                <p14:cNvContentPartPr/>
                <p14:nvPr/>
              </p14:nvContentPartPr>
              <p14:xfrm>
                <a:off x="10691973" y="411360"/>
                <a:ext cx="131400" cy="51840"/>
              </p14:xfrm>
            </p:contentPart>
          </mc:Choice>
          <mc:Fallback>
            <p:pic>
              <p:nvPicPr>
                <p:cNvPr id="39375" name="Freihand 39374">
                  <a:extLst>
                    <a:ext uri="{FF2B5EF4-FFF2-40B4-BE49-F238E27FC236}">
                      <a16:creationId xmlns:a16="http://schemas.microsoft.com/office/drawing/2014/main" id="{2D6710C7-610B-4A12-8CEF-274BBD0A6463}"/>
                    </a:ext>
                  </a:extLst>
                </p:cNvPr>
                <p:cNvPicPr/>
                <p:nvPr/>
              </p:nvPicPr>
              <p:blipFill>
                <a:blip r:embed="rId851"/>
                <a:stretch>
                  <a:fillRect/>
                </a:stretch>
              </p:blipFill>
              <p:spPr>
                <a:xfrm>
                  <a:off x="10687653" y="407040"/>
                  <a:ext cx="140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39376" name="Freihand 39375">
                  <a:extLst>
                    <a:ext uri="{FF2B5EF4-FFF2-40B4-BE49-F238E27FC236}">
                      <a16:creationId xmlns:a16="http://schemas.microsoft.com/office/drawing/2014/main" id="{FCEE906C-1AF1-4228-9A3B-039D3B04E74A}"/>
                    </a:ext>
                  </a:extLst>
                </p14:cNvPr>
                <p14:cNvContentPartPr/>
                <p14:nvPr/>
              </p14:nvContentPartPr>
              <p14:xfrm>
                <a:off x="10825893" y="275280"/>
                <a:ext cx="216000" cy="169560"/>
              </p14:xfrm>
            </p:contentPart>
          </mc:Choice>
          <mc:Fallback>
            <p:pic>
              <p:nvPicPr>
                <p:cNvPr id="39376" name="Freihand 39375">
                  <a:extLst>
                    <a:ext uri="{FF2B5EF4-FFF2-40B4-BE49-F238E27FC236}">
                      <a16:creationId xmlns:a16="http://schemas.microsoft.com/office/drawing/2014/main" id="{FCEE906C-1AF1-4228-9A3B-039D3B04E74A}"/>
                    </a:ext>
                  </a:extLst>
                </p:cNvPr>
                <p:cNvPicPr/>
                <p:nvPr/>
              </p:nvPicPr>
              <p:blipFill>
                <a:blip r:embed="rId853"/>
                <a:stretch>
                  <a:fillRect/>
                </a:stretch>
              </p:blipFill>
              <p:spPr>
                <a:xfrm>
                  <a:off x="10821573" y="270960"/>
                  <a:ext cx="2246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39377" name="Freihand 39376">
                  <a:extLst>
                    <a:ext uri="{FF2B5EF4-FFF2-40B4-BE49-F238E27FC236}">
                      <a16:creationId xmlns:a16="http://schemas.microsoft.com/office/drawing/2014/main" id="{9FB01BC0-9A1F-4721-A10B-04D14C4F5167}"/>
                    </a:ext>
                  </a:extLst>
                </p14:cNvPr>
                <p14:cNvContentPartPr/>
                <p14:nvPr/>
              </p14:nvContentPartPr>
              <p14:xfrm>
                <a:off x="11042613" y="357360"/>
                <a:ext cx="124920" cy="86760"/>
              </p14:xfrm>
            </p:contentPart>
          </mc:Choice>
          <mc:Fallback>
            <p:pic>
              <p:nvPicPr>
                <p:cNvPr id="39377" name="Freihand 39376">
                  <a:extLst>
                    <a:ext uri="{FF2B5EF4-FFF2-40B4-BE49-F238E27FC236}">
                      <a16:creationId xmlns:a16="http://schemas.microsoft.com/office/drawing/2014/main" id="{9FB01BC0-9A1F-4721-A10B-04D14C4F5167}"/>
                    </a:ext>
                  </a:extLst>
                </p:cNvPr>
                <p:cNvPicPr/>
                <p:nvPr/>
              </p:nvPicPr>
              <p:blipFill>
                <a:blip r:embed="rId855"/>
                <a:stretch>
                  <a:fillRect/>
                </a:stretch>
              </p:blipFill>
              <p:spPr>
                <a:xfrm>
                  <a:off x="11038293" y="353040"/>
                  <a:ext cx="133560" cy="9540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511F-7CAA-0471-4149-5CB12918DB6F}"/>
            </a:ext>
          </a:extLst>
        </p:cNvPr>
        <p:cNvGrpSpPr/>
        <p:nvPr/>
      </p:nvGrpSpPr>
      <p:grpSpPr>
        <a:xfrm>
          <a:off x="0" y="0"/>
          <a:ext cx="0" cy="0"/>
          <a:chOff x="0" y="0"/>
          <a:chExt cx="0" cy="0"/>
        </a:xfrm>
      </p:grpSpPr>
      <p:sp>
        <p:nvSpPr>
          <p:cNvPr id="38915" name="Rectangle 2">
            <a:extLst>
              <a:ext uri="{FF2B5EF4-FFF2-40B4-BE49-F238E27FC236}">
                <a16:creationId xmlns:a16="http://schemas.microsoft.com/office/drawing/2014/main" id="{44DBB06C-1BF5-8199-831C-5A5531D8CA69}"/>
              </a:ext>
            </a:extLst>
          </p:cNvPr>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a:extLst>
              <a:ext uri="{FF2B5EF4-FFF2-40B4-BE49-F238E27FC236}">
                <a16:creationId xmlns:a16="http://schemas.microsoft.com/office/drawing/2014/main" id="{330AB5A6-7949-A736-AC36-2553676C42CC}"/>
              </a:ext>
            </a:extLst>
          </p:cNvPr>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a:extLst>
              <a:ext uri="{FF2B5EF4-FFF2-40B4-BE49-F238E27FC236}">
                <a16:creationId xmlns:a16="http://schemas.microsoft.com/office/drawing/2014/main" id="{ED802EF7-92D3-FFBD-40CD-2F30850EB4AB}"/>
              </a:ext>
            </a:extLst>
          </p:cNvPr>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a:extLst>
              <a:ext uri="{FF2B5EF4-FFF2-40B4-BE49-F238E27FC236}">
                <a16:creationId xmlns:a16="http://schemas.microsoft.com/office/drawing/2014/main" id="{EA7A353A-30A3-7880-D9D2-FB2FAB344C0C}"/>
              </a:ext>
            </a:extLst>
          </p:cNvPr>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a:extLst>
              <a:ext uri="{FF2B5EF4-FFF2-40B4-BE49-F238E27FC236}">
                <a16:creationId xmlns:a16="http://schemas.microsoft.com/office/drawing/2014/main" id="{71840570-08F6-9C70-41B4-5E503BCC0867}"/>
              </a:ext>
            </a:extLst>
          </p:cNvPr>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A527613E-1A0B-CD08-A435-0F6A1F703016}"/>
              </a:ext>
            </a:extLst>
          </p:cNvPr>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a:extLst>
              <a:ext uri="{FF2B5EF4-FFF2-40B4-BE49-F238E27FC236}">
                <a16:creationId xmlns:a16="http://schemas.microsoft.com/office/drawing/2014/main" id="{D81EBD28-E01C-6A7C-94FA-42A873A9F51F}"/>
              </a:ext>
            </a:extLst>
          </p:cNvPr>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a:extLst>
              <a:ext uri="{FF2B5EF4-FFF2-40B4-BE49-F238E27FC236}">
                <a16:creationId xmlns:a16="http://schemas.microsoft.com/office/drawing/2014/main" id="{0176CCB3-43EA-0FF6-D75F-86AF06A4E18E}"/>
              </a:ext>
            </a:extLst>
          </p:cNvPr>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B9E89CCB-BB85-3510-80E4-A56BF7EC4469}"/>
              </a:ext>
            </a:extLst>
          </p:cNvPr>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a:extLst>
              <a:ext uri="{FF2B5EF4-FFF2-40B4-BE49-F238E27FC236}">
                <a16:creationId xmlns:a16="http://schemas.microsoft.com/office/drawing/2014/main" id="{49FEFF98-6D84-DD0A-B446-858CE9143E40}"/>
              </a:ext>
            </a:extLst>
          </p:cNvPr>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a:extLst>
              <a:ext uri="{FF2B5EF4-FFF2-40B4-BE49-F238E27FC236}">
                <a16:creationId xmlns:a16="http://schemas.microsoft.com/office/drawing/2014/main" id="{876915E2-DE6F-5E34-C3F9-539BF21A65C5}"/>
              </a:ext>
            </a:extLst>
          </p:cNvPr>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a:extLst>
              <a:ext uri="{FF2B5EF4-FFF2-40B4-BE49-F238E27FC236}">
                <a16:creationId xmlns:a16="http://schemas.microsoft.com/office/drawing/2014/main" id="{676AC3E1-77E4-F02F-ADD8-6774ACF6623D}"/>
              </a:ext>
            </a:extLst>
          </p:cNvPr>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C5DCDD7-98BA-02EC-B375-5AC28835646F}"/>
              </a:ext>
            </a:extLst>
          </p:cNvPr>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CBC79D9-568A-07F6-B5D3-5F7A9199E08D}"/>
              </a:ext>
            </a:extLst>
          </p:cNvPr>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a:extLst>
              <a:ext uri="{FF2B5EF4-FFF2-40B4-BE49-F238E27FC236}">
                <a16:creationId xmlns:a16="http://schemas.microsoft.com/office/drawing/2014/main" id="{190E5180-5FAE-4C07-F6F7-E23DBF691AC3}"/>
              </a:ext>
            </a:extLst>
          </p:cNvPr>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a:extLst>
              <a:ext uri="{FF2B5EF4-FFF2-40B4-BE49-F238E27FC236}">
                <a16:creationId xmlns:a16="http://schemas.microsoft.com/office/drawing/2014/main" id="{4B65D450-D5C3-BD83-A830-116E237EDE95}"/>
              </a:ext>
            </a:extLst>
          </p:cNvPr>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a:extLst>
              <a:ext uri="{FF2B5EF4-FFF2-40B4-BE49-F238E27FC236}">
                <a16:creationId xmlns:a16="http://schemas.microsoft.com/office/drawing/2014/main" id="{8095426E-B717-F743-F0B8-4E49924B3384}"/>
              </a:ext>
            </a:extLst>
          </p:cNvPr>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a:extLst>
              <a:ext uri="{FF2B5EF4-FFF2-40B4-BE49-F238E27FC236}">
                <a16:creationId xmlns:a16="http://schemas.microsoft.com/office/drawing/2014/main" id="{AA3BA03A-F18E-7687-B22B-BBEB0DA7596C}"/>
              </a:ext>
            </a:extLst>
          </p:cNvPr>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a:extLst>
              <a:ext uri="{FF2B5EF4-FFF2-40B4-BE49-F238E27FC236}">
                <a16:creationId xmlns:a16="http://schemas.microsoft.com/office/drawing/2014/main" id="{33C3D70C-E852-4CCB-7006-D01362A8955F}"/>
              </a:ext>
            </a:extLst>
          </p:cNvPr>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96ABF54-689D-7195-D1A4-C1925FEE040D}"/>
              </a:ext>
            </a:extLst>
          </p:cNvPr>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a:extLst>
              <a:ext uri="{FF2B5EF4-FFF2-40B4-BE49-F238E27FC236}">
                <a16:creationId xmlns:a16="http://schemas.microsoft.com/office/drawing/2014/main" id="{0AD25F2B-25ED-A517-6B9D-B7DF63E58B43}"/>
              </a:ext>
            </a:extLst>
          </p:cNvPr>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a:extLst>
              <a:ext uri="{FF2B5EF4-FFF2-40B4-BE49-F238E27FC236}">
                <a16:creationId xmlns:a16="http://schemas.microsoft.com/office/drawing/2014/main" id="{27461A07-769B-DAD8-E880-D5746B09B26F}"/>
              </a:ext>
            </a:extLst>
          </p:cNvPr>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a:extLst>
              <a:ext uri="{FF2B5EF4-FFF2-40B4-BE49-F238E27FC236}">
                <a16:creationId xmlns:a16="http://schemas.microsoft.com/office/drawing/2014/main" id="{F8AA1AD8-81B7-8FE6-465D-742516DB4374}"/>
              </a:ext>
            </a:extLst>
          </p:cNvPr>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a:extLst>
              <a:ext uri="{FF2B5EF4-FFF2-40B4-BE49-F238E27FC236}">
                <a16:creationId xmlns:a16="http://schemas.microsoft.com/office/drawing/2014/main" id="{C9AA2EF3-6378-8C8F-8B0E-C7EF48CE9C6C}"/>
              </a:ext>
            </a:extLst>
          </p:cNvPr>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a:extLst>
              <a:ext uri="{FF2B5EF4-FFF2-40B4-BE49-F238E27FC236}">
                <a16:creationId xmlns:a16="http://schemas.microsoft.com/office/drawing/2014/main" id="{2DD0BA08-793F-FB4E-7FE7-C688307139A1}"/>
              </a:ext>
            </a:extLst>
          </p:cNvPr>
          <p:cNvGrpSpPr/>
          <p:nvPr/>
        </p:nvGrpSpPr>
        <p:grpSpPr>
          <a:xfrm>
            <a:off x="620875" y="1019078"/>
            <a:ext cx="2182947" cy="2385677"/>
            <a:chOff x="620876" y="810492"/>
            <a:chExt cx="2066908" cy="2594263"/>
          </a:xfrm>
        </p:grpSpPr>
        <p:sp>
          <p:nvSpPr>
            <p:cNvPr id="38914" name="Freihandform 38913">
              <a:extLst>
                <a:ext uri="{FF2B5EF4-FFF2-40B4-BE49-F238E27FC236}">
                  <a16:creationId xmlns:a16="http://schemas.microsoft.com/office/drawing/2014/main" id="{23D93EA0-A667-8CD8-FF84-E976E3E03603}"/>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a:extLst>
                <a:ext uri="{FF2B5EF4-FFF2-40B4-BE49-F238E27FC236}">
                  <a16:creationId xmlns:a16="http://schemas.microsoft.com/office/drawing/2014/main" id="{44FD1A32-E04B-EEDE-3EF6-75711A7DCA61}"/>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4460E85-04FC-CCFF-551B-08F48670A2FE}"/>
              </a:ext>
            </a:extLst>
          </p:cNvPr>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a:extLst>
              <a:ext uri="{FF2B5EF4-FFF2-40B4-BE49-F238E27FC236}">
                <a16:creationId xmlns:a16="http://schemas.microsoft.com/office/drawing/2014/main" id="{154410B3-83D7-DEFC-5984-91FA33F3BC54}"/>
              </a:ext>
            </a:extLst>
          </p:cNvPr>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D98179E-0817-7FA7-2224-43115B17C78F}"/>
              </a:ext>
            </a:extLst>
          </p:cNvPr>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a:extLst>
              <a:ext uri="{FF2B5EF4-FFF2-40B4-BE49-F238E27FC236}">
                <a16:creationId xmlns:a16="http://schemas.microsoft.com/office/drawing/2014/main" id="{E081C206-7B55-E3A8-85EA-87A1E8CD35CF}"/>
              </a:ext>
            </a:extLst>
          </p:cNvPr>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a:extLst>
              <a:ext uri="{FF2B5EF4-FFF2-40B4-BE49-F238E27FC236}">
                <a16:creationId xmlns:a16="http://schemas.microsoft.com/office/drawing/2014/main" id="{2131727B-EDDE-143C-42CD-A4694A5DA232}"/>
              </a:ext>
            </a:extLst>
          </p:cNvPr>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a:extLst>
              <a:ext uri="{FF2B5EF4-FFF2-40B4-BE49-F238E27FC236}">
                <a16:creationId xmlns:a16="http://schemas.microsoft.com/office/drawing/2014/main" id="{5B71BE17-B9AB-57C0-5A9E-419C735B798B}"/>
              </a:ext>
            </a:extLst>
          </p:cNvPr>
          <p:cNvSpPr/>
          <p:nvPr/>
        </p:nvSpPr>
        <p:spPr>
          <a:xfrm>
            <a:off x="5800062" y="4081306"/>
            <a:ext cx="417102" cy="369332"/>
          </a:xfrm>
          <a:prstGeom prst="rect">
            <a:avLst/>
          </a:prstGeom>
        </p:spPr>
        <p:txBody>
          <a:bodyPr wrap="none">
            <a:spAutoFit/>
          </a:bodyPr>
          <a:lstStyle/>
          <a:p>
            <a:r>
              <a:rPr lang="de-DE" dirty="0"/>
              <a:t>EX</a:t>
            </a:r>
          </a:p>
        </p:txBody>
      </p:sp>
      <p:sp>
        <p:nvSpPr>
          <p:cNvPr id="53" name="Rechteck 52">
            <a:extLst>
              <a:ext uri="{FF2B5EF4-FFF2-40B4-BE49-F238E27FC236}">
                <a16:creationId xmlns:a16="http://schemas.microsoft.com/office/drawing/2014/main" id="{E7763F53-270A-6BB5-0327-E6FDECE492B5}"/>
              </a:ext>
            </a:extLst>
          </p:cNvPr>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a:extLst>
              <a:ext uri="{FF2B5EF4-FFF2-40B4-BE49-F238E27FC236}">
                <a16:creationId xmlns:a16="http://schemas.microsoft.com/office/drawing/2014/main" id="{9FA662CC-4B5A-C050-6B6C-62BE231058F2}"/>
              </a:ext>
            </a:extLst>
          </p:cNvPr>
          <p:cNvGrpSpPr/>
          <p:nvPr/>
        </p:nvGrpSpPr>
        <p:grpSpPr>
          <a:xfrm>
            <a:off x="355834" y="3761509"/>
            <a:ext cx="5479213" cy="2641467"/>
            <a:chOff x="355834" y="3761509"/>
            <a:chExt cx="5479213" cy="2641467"/>
          </a:xfrm>
        </p:grpSpPr>
        <p:sp>
          <p:nvSpPr>
            <p:cNvPr id="38925" name="Freihandform 38924">
              <a:extLst>
                <a:ext uri="{FF2B5EF4-FFF2-40B4-BE49-F238E27FC236}">
                  <a16:creationId xmlns:a16="http://schemas.microsoft.com/office/drawing/2014/main" id="{80BB26FC-AE8D-B884-64E2-8D369338E8D0}"/>
                </a:ext>
              </a:extLst>
            </p:cNvPr>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A6E52F6B-2BBA-09C3-40E3-894AFBC8554E}"/>
                </a:ext>
              </a:extLst>
            </p:cNvPr>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1C6A13C3-7F7D-C905-8CCE-824B1326561A}"/>
              </a:ext>
            </a:extLst>
          </p:cNvPr>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a:extLst>
              <a:ext uri="{FF2B5EF4-FFF2-40B4-BE49-F238E27FC236}">
                <a16:creationId xmlns:a16="http://schemas.microsoft.com/office/drawing/2014/main" id="{F6918EA8-3F5A-45E3-4F37-B5C25F90F434}"/>
              </a:ext>
            </a:extLst>
          </p:cNvPr>
          <p:cNvSpPr/>
          <p:nvPr/>
        </p:nvSpPr>
        <p:spPr>
          <a:xfrm>
            <a:off x="3562462" y="6326970"/>
            <a:ext cx="481222" cy="369332"/>
          </a:xfrm>
          <a:prstGeom prst="rect">
            <a:avLst/>
          </a:prstGeom>
        </p:spPr>
        <p:txBody>
          <a:bodyPr wrap="none">
            <a:spAutoFit/>
          </a:bodyPr>
          <a:lstStyle/>
          <a:p>
            <a:r>
              <a:rPr lang="de-DE" dirty="0"/>
              <a:t>NÜ</a:t>
            </a:r>
          </a:p>
        </p:txBody>
      </p:sp>
      <p:sp>
        <p:nvSpPr>
          <p:cNvPr id="62" name="Textfeld 61">
            <a:extLst>
              <a:ext uri="{FF2B5EF4-FFF2-40B4-BE49-F238E27FC236}">
                <a16:creationId xmlns:a16="http://schemas.microsoft.com/office/drawing/2014/main" id="{5449B54A-02DF-F54B-C813-59B17123A9D5}"/>
              </a:ext>
            </a:extLst>
          </p:cNvPr>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a:extLst>
              <a:ext uri="{FF2B5EF4-FFF2-40B4-BE49-F238E27FC236}">
                <a16:creationId xmlns:a16="http://schemas.microsoft.com/office/drawing/2014/main" id="{937A8A82-DF2D-74D0-672A-5E83F2CA597C}"/>
              </a:ext>
            </a:extLst>
          </p:cNvPr>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CB7ACA8-BDEE-772E-B810-2966605A6DE5}"/>
              </a:ext>
            </a:extLst>
          </p:cNvPr>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700A4690-B030-CBC7-CECA-9EA9377FBFAE}"/>
              </a:ext>
            </a:extLst>
          </p:cNvPr>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265C8DF-E3B0-4463-56F6-0AF942C431DA}"/>
              </a:ext>
            </a:extLst>
          </p:cNvPr>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4E53D0F6-13DD-B01A-4294-0695677C7B58}"/>
              </a:ext>
            </a:extLst>
          </p:cNvPr>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3C87F623-1A59-03E7-0B4A-41F0C7993DB0}"/>
              </a:ext>
            </a:extLst>
          </p:cNvPr>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56F45EED-8966-857B-3531-FF8B76336ACA}"/>
              </a:ext>
            </a:extLst>
          </p:cNvPr>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a:extLst>
              <a:ext uri="{FF2B5EF4-FFF2-40B4-BE49-F238E27FC236}">
                <a16:creationId xmlns:a16="http://schemas.microsoft.com/office/drawing/2014/main" id="{D768D81F-AF14-FF34-5064-8ED72947D499}"/>
              </a:ext>
            </a:extLst>
          </p:cNvPr>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a:extLst>
              <a:ext uri="{FF2B5EF4-FFF2-40B4-BE49-F238E27FC236}">
                <a16:creationId xmlns:a16="http://schemas.microsoft.com/office/drawing/2014/main" id="{034B42C9-EC17-16D2-24F8-4AD6F2592007}"/>
              </a:ext>
            </a:extLst>
          </p:cNvPr>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a:extLst>
              <a:ext uri="{FF2B5EF4-FFF2-40B4-BE49-F238E27FC236}">
                <a16:creationId xmlns:a16="http://schemas.microsoft.com/office/drawing/2014/main" id="{D8EDF19D-8AD8-A594-D985-ECD816EEF742}"/>
              </a:ext>
            </a:extLst>
          </p:cNvPr>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a:extLst>
              <a:ext uri="{FF2B5EF4-FFF2-40B4-BE49-F238E27FC236}">
                <a16:creationId xmlns:a16="http://schemas.microsoft.com/office/drawing/2014/main" id="{B7B47F82-F8CF-4A91-0807-D13EA166549D}"/>
              </a:ext>
            </a:extLst>
          </p:cNvPr>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a:extLst>
              <a:ext uri="{FF2B5EF4-FFF2-40B4-BE49-F238E27FC236}">
                <a16:creationId xmlns:a16="http://schemas.microsoft.com/office/drawing/2014/main" id="{5633866C-6826-677D-C1CF-554AC0834296}"/>
              </a:ext>
            </a:extLst>
          </p:cNvPr>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a:extLst>
              <a:ext uri="{FF2B5EF4-FFF2-40B4-BE49-F238E27FC236}">
                <a16:creationId xmlns:a16="http://schemas.microsoft.com/office/drawing/2014/main" id="{EBA62716-2D33-4F9E-933F-7B00D5390AD6}"/>
              </a:ext>
            </a:extLst>
          </p:cNvPr>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a:extLst>
              <a:ext uri="{FF2B5EF4-FFF2-40B4-BE49-F238E27FC236}">
                <a16:creationId xmlns:a16="http://schemas.microsoft.com/office/drawing/2014/main" id="{A480780B-E1D9-D2D2-ACF4-3F5822DF0FE4}"/>
              </a:ext>
            </a:extLst>
          </p:cNvPr>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a:extLst>
              <a:ext uri="{FF2B5EF4-FFF2-40B4-BE49-F238E27FC236}">
                <a16:creationId xmlns:a16="http://schemas.microsoft.com/office/drawing/2014/main" id="{6BBE4FEC-9542-CB16-A4FF-C094908AE478}"/>
              </a:ext>
            </a:extLst>
          </p:cNvPr>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a:extLst>
              <a:ext uri="{FF2B5EF4-FFF2-40B4-BE49-F238E27FC236}">
                <a16:creationId xmlns:a16="http://schemas.microsoft.com/office/drawing/2014/main" id="{D068CA06-5452-DFC4-8494-2B75EAAA3025}"/>
              </a:ext>
            </a:extLst>
          </p:cNvPr>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a:extLst>
              <a:ext uri="{FF2B5EF4-FFF2-40B4-BE49-F238E27FC236}">
                <a16:creationId xmlns:a16="http://schemas.microsoft.com/office/drawing/2014/main" id="{39966830-24D3-25FE-4889-8D9359BDBC73}"/>
              </a:ext>
            </a:extLst>
          </p:cNvPr>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a:extLst>
              <a:ext uri="{FF2B5EF4-FFF2-40B4-BE49-F238E27FC236}">
                <a16:creationId xmlns:a16="http://schemas.microsoft.com/office/drawing/2014/main" id="{58D1806C-6CA4-BA6D-FC2F-7D3BF439D446}"/>
              </a:ext>
            </a:extLst>
          </p:cNvPr>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a:extLst>
              <a:ext uri="{FF2B5EF4-FFF2-40B4-BE49-F238E27FC236}">
                <a16:creationId xmlns:a16="http://schemas.microsoft.com/office/drawing/2014/main" id="{489B3849-DB99-F228-38E4-7444E7A96799}"/>
              </a:ext>
            </a:extLst>
          </p:cNvPr>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a:extLst>
              <a:ext uri="{FF2B5EF4-FFF2-40B4-BE49-F238E27FC236}">
                <a16:creationId xmlns:a16="http://schemas.microsoft.com/office/drawing/2014/main" id="{F92C9983-A37E-909B-DDBB-BDA1DBBF06F2}"/>
              </a:ext>
            </a:extLst>
          </p:cNvPr>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a:extLst>
              <a:ext uri="{FF2B5EF4-FFF2-40B4-BE49-F238E27FC236}">
                <a16:creationId xmlns:a16="http://schemas.microsoft.com/office/drawing/2014/main" id="{15241880-DE95-94DA-E585-1760876FDCCF}"/>
              </a:ext>
            </a:extLst>
          </p:cNvPr>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a:extLst>
              <a:ext uri="{FF2B5EF4-FFF2-40B4-BE49-F238E27FC236}">
                <a16:creationId xmlns:a16="http://schemas.microsoft.com/office/drawing/2014/main" id="{1F299974-3362-5224-29B2-5EBCF67733BE}"/>
              </a:ext>
            </a:extLst>
          </p:cNvPr>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41D44E66-47F5-91C5-A082-028314E97E3B}"/>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2B4C0BAC-5389-378F-A07B-BE469F66415E}"/>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D225F594-141E-A869-0031-791A90BD98B7}"/>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6C200B8F-E3D8-0CA0-F7D6-18BE9A1D505F}"/>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6805C653-87C8-560A-5F4C-8F7A9AAA5A40}"/>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19995673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a:t>
            </a:r>
          </a:p>
        </p:txBody>
      </p:sp>
      <p:sp>
        <p:nvSpPr>
          <p:cNvPr id="7" name="Text Box 3"/>
          <p:cNvSpPr txBox="1">
            <a:spLocks noChangeArrowheads="1"/>
          </p:cNvSpPr>
          <p:nvPr/>
        </p:nvSpPr>
        <p:spPr bwMode="auto">
          <a:xfrm>
            <a:off x="468824" y="1722882"/>
            <a:ext cx="8786936" cy="224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749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0" y="2376696"/>
            <a:ext cx="11908460"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a:p>
            <a:pPr eaLnBrk="1" hangingPunct="1">
              <a:buClrTx/>
            </a:pPr>
            <a:r>
              <a:rPr lang="de-DE" altLang="de-DE" sz="2177" dirty="0">
                <a:solidFill>
                  <a:srgbClr val="000000"/>
                </a:solidFill>
              </a:rPr>
              <a:t>Inlandskonzept = Inländerkonzept</a:t>
            </a:r>
          </a:p>
          <a:p>
            <a:pPr eaLnBrk="1" hangingPunct="1">
              <a:buClrTx/>
            </a:pPr>
            <a:r>
              <a:rPr lang="de-DE" altLang="de-DE" sz="2177" dirty="0">
                <a:solidFill>
                  <a:srgbClr val="000000"/>
                </a:solidFill>
              </a:rPr>
              <a:t>                              + Faktoreinkommen der Ausländer im Inland</a:t>
            </a:r>
          </a:p>
          <a:p>
            <a:pPr eaLnBrk="1" hangingPunct="1">
              <a:buClrTx/>
            </a:pPr>
            <a:r>
              <a:rPr lang="de-DE" altLang="de-DE" sz="2177" dirty="0">
                <a:solidFill>
                  <a:srgbClr val="000000"/>
                </a:solidFill>
              </a:rPr>
              <a:t>                              – Faktoreinkommen der Inländer im Ausland</a:t>
            </a:r>
          </a:p>
          <a:p>
            <a:pPr eaLnBrk="1" hangingPunct="1">
              <a:buClrTx/>
            </a:pPr>
            <a:endParaRPr lang="de-DE" altLang="de-DE" sz="2177" dirty="0">
              <a:solidFill>
                <a:srgbClr val="000000"/>
              </a:solidFill>
            </a:endParaRPr>
          </a:p>
        </p:txBody>
      </p:sp>
      <p:sp>
        <p:nvSpPr>
          <p:cNvPr id="8" name="Text Box 3"/>
          <p:cNvSpPr txBox="1">
            <a:spLocks noChangeArrowheads="1"/>
          </p:cNvSpPr>
          <p:nvPr/>
        </p:nvSpPr>
        <p:spPr bwMode="auto">
          <a:xfrm>
            <a:off x="283541" y="4553022"/>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2024</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7" name="Grafik 6">
            <a:extLst>
              <a:ext uri="{FF2B5EF4-FFF2-40B4-BE49-F238E27FC236}">
                <a16:creationId xmlns:a16="http://schemas.microsoft.com/office/drawing/2014/main" id="{1DDA0E75-4690-C1F6-EE13-5326411423A5}"/>
              </a:ext>
            </a:extLst>
          </p:cNvPr>
          <p:cNvPicPr>
            <a:picLocks noChangeAspect="1"/>
          </p:cNvPicPr>
          <p:nvPr/>
        </p:nvPicPr>
        <p:blipFill>
          <a:blip r:embed="rId3"/>
          <a:stretch>
            <a:fillRect/>
          </a:stretch>
        </p:blipFill>
        <p:spPr>
          <a:xfrm>
            <a:off x="0" y="512317"/>
            <a:ext cx="8762474" cy="371461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1008910" y="6379862"/>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519CEF4-46A4-03C5-AC6D-08F16875E3B5}"/>
              </a:ext>
            </a:extLst>
          </p:cNvPr>
          <p:cNvPicPr>
            <a:picLocks noChangeAspect="1"/>
          </p:cNvPicPr>
          <p:nvPr/>
        </p:nvPicPr>
        <p:blipFill>
          <a:blip r:embed="rId3"/>
          <a:stretch>
            <a:fillRect/>
          </a:stretch>
        </p:blipFill>
        <p:spPr>
          <a:xfrm>
            <a:off x="0" y="785942"/>
            <a:ext cx="7839273" cy="5349044"/>
          </a:xfrm>
          <a:prstGeom prst="rect">
            <a:avLst/>
          </a:prstGeom>
        </p:spPr>
      </p:pic>
      <p:pic>
        <p:nvPicPr>
          <p:cNvPr id="5" name="Grafik 4">
            <a:extLst>
              <a:ext uri="{FF2B5EF4-FFF2-40B4-BE49-F238E27FC236}">
                <a16:creationId xmlns:a16="http://schemas.microsoft.com/office/drawing/2014/main" id="{82F8BB0C-2B80-B0D6-CDA4-75BE7890D756}"/>
              </a:ext>
            </a:extLst>
          </p:cNvPr>
          <p:cNvPicPr>
            <a:picLocks noChangeAspect="1"/>
          </p:cNvPicPr>
          <p:nvPr/>
        </p:nvPicPr>
        <p:blipFill>
          <a:blip r:embed="rId4"/>
          <a:stretch>
            <a:fillRect/>
          </a:stretch>
        </p:blipFill>
        <p:spPr>
          <a:xfrm>
            <a:off x="6969405" y="-1"/>
            <a:ext cx="5227241" cy="3429001"/>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2024</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54475F5-8C0F-8C03-BCE7-67A9AC222B05}"/>
              </a:ext>
            </a:extLst>
          </p:cNvPr>
          <p:cNvPicPr>
            <a:picLocks noChangeAspect="1"/>
          </p:cNvPicPr>
          <p:nvPr/>
        </p:nvPicPr>
        <p:blipFill>
          <a:blip r:embed="rId3"/>
          <a:stretch>
            <a:fillRect/>
          </a:stretch>
        </p:blipFill>
        <p:spPr>
          <a:xfrm>
            <a:off x="884974" y="1241088"/>
            <a:ext cx="4719803" cy="3387299"/>
          </a:xfrm>
          <a:prstGeom prst="rect">
            <a:avLst/>
          </a:prstGeom>
        </p:spPr>
      </p:pic>
      <p:pic>
        <p:nvPicPr>
          <p:cNvPr id="6" name="Grafik 5">
            <a:extLst>
              <a:ext uri="{FF2B5EF4-FFF2-40B4-BE49-F238E27FC236}">
                <a16:creationId xmlns:a16="http://schemas.microsoft.com/office/drawing/2014/main" id="{1A68868D-3CAB-0F1F-0680-CD639A4D6DAE}"/>
              </a:ext>
            </a:extLst>
          </p:cNvPr>
          <p:cNvPicPr>
            <a:picLocks noChangeAspect="1"/>
          </p:cNvPicPr>
          <p:nvPr/>
        </p:nvPicPr>
        <p:blipFill>
          <a:blip r:embed="rId4"/>
          <a:stretch>
            <a:fillRect/>
          </a:stretch>
        </p:blipFill>
        <p:spPr>
          <a:xfrm>
            <a:off x="8019501" y="716995"/>
            <a:ext cx="3914479" cy="334469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A13C404-E9AE-82E7-1758-DF8A82CC5E4C}"/>
              </a:ext>
            </a:extLst>
          </p:cNvPr>
          <p:cNvPicPr>
            <a:picLocks noChangeAspect="1"/>
          </p:cNvPicPr>
          <p:nvPr/>
        </p:nvPicPr>
        <p:blipFill>
          <a:blip r:embed="rId3"/>
          <a:stretch>
            <a:fillRect/>
          </a:stretch>
        </p:blipFill>
        <p:spPr>
          <a:xfrm>
            <a:off x="132323" y="912195"/>
            <a:ext cx="7458165" cy="4305848"/>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B789ED-BB24-0131-ED68-C70265E6B20C}"/>
              </a:ext>
            </a:extLst>
          </p:cNvPr>
          <p:cNvPicPr>
            <a:picLocks noChangeAspect="1"/>
          </p:cNvPicPr>
          <p:nvPr/>
        </p:nvPicPr>
        <p:blipFill>
          <a:blip r:embed="rId3"/>
          <a:stretch>
            <a:fillRect/>
          </a:stretch>
        </p:blipFill>
        <p:spPr>
          <a:xfrm>
            <a:off x="289611" y="739978"/>
            <a:ext cx="8076145" cy="436873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dirty="0"/>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5"/>
                        </a:rPr>
                        <a:t>HRI</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err="1">
                          <a:hlinkClick r:id="rId16"/>
                        </a:rPr>
                        <a:t>Cesifo</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7"/>
                        </a:rPr>
                        <a:t>DIW</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8"/>
                        </a:rPr>
                        <a:t>IAB</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9"/>
                        </a:rPr>
                        <a:t>IfW</a:t>
                      </a:r>
                      <a:endParaRPr lang="de-DE" sz="2200" dirty="0"/>
                    </a:p>
                    <a:p>
                      <a:pPr marL="342900" indent="-342900">
                        <a:buFont typeface="Arial" panose="020B0604020202020204" pitchFamily="34" charset="0"/>
                        <a:buChar char="•"/>
                      </a:pPr>
                      <a:r>
                        <a:rPr lang="de-DE" sz="2200" dirty="0">
                          <a:hlinkClick r:id="rId20"/>
                        </a:rPr>
                        <a:t>IMK</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1"/>
                        </a:rPr>
                        <a:t>IW</a:t>
                      </a:r>
                      <a:endParaRPr lang="de-DE" sz="2200" dirty="0"/>
                    </a:p>
                    <a:p>
                      <a:pPr marL="342900" indent="-342900">
                        <a:buFont typeface="Arial" panose="020B0604020202020204" pitchFamily="34" charset="0"/>
                        <a:buChar char="•"/>
                      </a:pPr>
                      <a:r>
                        <a:rPr lang="de-DE" sz="2200" dirty="0">
                          <a:hlinkClick r:id="rId22"/>
                        </a:rPr>
                        <a:t>IWH</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3"/>
                        </a:rPr>
                        <a:t>KOF</a:t>
                      </a:r>
                      <a:endParaRPr lang="de-DE" sz="2200" dirty="0"/>
                    </a:p>
                    <a:p>
                      <a:pPr marL="342900" indent="-342900">
                        <a:buFont typeface="Arial" panose="020B0604020202020204" pitchFamily="34" charset="0"/>
                        <a:buChar char="•"/>
                      </a:pPr>
                      <a:r>
                        <a:rPr lang="de-DE" sz="2200" dirty="0">
                          <a:hlinkClick r:id="rId24"/>
                        </a:rPr>
                        <a:t>RWI</a:t>
                      </a:r>
                      <a:endParaRPr lang="de-DE" sz="2200" dirty="0"/>
                    </a:p>
                    <a:p>
                      <a:pPr marL="342900" indent="-342900">
                        <a:buFont typeface="Arial" panose="020B0604020202020204" pitchFamily="34" charset="0"/>
                        <a:buChar char="•"/>
                      </a:pPr>
                      <a:r>
                        <a:rPr lang="de-DE" sz="2200" dirty="0">
                          <a:hlinkClick r:id="rId25"/>
                        </a:rPr>
                        <a:t>ZEW</a:t>
                      </a:r>
                      <a:endParaRPr lang="de-DE" sz="2200" dirty="0"/>
                    </a:p>
                    <a:p>
                      <a:pPr marL="342900" indent="-342900">
                        <a:buFont typeface="Arial" panose="020B0604020202020204" pitchFamily="34" charset="0"/>
                        <a:buChar char="•"/>
                      </a:pPr>
                      <a:r>
                        <a:rPr lang="de-DE" sz="2200" dirty="0">
                          <a:hlinkClick r:id="rId26"/>
                        </a:rPr>
                        <a:t>Bruegel</a:t>
                      </a:r>
                      <a:endParaRPr lang="de-DE" sz="2200" dirty="0">
                        <a:hlinkClick r:id="rId27"/>
                      </a:endParaRPr>
                    </a:p>
                    <a:p>
                      <a:pPr marL="342900" indent="-342900">
                        <a:buFont typeface="Arial" panose="020B0604020202020204" pitchFamily="34" charset="0"/>
                        <a:buChar char="•"/>
                      </a:pPr>
                      <a:r>
                        <a:rPr lang="de-DE" sz="2200" dirty="0">
                          <a:hlinkClick r:id="rId27"/>
                        </a:rPr>
                        <a:t>NIESR</a:t>
                      </a:r>
                      <a:endParaRPr lang="de-DE" sz="2200" dirty="0"/>
                    </a:p>
                    <a:p>
                      <a:pPr marL="342900" indent="-342900">
                        <a:buFont typeface="Arial" panose="020B0604020202020204" pitchFamily="34" charset="0"/>
                        <a:buChar char="•"/>
                      </a:pPr>
                      <a:r>
                        <a:rPr lang="de-DE" sz="2200" dirty="0">
                          <a:hlinkClick r:id="rId28"/>
                        </a:rPr>
                        <a:t>ESRI</a:t>
                      </a:r>
                      <a:endParaRPr lang="de-DE" sz="2200" dirty="0"/>
                    </a:p>
                    <a:p>
                      <a:pPr marL="342900" indent="-342900">
                        <a:buFont typeface="Arial" panose="020B0604020202020204" pitchFamily="34" charset="0"/>
                        <a:buChar char="•"/>
                      </a:pPr>
                      <a:r>
                        <a:rPr lang="de-DE" sz="2200" dirty="0">
                          <a:hlinkClick r:id="rId29"/>
                        </a:rPr>
                        <a:t>NBER</a:t>
                      </a:r>
                      <a:endParaRPr lang="de-DE" sz="2200" dirty="0"/>
                    </a:p>
                    <a:p>
                      <a:pPr marL="342900" indent="-342900">
                        <a:buFont typeface="Arial" panose="020B0604020202020204" pitchFamily="34" charset="0"/>
                        <a:buChar char="•"/>
                      </a:pPr>
                      <a:r>
                        <a:rPr lang="de-DE" sz="2200" dirty="0">
                          <a:hlinkClick r:id="rId30"/>
                        </a:rPr>
                        <a:t>Peterson </a:t>
                      </a:r>
                      <a:r>
                        <a:rPr lang="de-DE" sz="2200" dirty="0" err="1">
                          <a:hlinkClick r:id="rId30"/>
                        </a:rPr>
                        <a:t>Institue</a:t>
                      </a:r>
                      <a:endParaRPr lang="de-DE" sz="2200" dirty="0"/>
                    </a:p>
                    <a:p>
                      <a:pPr marL="342900" indent="-342900">
                        <a:buFont typeface="Arial" panose="020B0604020202020204" pitchFamily="34" charset="0"/>
                        <a:buChar char="•"/>
                      </a:pPr>
                      <a:r>
                        <a:rPr lang="de-DE" sz="2200" dirty="0" err="1">
                          <a:hlinkClick r:id="rId31"/>
                        </a:rPr>
                        <a:t>Brookins</a:t>
                      </a:r>
                      <a:r>
                        <a:rPr lang="de-DE" sz="2200" dirty="0">
                          <a:hlinkClick r:id="rId31"/>
                        </a:rPr>
                        <a:t>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übergehen.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376DFB3-A16F-4A47-8505-DDEEA3A41D74}"/>
                  </a:ext>
                </a:extLst>
              </p14:cNvPr>
              <p14:cNvContentPartPr/>
              <p14:nvPr/>
            </p14:nvContentPartPr>
            <p14:xfrm>
              <a:off x="1074213" y="4497907"/>
              <a:ext cx="1935000" cy="77040"/>
            </p14:xfrm>
          </p:contentPart>
        </mc:Choice>
        <mc:Fallback xmlns="">
          <p:pic>
            <p:nvPicPr>
              <p:cNvPr id="2" name="Freihand 1">
                <a:extLst>
                  <a:ext uri="{FF2B5EF4-FFF2-40B4-BE49-F238E27FC236}">
                    <a16:creationId xmlns:a16="http://schemas.microsoft.com/office/drawing/2014/main" id="{0376DFB3-A16F-4A47-8505-DDEEA3A41D74}"/>
                  </a:ext>
                </a:extLst>
              </p:cNvPr>
              <p:cNvPicPr/>
              <p:nvPr/>
            </p:nvPicPr>
            <p:blipFill>
              <a:blip r:embed="rId4"/>
              <a:stretch>
                <a:fillRect/>
              </a:stretch>
            </p:blipFill>
            <p:spPr>
              <a:xfrm>
                <a:off x="1069893" y="4493587"/>
                <a:ext cx="1943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92C8D99-A232-4C91-B524-A97892FF351F}"/>
                  </a:ext>
                </a:extLst>
              </p14:cNvPr>
              <p14:cNvContentPartPr/>
              <p14:nvPr/>
            </p14:nvContentPartPr>
            <p14:xfrm>
              <a:off x="3358053" y="5765827"/>
              <a:ext cx="2925000" cy="725040"/>
            </p14:xfrm>
          </p:contentPart>
        </mc:Choice>
        <mc:Fallback xmlns="">
          <p:pic>
            <p:nvPicPr>
              <p:cNvPr id="3" name="Freihand 2">
                <a:extLst>
                  <a:ext uri="{FF2B5EF4-FFF2-40B4-BE49-F238E27FC236}">
                    <a16:creationId xmlns:a16="http://schemas.microsoft.com/office/drawing/2014/main" id="{E92C8D99-A232-4C91-B524-A97892FF351F}"/>
                  </a:ext>
                </a:extLst>
              </p:cNvPr>
              <p:cNvPicPr/>
              <p:nvPr/>
            </p:nvPicPr>
            <p:blipFill>
              <a:blip r:embed="rId6"/>
              <a:stretch>
                <a:fillRect/>
              </a:stretch>
            </p:blipFill>
            <p:spPr>
              <a:xfrm>
                <a:off x="3353733" y="5761507"/>
                <a:ext cx="2933640" cy="73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D7ACE83-7C35-4349-99C9-ACF6529BCD74}"/>
                  </a:ext>
                </a:extLst>
              </p14:cNvPr>
              <p14:cNvContentPartPr/>
              <p14:nvPr/>
            </p14:nvContentPartPr>
            <p14:xfrm>
              <a:off x="3926133" y="5096947"/>
              <a:ext cx="974880" cy="654120"/>
            </p14:xfrm>
          </p:contentPart>
        </mc:Choice>
        <mc:Fallback xmlns="">
          <p:pic>
            <p:nvPicPr>
              <p:cNvPr id="4" name="Freihand 3">
                <a:extLst>
                  <a:ext uri="{FF2B5EF4-FFF2-40B4-BE49-F238E27FC236}">
                    <a16:creationId xmlns:a16="http://schemas.microsoft.com/office/drawing/2014/main" id="{8D7ACE83-7C35-4349-99C9-ACF6529BCD74}"/>
                  </a:ext>
                </a:extLst>
              </p:cNvPr>
              <p:cNvPicPr/>
              <p:nvPr/>
            </p:nvPicPr>
            <p:blipFill>
              <a:blip r:embed="rId8"/>
              <a:stretch>
                <a:fillRect/>
              </a:stretch>
            </p:blipFill>
            <p:spPr>
              <a:xfrm>
                <a:off x="3921813" y="5092627"/>
                <a:ext cx="983520" cy="662760"/>
              </a:xfrm>
              <a:prstGeom prst="rect">
                <a:avLst/>
              </a:prstGeom>
            </p:spPr>
          </p:pic>
        </mc:Fallback>
      </mc:AlternateContent>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Der Volkswirt versucht die Funktionsfähigkeit dieser Märkte zu ergründen.</a:t>
            </a:r>
          </a:p>
          <a:p>
            <a:pPr eaLnBrk="1" hangingPunct="1">
              <a:buClrTx/>
            </a:pPr>
            <a:endParaRPr lang="de-DE" altLang="de-DE" sz="2400" dirty="0">
              <a:solidFill>
                <a:srgbClr val="000000"/>
              </a:solidFill>
            </a:endParaRPr>
          </a:p>
          <a:p>
            <a:pPr eaLnBrk="1" hangingPunct="1">
              <a:buClrTx/>
            </a:pPr>
            <a:r>
              <a:rPr lang="en-US" altLang="de-DE" sz="1200" dirty="0">
                <a:solidFill>
                  <a:srgbClr val="000000"/>
                </a:solidFill>
              </a:rPr>
              <a:t>See in general this nice essay:</a:t>
            </a:r>
          </a:p>
          <a:p>
            <a:pPr eaLnBrk="1" hangingPunct="1">
              <a:buClrTx/>
            </a:pPr>
            <a:r>
              <a:rPr lang="en-US" altLang="de-DE" sz="1200" dirty="0">
                <a:solidFill>
                  <a:srgbClr val="000000"/>
                </a:solidFill>
                <a:hlinkClick r:id="rId3"/>
              </a:rPr>
              <a:t>Retrospectives: On the Definition of Economics</a:t>
            </a:r>
          </a:p>
          <a:p>
            <a:pPr eaLnBrk="1" hangingPunct="1">
              <a:buClrTx/>
            </a:pPr>
            <a:r>
              <a:rPr lang="en-US" altLang="de-DE" sz="1200" dirty="0">
                <a:solidFill>
                  <a:srgbClr val="000000"/>
                </a:solidFill>
                <a:hlinkClick r:id="rId3"/>
              </a:rPr>
              <a:t>Roger E. Backhouse</a:t>
            </a:r>
          </a:p>
          <a:p>
            <a:pPr eaLnBrk="1" hangingPunct="1">
              <a:buClrTx/>
            </a:pPr>
            <a:r>
              <a:rPr lang="en-US" altLang="de-DE" sz="1200" dirty="0">
                <a:solidFill>
                  <a:srgbClr val="000000"/>
                </a:solidFill>
                <a:hlinkClick r:id="rId3"/>
              </a:rPr>
              <a:t>Steven G. </a:t>
            </a:r>
            <a:r>
              <a:rPr lang="en-US" altLang="de-DE" sz="1200" dirty="0" err="1">
                <a:solidFill>
                  <a:srgbClr val="000000"/>
                </a:solidFill>
                <a:hlinkClick r:id="rId3"/>
              </a:rPr>
              <a:t>Medema</a:t>
            </a:r>
            <a:endParaRPr lang="en-US" altLang="de-DE" sz="1200" dirty="0">
              <a:solidFill>
                <a:srgbClr val="000000"/>
              </a:solidFill>
              <a:hlinkClick r:id="rId3"/>
            </a:endParaRPr>
          </a:p>
          <a:p>
            <a:pPr eaLnBrk="1" hangingPunct="1">
              <a:buClrTx/>
            </a:pPr>
            <a:r>
              <a:rPr lang="en-US" altLang="de-DE" sz="1200" dirty="0">
                <a:solidFill>
                  <a:srgbClr val="000000"/>
                </a:solidFill>
                <a:hlinkClick r:id="rId3"/>
              </a:rPr>
              <a:t>JOURNAL OF ECONOMIC PERSPECTIVES</a:t>
            </a:r>
          </a:p>
          <a:p>
            <a:pPr eaLnBrk="1" hangingPunct="1">
              <a:buClrTx/>
            </a:pPr>
            <a:r>
              <a:rPr lang="en-US" altLang="de-DE" sz="1200" dirty="0">
                <a:solidFill>
                  <a:srgbClr val="000000"/>
                </a:solidFill>
                <a:hlinkClick r:id="rId3"/>
              </a:rPr>
              <a:t>VOL. 23, NO. 1, WINTER 2009</a:t>
            </a:r>
          </a:p>
          <a:p>
            <a:pPr eaLnBrk="1" hangingPunct="1">
              <a:buClrTx/>
            </a:pPr>
            <a:r>
              <a:rPr lang="en-US" altLang="de-DE" sz="1200" dirty="0">
                <a:solidFill>
                  <a:srgbClr val="000000"/>
                </a:solidFill>
                <a:hlinkClick r:id="rId3"/>
              </a:rPr>
              <a:t>(pp. 221-33)</a:t>
            </a:r>
            <a:endParaRPr lang="de-DE" altLang="de-DE" sz="1200" dirty="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115B4E0-8B95-4A5F-A700-A31BB6F78E0C}"/>
                  </a:ext>
                </a:extLst>
              </p14:cNvPr>
              <p14:cNvContentPartPr/>
              <p14:nvPr/>
            </p14:nvContentPartPr>
            <p14:xfrm>
              <a:off x="1096533" y="1748947"/>
              <a:ext cx="1867680" cy="109440"/>
            </p14:xfrm>
          </p:contentPart>
        </mc:Choice>
        <mc:Fallback xmlns="">
          <p:pic>
            <p:nvPicPr>
              <p:cNvPr id="2" name="Freihand 1">
                <a:extLst>
                  <a:ext uri="{FF2B5EF4-FFF2-40B4-BE49-F238E27FC236}">
                    <a16:creationId xmlns:a16="http://schemas.microsoft.com/office/drawing/2014/main" id="{9115B4E0-8B95-4A5F-A700-A31BB6F78E0C}"/>
                  </a:ext>
                </a:extLst>
              </p:cNvPr>
              <p:cNvPicPr/>
              <p:nvPr/>
            </p:nvPicPr>
            <p:blipFill>
              <a:blip r:embed="rId5"/>
              <a:stretch>
                <a:fillRect/>
              </a:stretch>
            </p:blipFill>
            <p:spPr>
              <a:xfrm>
                <a:off x="1092213" y="1744627"/>
                <a:ext cx="1876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46D409B3-0477-496A-A93E-54C174604C9F}"/>
                  </a:ext>
                </a:extLst>
              </p14:cNvPr>
              <p14:cNvContentPartPr/>
              <p14:nvPr/>
            </p14:nvContentPartPr>
            <p14:xfrm>
              <a:off x="2810853" y="2293627"/>
              <a:ext cx="56160" cy="114840"/>
            </p14:xfrm>
          </p:contentPart>
        </mc:Choice>
        <mc:Fallback xmlns="">
          <p:pic>
            <p:nvPicPr>
              <p:cNvPr id="3" name="Freihand 2">
                <a:extLst>
                  <a:ext uri="{FF2B5EF4-FFF2-40B4-BE49-F238E27FC236}">
                    <a16:creationId xmlns:a16="http://schemas.microsoft.com/office/drawing/2014/main" id="{46D409B3-0477-496A-A93E-54C174604C9F}"/>
                  </a:ext>
                </a:extLst>
              </p:cNvPr>
              <p:cNvPicPr/>
              <p:nvPr/>
            </p:nvPicPr>
            <p:blipFill>
              <a:blip r:embed="rId7"/>
              <a:stretch>
                <a:fillRect/>
              </a:stretch>
            </p:blipFill>
            <p:spPr>
              <a:xfrm>
                <a:off x="2806533" y="2289307"/>
                <a:ext cx="64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7FB9DE11-E7B1-4149-A606-7CBE78B86DE3}"/>
                  </a:ext>
                </a:extLst>
              </p14:cNvPr>
              <p14:cNvContentPartPr/>
              <p14:nvPr/>
            </p14:nvContentPartPr>
            <p14:xfrm>
              <a:off x="4954293" y="1944427"/>
              <a:ext cx="101520" cy="108360"/>
            </p14:xfrm>
          </p:contentPart>
        </mc:Choice>
        <mc:Fallback xmlns="">
          <p:pic>
            <p:nvPicPr>
              <p:cNvPr id="4" name="Freihand 3">
                <a:extLst>
                  <a:ext uri="{FF2B5EF4-FFF2-40B4-BE49-F238E27FC236}">
                    <a16:creationId xmlns:a16="http://schemas.microsoft.com/office/drawing/2014/main" id="{7FB9DE11-E7B1-4149-A606-7CBE78B86DE3}"/>
                  </a:ext>
                </a:extLst>
              </p:cNvPr>
              <p:cNvPicPr/>
              <p:nvPr/>
            </p:nvPicPr>
            <p:blipFill>
              <a:blip r:embed="rId9"/>
              <a:stretch>
                <a:fillRect/>
              </a:stretch>
            </p:blipFill>
            <p:spPr>
              <a:xfrm>
                <a:off x="4949973" y="1940107"/>
                <a:ext cx="110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Freihand 37">
                <a:extLst>
                  <a:ext uri="{FF2B5EF4-FFF2-40B4-BE49-F238E27FC236}">
                    <a16:creationId xmlns:a16="http://schemas.microsoft.com/office/drawing/2014/main" id="{0252799C-1BD1-430C-BD3A-761A15805C7D}"/>
                  </a:ext>
                </a:extLst>
              </p14:cNvPr>
              <p14:cNvContentPartPr/>
              <p14:nvPr/>
            </p14:nvContentPartPr>
            <p14:xfrm>
              <a:off x="3213333" y="4441747"/>
              <a:ext cx="3797280" cy="72360"/>
            </p14:xfrm>
          </p:contentPart>
        </mc:Choice>
        <mc:Fallback xmlns="">
          <p:pic>
            <p:nvPicPr>
              <p:cNvPr id="38" name="Freihand 37">
                <a:extLst>
                  <a:ext uri="{FF2B5EF4-FFF2-40B4-BE49-F238E27FC236}">
                    <a16:creationId xmlns:a16="http://schemas.microsoft.com/office/drawing/2014/main" id="{0252799C-1BD1-430C-BD3A-761A15805C7D}"/>
                  </a:ext>
                </a:extLst>
              </p:cNvPr>
              <p:cNvPicPr/>
              <p:nvPr/>
            </p:nvPicPr>
            <p:blipFill>
              <a:blip r:embed="rId11"/>
              <a:stretch>
                <a:fillRect/>
              </a:stretch>
            </p:blipFill>
            <p:spPr>
              <a:xfrm>
                <a:off x="3209013" y="4437427"/>
                <a:ext cx="3805920" cy="81000"/>
              </a:xfrm>
              <a:prstGeom prst="rect">
                <a:avLst/>
              </a:prstGeom>
            </p:spPr>
          </p:pic>
        </mc:Fallback>
      </mc:AlternateContent>
      <p:grpSp>
        <p:nvGrpSpPr>
          <p:cNvPr id="40" name="Gruppieren 39">
            <a:extLst>
              <a:ext uri="{FF2B5EF4-FFF2-40B4-BE49-F238E27FC236}">
                <a16:creationId xmlns:a16="http://schemas.microsoft.com/office/drawing/2014/main" id="{36B6334A-341B-474F-A233-9B57EB4652F6}"/>
              </a:ext>
            </a:extLst>
          </p:cNvPr>
          <p:cNvGrpSpPr/>
          <p:nvPr/>
        </p:nvGrpSpPr>
        <p:grpSpPr>
          <a:xfrm>
            <a:off x="9310653" y="385627"/>
            <a:ext cx="2433240" cy="2403000"/>
            <a:chOff x="9310653" y="385627"/>
            <a:chExt cx="2433240" cy="2403000"/>
          </a:xfrm>
        </p:grpSpPr>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D0E009CD-2E5E-4325-B1BD-A7972E1C16EB}"/>
                    </a:ext>
                  </a:extLst>
                </p14:cNvPr>
                <p14:cNvContentPartPr/>
                <p14:nvPr/>
              </p14:nvContentPartPr>
              <p14:xfrm>
                <a:off x="9639693" y="590467"/>
                <a:ext cx="21960" cy="1823400"/>
              </p14:xfrm>
            </p:contentPart>
          </mc:Choice>
          <mc:Fallback xmlns="">
            <p:pic>
              <p:nvPicPr>
                <p:cNvPr id="5" name="Freihand 4">
                  <a:extLst>
                    <a:ext uri="{FF2B5EF4-FFF2-40B4-BE49-F238E27FC236}">
                      <a16:creationId xmlns:a16="http://schemas.microsoft.com/office/drawing/2014/main" id="{D0E009CD-2E5E-4325-B1BD-A7972E1C16EB}"/>
                    </a:ext>
                  </a:extLst>
                </p:cNvPr>
                <p:cNvPicPr/>
                <p:nvPr/>
              </p:nvPicPr>
              <p:blipFill>
                <a:blip r:embed="rId13"/>
                <a:stretch>
                  <a:fillRect/>
                </a:stretch>
              </p:blipFill>
              <p:spPr>
                <a:xfrm>
                  <a:off x="9635373" y="586147"/>
                  <a:ext cx="30600" cy="1832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95D53A38-C78E-45BE-A45E-A9EBA15D25A7}"/>
                    </a:ext>
                  </a:extLst>
                </p14:cNvPr>
                <p14:cNvContentPartPr/>
                <p14:nvPr/>
              </p14:nvContentPartPr>
              <p14:xfrm>
                <a:off x="9446733" y="2296147"/>
                <a:ext cx="2151720" cy="64440"/>
              </p14:xfrm>
            </p:contentPart>
          </mc:Choice>
          <mc:Fallback xmlns="">
            <p:pic>
              <p:nvPicPr>
                <p:cNvPr id="6" name="Freihand 5">
                  <a:extLst>
                    <a:ext uri="{FF2B5EF4-FFF2-40B4-BE49-F238E27FC236}">
                      <a16:creationId xmlns:a16="http://schemas.microsoft.com/office/drawing/2014/main" id="{95D53A38-C78E-45BE-A45E-A9EBA15D25A7}"/>
                    </a:ext>
                  </a:extLst>
                </p:cNvPr>
                <p:cNvPicPr/>
                <p:nvPr/>
              </p:nvPicPr>
              <p:blipFill>
                <a:blip r:embed="rId15"/>
                <a:stretch>
                  <a:fillRect/>
                </a:stretch>
              </p:blipFill>
              <p:spPr>
                <a:xfrm>
                  <a:off x="9442413" y="2291827"/>
                  <a:ext cx="2160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742F5D68-34E7-43CE-AD15-D5FD77D19CB5}"/>
                    </a:ext>
                  </a:extLst>
                </p14:cNvPr>
                <p14:cNvContentPartPr/>
                <p14:nvPr/>
              </p14:nvContentPartPr>
              <p14:xfrm>
                <a:off x="11551653" y="2196067"/>
                <a:ext cx="192240" cy="282960"/>
              </p14:xfrm>
            </p:contentPart>
          </mc:Choice>
          <mc:Fallback xmlns="">
            <p:pic>
              <p:nvPicPr>
                <p:cNvPr id="7" name="Freihand 6">
                  <a:extLst>
                    <a:ext uri="{FF2B5EF4-FFF2-40B4-BE49-F238E27FC236}">
                      <a16:creationId xmlns:a16="http://schemas.microsoft.com/office/drawing/2014/main" id="{742F5D68-34E7-43CE-AD15-D5FD77D19CB5}"/>
                    </a:ext>
                  </a:extLst>
                </p:cNvPr>
                <p:cNvPicPr/>
                <p:nvPr/>
              </p:nvPicPr>
              <p:blipFill>
                <a:blip r:embed="rId17"/>
                <a:stretch>
                  <a:fillRect/>
                </a:stretch>
              </p:blipFill>
              <p:spPr>
                <a:xfrm>
                  <a:off x="11547333" y="2191747"/>
                  <a:ext cx="200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895A18C5-5153-4528-AC57-7BBC20FE82CB}"/>
                    </a:ext>
                  </a:extLst>
                </p14:cNvPr>
                <p14:cNvContentPartPr/>
                <p14:nvPr/>
              </p14:nvContentPartPr>
              <p14:xfrm>
                <a:off x="9507213" y="415507"/>
                <a:ext cx="232200" cy="250920"/>
              </p14:xfrm>
            </p:contentPart>
          </mc:Choice>
          <mc:Fallback xmlns="">
            <p:pic>
              <p:nvPicPr>
                <p:cNvPr id="8" name="Freihand 7">
                  <a:extLst>
                    <a:ext uri="{FF2B5EF4-FFF2-40B4-BE49-F238E27FC236}">
                      <a16:creationId xmlns:a16="http://schemas.microsoft.com/office/drawing/2014/main" id="{895A18C5-5153-4528-AC57-7BBC20FE82CB}"/>
                    </a:ext>
                  </a:extLst>
                </p:cNvPr>
                <p:cNvPicPr/>
                <p:nvPr/>
              </p:nvPicPr>
              <p:blipFill>
                <a:blip r:embed="rId19"/>
                <a:stretch>
                  <a:fillRect/>
                </a:stretch>
              </p:blipFill>
              <p:spPr>
                <a:xfrm>
                  <a:off x="9502893" y="411187"/>
                  <a:ext cx="2408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F14202E5-D774-4765-8A3B-AB1D71534AB1}"/>
                    </a:ext>
                  </a:extLst>
                </p14:cNvPr>
                <p14:cNvContentPartPr/>
                <p14:nvPr/>
              </p14:nvContentPartPr>
              <p14:xfrm>
                <a:off x="9311373" y="399307"/>
                <a:ext cx="117720" cy="268560"/>
              </p14:xfrm>
            </p:contentPart>
          </mc:Choice>
          <mc:Fallback xmlns="">
            <p:pic>
              <p:nvPicPr>
                <p:cNvPr id="9" name="Freihand 8">
                  <a:extLst>
                    <a:ext uri="{FF2B5EF4-FFF2-40B4-BE49-F238E27FC236}">
                      <a16:creationId xmlns:a16="http://schemas.microsoft.com/office/drawing/2014/main" id="{F14202E5-D774-4765-8A3B-AB1D71534AB1}"/>
                    </a:ext>
                  </a:extLst>
                </p:cNvPr>
                <p:cNvPicPr/>
                <p:nvPr/>
              </p:nvPicPr>
              <p:blipFill>
                <a:blip r:embed="rId21"/>
                <a:stretch>
                  <a:fillRect/>
                </a:stretch>
              </p:blipFill>
              <p:spPr>
                <a:xfrm>
                  <a:off x="9307053" y="394987"/>
                  <a:ext cx="1263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566362DE-9C91-42BB-A9EF-CDDC5EBF0D23}"/>
                    </a:ext>
                  </a:extLst>
                </p14:cNvPr>
                <p14:cNvContentPartPr/>
                <p14:nvPr/>
              </p14:nvContentPartPr>
              <p14:xfrm>
                <a:off x="11429253" y="2566867"/>
                <a:ext cx="108720" cy="221760"/>
              </p14:xfrm>
            </p:contentPart>
          </mc:Choice>
          <mc:Fallback xmlns="">
            <p:pic>
              <p:nvPicPr>
                <p:cNvPr id="10" name="Freihand 9">
                  <a:extLst>
                    <a:ext uri="{FF2B5EF4-FFF2-40B4-BE49-F238E27FC236}">
                      <a16:creationId xmlns:a16="http://schemas.microsoft.com/office/drawing/2014/main" id="{566362DE-9C91-42BB-A9EF-CDDC5EBF0D23}"/>
                    </a:ext>
                  </a:extLst>
                </p:cNvPr>
                <p:cNvPicPr/>
                <p:nvPr/>
              </p:nvPicPr>
              <p:blipFill>
                <a:blip r:embed="rId23"/>
                <a:stretch>
                  <a:fillRect/>
                </a:stretch>
              </p:blipFill>
              <p:spPr>
                <a:xfrm>
                  <a:off x="11424933" y="2562547"/>
                  <a:ext cx="117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D05BF552-009A-4D5B-A06D-66361EE60D70}"/>
                    </a:ext>
                  </a:extLst>
                </p14:cNvPr>
                <p14:cNvContentPartPr/>
                <p14:nvPr/>
              </p14:nvContentPartPr>
              <p14:xfrm>
                <a:off x="11397573" y="2535547"/>
                <a:ext cx="221400" cy="151560"/>
              </p14:xfrm>
            </p:contentPart>
          </mc:Choice>
          <mc:Fallback xmlns="">
            <p:pic>
              <p:nvPicPr>
                <p:cNvPr id="12" name="Freihand 11">
                  <a:extLst>
                    <a:ext uri="{FF2B5EF4-FFF2-40B4-BE49-F238E27FC236}">
                      <a16:creationId xmlns:a16="http://schemas.microsoft.com/office/drawing/2014/main" id="{D05BF552-009A-4D5B-A06D-66361EE60D70}"/>
                    </a:ext>
                  </a:extLst>
                </p:cNvPr>
                <p:cNvPicPr/>
                <p:nvPr/>
              </p:nvPicPr>
              <p:blipFill>
                <a:blip r:embed="rId25"/>
                <a:stretch>
                  <a:fillRect/>
                </a:stretch>
              </p:blipFill>
              <p:spPr>
                <a:xfrm>
                  <a:off x="11393253" y="2531227"/>
                  <a:ext cx="230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2E6123B7-F2A0-4598-B8EF-F03D73861B80}"/>
                    </a:ext>
                  </a:extLst>
                </p14:cNvPr>
                <p14:cNvContentPartPr/>
                <p14:nvPr/>
              </p14:nvContentPartPr>
              <p14:xfrm>
                <a:off x="9906813" y="535747"/>
                <a:ext cx="1453680" cy="1441800"/>
              </p14:xfrm>
            </p:contentPart>
          </mc:Choice>
          <mc:Fallback xmlns="">
            <p:pic>
              <p:nvPicPr>
                <p:cNvPr id="13" name="Freihand 12">
                  <a:extLst>
                    <a:ext uri="{FF2B5EF4-FFF2-40B4-BE49-F238E27FC236}">
                      <a16:creationId xmlns:a16="http://schemas.microsoft.com/office/drawing/2014/main" id="{2E6123B7-F2A0-4598-B8EF-F03D73861B80}"/>
                    </a:ext>
                  </a:extLst>
                </p:cNvPr>
                <p:cNvPicPr/>
                <p:nvPr/>
              </p:nvPicPr>
              <p:blipFill>
                <a:blip r:embed="rId27"/>
                <a:stretch>
                  <a:fillRect/>
                </a:stretch>
              </p:blipFill>
              <p:spPr>
                <a:xfrm>
                  <a:off x="9902493" y="531427"/>
                  <a:ext cx="1462320" cy="1450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05068A87-3474-4413-BF1E-A55000083716}"/>
                    </a:ext>
                  </a:extLst>
                </p14:cNvPr>
                <p14:cNvContentPartPr/>
                <p14:nvPr/>
              </p14:nvContentPartPr>
              <p14:xfrm>
                <a:off x="10244493" y="457987"/>
                <a:ext cx="1209600" cy="1598040"/>
              </p14:xfrm>
            </p:contentPart>
          </mc:Choice>
          <mc:Fallback xmlns="">
            <p:pic>
              <p:nvPicPr>
                <p:cNvPr id="14" name="Freihand 13">
                  <a:extLst>
                    <a:ext uri="{FF2B5EF4-FFF2-40B4-BE49-F238E27FC236}">
                      <a16:creationId xmlns:a16="http://schemas.microsoft.com/office/drawing/2014/main" id="{05068A87-3474-4413-BF1E-A55000083716}"/>
                    </a:ext>
                  </a:extLst>
                </p:cNvPr>
                <p:cNvPicPr/>
                <p:nvPr/>
              </p:nvPicPr>
              <p:blipFill>
                <a:blip r:embed="rId29"/>
                <a:stretch>
                  <a:fillRect/>
                </a:stretch>
              </p:blipFill>
              <p:spPr>
                <a:xfrm>
                  <a:off x="10240173" y="453667"/>
                  <a:ext cx="1218240" cy="1606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Freihand 14">
                  <a:extLst>
                    <a:ext uri="{FF2B5EF4-FFF2-40B4-BE49-F238E27FC236}">
                      <a16:creationId xmlns:a16="http://schemas.microsoft.com/office/drawing/2014/main" id="{BAFD406C-B97E-4705-93E7-BEBB773C5371}"/>
                    </a:ext>
                  </a:extLst>
                </p14:cNvPr>
                <p14:cNvContentPartPr/>
                <p14:nvPr/>
              </p14:nvContentPartPr>
              <p14:xfrm>
                <a:off x="11501253" y="385627"/>
                <a:ext cx="169920" cy="209520"/>
              </p14:xfrm>
            </p:contentPart>
          </mc:Choice>
          <mc:Fallback xmlns="">
            <p:pic>
              <p:nvPicPr>
                <p:cNvPr id="15" name="Freihand 14">
                  <a:extLst>
                    <a:ext uri="{FF2B5EF4-FFF2-40B4-BE49-F238E27FC236}">
                      <a16:creationId xmlns:a16="http://schemas.microsoft.com/office/drawing/2014/main" id="{BAFD406C-B97E-4705-93E7-BEBB773C5371}"/>
                    </a:ext>
                  </a:extLst>
                </p:cNvPr>
                <p:cNvPicPr/>
                <p:nvPr/>
              </p:nvPicPr>
              <p:blipFill>
                <a:blip r:embed="rId31"/>
                <a:stretch>
                  <a:fillRect/>
                </a:stretch>
              </p:blipFill>
              <p:spPr>
                <a:xfrm>
                  <a:off x="11496933" y="381307"/>
                  <a:ext cx="178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Freihand 16">
                  <a:extLst>
                    <a:ext uri="{FF2B5EF4-FFF2-40B4-BE49-F238E27FC236}">
                      <a16:creationId xmlns:a16="http://schemas.microsoft.com/office/drawing/2014/main" id="{13824FD3-4CAB-462A-9F91-FB367D279512}"/>
                    </a:ext>
                  </a:extLst>
                </p14:cNvPr>
                <p14:cNvContentPartPr/>
                <p14:nvPr/>
              </p14:nvContentPartPr>
              <p14:xfrm>
                <a:off x="11548413" y="1901947"/>
                <a:ext cx="28800" cy="179280"/>
              </p14:xfrm>
            </p:contentPart>
          </mc:Choice>
          <mc:Fallback xmlns="">
            <p:pic>
              <p:nvPicPr>
                <p:cNvPr id="17" name="Freihand 16">
                  <a:extLst>
                    <a:ext uri="{FF2B5EF4-FFF2-40B4-BE49-F238E27FC236}">
                      <a16:creationId xmlns:a16="http://schemas.microsoft.com/office/drawing/2014/main" id="{13824FD3-4CAB-462A-9F91-FB367D279512}"/>
                    </a:ext>
                  </a:extLst>
                </p:cNvPr>
                <p:cNvPicPr/>
                <p:nvPr/>
              </p:nvPicPr>
              <p:blipFill>
                <a:blip r:embed="rId33"/>
                <a:stretch>
                  <a:fillRect/>
                </a:stretch>
              </p:blipFill>
              <p:spPr>
                <a:xfrm>
                  <a:off x="11544093" y="1897627"/>
                  <a:ext cx="37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Freihand 17">
                  <a:extLst>
                    <a:ext uri="{FF2B5EF4-FFF2-40B4-BE49-F238E27FC236}">
                      <a16:creationId xmlns:a16="http://schemas.microsoft.com/office/drawing/2014/main" id="{E49EFF97-0FE0-4F41-AB95-DD119CDC7FB7}"/>
                    </a:ext>
                  </a:extLst>
                </p14:cNvPr>
                <p14:cNvContentPartPr/>
                <p14:nvPr/>
              </p14:nvContentPartPr>
              <p14:xfrm>
                <a:off x="11582253" y="1746787"/>
                <a:ext cx="136800" cy="228960"/>
              </p14:xfrm>
            </p:contentPart>
          </mc:Choice>
          <mc:Fallback xmlns="">
            <p:pic>
              <p:nvPicPr>
                <p:cNvPr id="18" name="Freihand 17">
                  <a:extLst>
                    <a:ext uri="{FF2B5EF4-FFF2-40B4-BE49-F238E27FC236}">
                      <a16:creationId xmlns:a16="http://schemas.microsoft.com/office/drawing/2014/main" id="{E49EFF97-0FE0-4F41-AB95-DD119CDC7FB7}"/>
                    </a:ext>
                  </a:extLst>
                </p:cNvPr>
                <p:cNvPicPr/>
                <p:nvPr/>
              </p:nvPicPr>
              <p:blipFill>
                <a:blip r:embed="rId35"/>
                <a:stretch>
                  <a:fillRect/>
                </a:stretch>
              </p:blipFill>
              <p:spPr>
                <a:xfrm>
                  <a:off x="11577933" y="1742467"/>
                  <a:ext cx="1454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F27BA2B4-D5FC-443A-90B4-D3D31089153F}"/>
                    </a:ext>
                  </a:extLst>
                </p14:cNvPr>
                <p14:cNvContentPartPr/>
                <p14:nvPr/>
              </p14:nvContentPartPr>
              <p14:xfrm>
                <a:off x="9631413" y="1174747"/>
                <a:ext cx="250200" cy="25920"/>
              </p14:xfrm>
            </p:contentPart>
          </mc:Choice>
          <mc:Fallback xmlns="">
            <p:pic>
              <p:nvPicPr>
                <p:cNvPr id="20" name="Freihand 19">
                  <a:extLst>
                    <a:ext uri="{FF2B5EF4-FFF2-40B4-BE49-F238E27FC236}">
                      <a16:creationId xmlns:a16="http://schemas.microsoft.com/office/drawing/2014/main" id="{F27BA2B4-D5FC-443A-90B4-D3D31089153F}"/>
                    </a:ext>
                  </a:extLst>
                </p:cNvPr>
                <p:cNvPicPr/>
                <p:nvPr/>
              </p:nvPicPr>
              <p:blipFill>
                <a:blip r:embed="rId37"/>
                <a:stretch>
                  <a:fillRect/>
                </a:stretch>
              </p:blipFill>
              <p:spPr>
                <a:xfrm>
                  <a:off x="9627093" y="1170427"/>
                  <a:ext cx="258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Freihand 20">
                  <a:extLst>
                    <a:ext uri="{FF2B5EF4-FFF2-40B4-BE49-F238E27FC236}">
                      <a16:creationId xmlns:a16="http://schemas.microsoft.com/office/drawing/2014/main" id="{1A08B937-A934-4784-88E2-4CE1339E1C5E}"/>
                    </a:ext>
                  </a:extLst>
                </p14:cNvPr>
                <p14:cNvContentPartPr/>
                <p14:nvPr/>
              </p14:nvContentPartPr>
              <p14:xfrm>
                <a:off x="10196613" y="1149907"/>
                <a:ext cx="488520" cy="31320"/>
              </p14:xfrm>
            </p:contentPart>
          </mc:Choice>
          <mc:Fallback xmlns="">
            <p:pic>
              <p:nvPicPr>
                <p:cNvPr id="21" name="Freihand 20">
                  <a:extLst>
                    <a:ext uri="{FF2B5EF4-FFF2-40B4-BE49-F238E27FC236}">
                      <a16:creationId xmlns:a16="http://schemas.microsoft.com/office/drawing/2014/main" id="{1A08B937-A934-4784-88E2-4CE1339E1C5E}"/>
                    </a:ext>
                  </a:extLst>
                </p:cNvPr>
                <p:cNvPicPr/>
                <p:nvPr/>
              </p:nvPicPr>
              <p:blipFill>
                <a:blip r:embed="rId39"/>
                <a:stretch>
                  <a:fillRect/>
                </a:stretch>
              </p:blipFill>
              <p:spPr>
                <a:xfrm>
                  <a:off x="10192293" y="1145587"/>
                  <a:ext cx="497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Freihand 21">
                  <a:extLst>
                    <a:ext uri="{FF2B5EF4-FFF2-40B4-BE49-F238E27FC236}">
                      <a16:creationId xmlns:a16="http://schemas.microsoft.com/office/drawing/2014/main" id="{077A13DB-1E9E-45BB-98DB-36E3085E07E7}"/>
                    </a:ext>
                  </a:extLst>
                </p14:cNvPr>
                <p14:cNvContentPartPr/>
                <p14:nvPr/>
              </p14:nvContentPartPr>
              <p14:xfrm>
                <a:off x="10670373" y="1237387"/>
                <a:ext cx="63720" cy="578160"/>
              </p14:xfrm>
            </p:contentPart>
          </mc:Choice>
          <mc:Fallback xmlns="">
            <p:pic>
              <p:nvPicPr>
                <p:cNvPr id="22" name="Freihand 21">
                  <a:extLst>
                    <a:ext uri="{FF2B5EF4-FFF2-40B4-BE49-F238E27FC236}">
                      <a16:creationId xmlns:a16="http://schemas.microsoft.com/office/drawing/2014/main" id="{077A13DB-1E9E-45BB-98DB-36E3085E07E7}"/>
                    </a:ext>
                  </a:extLst>
                </p:cNvPr>
                <p:cNvPicPr/>
                <p:nvPr/>
              </p:nvPicPr>
              <p:blipFill>
                <a:blip r:embed="rId41"/>
                <a:stretch>
                  <a:fillRect/>
                </a:stretch>
              </p:blipFill>
              <p:spPr>
                <a:xfrm>
                  <a:off x="10666053" y="1233067"/>
                  <a:ext cx="7236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Freihand 22">
                  <a:extLst>
                    <a:ext uri="{FF2B5EF4-FFF2-40B4-BE49-F238E27FC236}">
                      <a16:creationId xmlns:a16="http://schemas.microsoft.com/office/drawing/2014/main" id="{08511206-740A-4AE1-B3E2-2D8814BC32A7}"/>
                    </a:ext>
                  </a:extLst>
                </p14:cNvPr>
                <p14:cNvContentPartPr/>
                <p14:nvPr/>
              </p14:nvContentPartPr>
              <p14:xfrm>
                <a:off x="10646613" y="2055307"/>
                <a:ext cx="14040" cy="163080"/>
              </p14:xfrm>
            </p:contentPart>
          </mc:Choice>
          <mc:Fallback xmlns="">
            <p:pic>
              <p:nvPicPr>
                <p:cNvPr id="23" name="Freihand 22">
                  <a:extLst>
                    <a:ext uri="{FF2B5EF4-FFF2-40B4-BE49-F238E27FC236}">
                      <a16:creationId xmlns:a16="http://schemas.microsoft.com/office/drawing/2014/main" id="{08511206-740A-4AE1-B3E2-2D8814BC32A7}"/>
                    </a:ext>
                  </a:extLst>
                </p:cNvPr>
                <p:cNvPicPr/>
                <p:nvPr/>
              </p:nvPicPr>
              <p:blipFill>
                <a:blip r:embed="rId43"/>
                <a:stretch>
                  <a:fillRect/>
                </a:stretch>
              </p:blipFill>
              <p:spPr>
                <a:xfrm>
                  <a:off x="10642293" y="2050987"/>
                  <a:ext cx="22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ABF61260-F62D-4C0D-9D4C-E040FD7FBC1D}"/>
                    </a:ext>
                  </a:extLst>
                </p14:cNvPr>
                <p14:cNvContentPartPr/>
                <p14:nvPr/>
              </p14:nvContentPartPr>
              <p14:xfrm>
                <a:off x="9310653" y="1122907"/>
                <a:ext cx="89280" cy="231840"/>
              </p14:xfrm>
            </p:contentPart>
          </mc:Choice>
          <mc:Fallback xmlns="">
            <p:pic>
              <p:nvPicPr>
                <p:cNvPr id="25" name="Freihand 24">
                  <a:extLst>
                    <a:ext uri="{FF2B5EF4-FFF2-40B4-BE49-F238E27FC236}">
                      <a16:creationId xmlns:a16="http://schemas.microsoft.com/office/drawing/2014/main" id="{ABF61260-F62D-4C0D-9D4C-E040FD7FBC1D}"/>
                    </a:ext>
                  </a:extLst>
                </p:cNvPr>
                <p:cNvPicPr/>
                <p:nvPr/>
              </p:nvPicPr>
              <p:blipFill>
                <a:blip r:embed="rId45"/>
                <a:stretch>
                  <a:fillRect/>
                </a:stretch>
              </p:blipFill>
              <p:spPr>
                <a:xfrm>
                  <a:off x="9306333" y="1118587"/>
                  <a:ext cx="97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D744F324-77B3-45F8-BE97-92EF5A8D9EAE}"/>
                    </a:ext>
                  </a:extLst>
                </p14:cNvPr>
                <p14:cNvContentPartPr/>
                <p14:nvPr/>
              </p14:nvContentPartPr>
              <p14:xfrm>
                <a:off x="9416493" y="1004107"/>
                <a:ext cx="113040" cy="129960"/>
              </p14:xfrm>
            </p:contentPart>
          </mc:Choice>
          <mc:Fallback xmlns="">
            <p:pic>
              <p:nvPicPr>
                <p:cNvPr id="26" name="Freihand 25">
                  <a:extLst>
                    <a:ext uri="{FF2B5EF4-FFF2-40B4-BE49-F238E27FC236}">
                      <a16:creationId xmlns:a16="http://schemas.microsoft.com/office/drawing/2014/main" id="{D744F324-77B3-45F8-BE97-92EF5A8D9EAE}"/>
                    </a:ext>
                  </a:extLst>
                </p:cNvPr>
                <p:cNvPicPr/>
                <p:nvPr/>
              </p:nvPicPr>
              <p:blipFill>
                <a:blip r:embed="rId47"/>
                <a:stretch>
                  <a:fillRect/>
                </a:stretch>
              </p:blipFill>
              <p:spPr>
                <a:xfrm>
                  <a:off x="9412173" y="999787"/>
                  <a:ext cx="121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C3268DE5-C17F-4ED0-AB7F-561B181772C3}"/>
                    </a:ext>
                  </a:extLst>
                </p14:cNvPr>
                <p14:cNvContentPartPr/>
                <p14:nvPr/>
              </p14:nvContentPartPr>
              <p14:xfrm>
                <a:off x="10643733" y="2553187"/>
                <a:ext cx="82800" cy="156600"/>
              </p14:xfrm>
            </p:contentPart>
          </mc:Choice>
          <mc:Fallback xmlns="">
            <p:pic>
              <p:nvPicPr>
                <p:cNvPr id="28" name="Freihand 27">
                  <a:extLst>
                    <a:ext uri="{FF2B5EF4-FFF2-40B4-BE49-F238E27FC236}">
                      <a16:creationId xmlns:a16="http://schemas.microsoft.com/office/drawing/2014/main" id="{C3268DE5-C17F-4ED0-AB7F-561B181772C3}"/>
                    </a:ext>
                  </a:extLst>
                </p:cNvPr>
                <p:cNvPicPr/>
                <p:nvPr/>
              </p:nvPicPr>
              <p:blipFill>
                <a:blip r:embed="rId49"/>
                <a:stretch>
                  <a:fillRect/>
                </a:stretch>
              </p:blipFill>
              <p:spPr>
                <a:xfrm>
                  <a:off x="10639413" y="2548867"/>
                  <a:ext cx="91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BFFDD6AA-DCF3-458D-92AB-78F85C1F2C26}"/>
                    </a:ext>
                  </a:extLst>
                </p14:cNvPr>
                <p14:cNvContentPartPr/>
                <p14:nvPr/>
              </p14:nvContentPartPr>
              <p14:xfrm>
                <a:off x="10653453" y="2569747"/>
                <a:ext cx="105840" cy="105480"/>
              </p14:xfrm>
            </p:contentPart>
          </mc:Choice>
          <mc:Fallback xmlns="">
            <p:pic>
              <p:nvPicPr>
                <p:cNvPr id="29" name="Freihand 28">
                  <a:extLst>
                    <a:ext uri="{FF2B5EF4-FFF2-40B4-BE49-F238E27FC236}">
                      <a16:creationId xmlns:a16="http://schemas.microsoft.com/office/drawing/2014/main" id="{BFFDD6AA-DCF3-458D-92AB-78F85C1F2C26}"/>
                    </a:ext>
                  </a:extLst>
                </p:cNvPr>
                <p:cNvPicPr/>
                <p:nvPr/>
              </p:nvPicPr>
              <p:blipFill>
                <a:blip r:embed="rId51"/>
                <a:stretch>
                  <a:fillRect/>
                </a:stretch>
              </p:blipFill>
              <p:spPr>
                <a:xfrm>
                  <a:off x="10649133" y="2565427"/>
                  <a:ext cx="114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079C860D-A261-44EE-846A-465E52FDB868}"/>
                    </a:ext>
                  </a:extLst>
                </p14:cNvPr>
                <p14:cNvContentPartPr/>
                <p14:nvPr/>
              </p14:nvContentPartPr>
              <p14:xfrm>
                <a:off x="10798893" y="2502787"/>
                <a:ext cx="155880" cy="127080"/>
              </p14:xfrm>
            </p:contentPart>
          </mc:Choice>
          <mc:Fallback xmlns="">
            <p:pic>
              <p:nvPicPr>
                <p:cNvPr id="30" name="Freihand 29">
                  <a:extLst>
                    <a:ext uri="{FF2B5EF4-FFF2-40B4-BE49-F238E27FC236}">
                      <a16:creationId xmlns:a16="http://schemas.microsoft.com/office/drawing/2014/main" id="{079C860D-A261-44EE-846A-465E52FDB868}"/>
                    </a:ext>
                  </a:extLst>
                </p:cNvPr>
                <p:cNvPicPr/>
                <p:nvPr/>
              </p:nvPicPr>
              <p:blipFill>
                <a:blip r:embed="rId53"/>
                <a:stretch>
                  <a:fillRect/>
                </a:stretch>
              </p:blipFill>
              <p:spPr>
                <a:xfrm>
                  <a:off x="10794573" y="2498467"/>
                  <a:ext cx="164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B11B3461-E2EC-45B1-9778-324192C1181A}"/>
                    </a:ext>
                  </a:extLst>
                </p14:cNvPr>
                <p14:cNvContentPartPr/>
                <p14:nvPr/>
              </p14:nvContentPartPr>
              <p14:xfrm>
                <a:off x="9760653" y="886387"/>
                <a:ext cx="159840" cy="30240"/>
              </p14:xfrm>
            </p:contentPart>
          </mc:Choice>
          <mc:Fallback xmlns="">
            <p:pic>
              <p:nvPicPr>
                <p:cNvPr id="32" name="Freihand 31">
                  <a:extLst>
                    <a:ext uri="{FF2B5EF4-FFF2-40B4-BE49-F238E27FC236}">
                      <a16:creationId xmlns:a16="http://schemas.microsoft.com/office/drawing/2014/main" id="{B11B3461-E2EC-45B1-9778-324192C1181A}"/>
                    </a:ext>
                  </a:extLst>
                </p:cNvPr>
                <p:cNvPicPr/>
                <p:nvPr/>
              </p:nvPicPr>
              <p:blipFill>
                <a:blip r:embed="rId55"/>
                <a:stretch>
                  <a:fillRect/>
                </a:stretch>
              </p:blipFill>
              <p:spPr>
                <a:xfrm>
                  <a:off x="9756333" y="882067"/>
                  <a:ext cx="168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05FF9ADC-FB84-4178-9825-28112CAE77C8}"/>
                    </a:ext>
                  </a:extLst>
                </p14:cNvPr>
                <p14:cNvContentPartPr/>
                <p14:nvPr/>
              </p14:nvContentPartPr>
              <p14:xfrm>
                <a:off x="10202373" y="861907"/>
                <a:ext cx="102960" cy="23400"/>
              </p14:xfrm>
            </p:contentPart>
          </mc:Choice>
          <mc:Fallback xmlns="">
            <p:pic>
              <p:nvPicPr>
                <p:cNvPr id="33" name="Freihand 32">
                  <a:extLst>
                    <a:ext uri="{FF2B5EF4-FFF2-40B4-BE49-F238E27FC236}">
                      <a16:creationId xmlns:a16="http://schemas.microsoft.com/office/drawing/2014/main" id="{05FF9ADC-FB84-4178-9825-28112CAE77C8}"/>
                    </a:ext>
                  </a:extLst>
                </p:cNvPr>
                <p:cNvPicPr/>
                <p:nvPr/>
              </p:nvPicPr>
              <p:blipFill>
                <a:blip r:embed="rId57"/>
                <a:stretch>
                  <a:fillRect/>
                </a:stretch>
              </p:blipFill>
              <p:spPr>
                <a:xfrm>
                  <a:off x="10198053" y="857587"/>
                  <a:ext cx="111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503F883A-D8B7-4A71-8358-7657162377B8}"/>
                    </a:ext>
                  </a:extLst>
                </p14:cNvPr>
                <p14:cNvContentPartPr/>
                <p14:nvPr/>
              </p14:nvContentPartPr>
              <p14:xfrm>
                <a:off x="10701693" y="861907"/>
                <a:ext cx="329760" cy="14400"/>
              </p14:xfrm>
            </p:contentPart>
          </mc:Choice>
          <mc:Fallback xmlns="">
            <p:pic>
              <p:nvPicPr>
                <p:cNvPr id="34" name="Freihand 33">
                  <a:extLst>
                    <a:ext uri="{FF2B5EF4-FFF2-40B4-BE49-F238E27FC236}">
                      <a16:creationId xmlns:a16="http://schemas.microsoft.com/office/drawing/2014/main" id="{503F883A-D8B7-4A71-8358-7657162377B8}"/>
                    </a:ext>
                  </a:extLst>
                </p:cNvPr>
                <p:cNvPicPr/>
                <p:nvPr/>
              </p:nvPicPr>
              <p:blipFill>
                <a:blip r:embed="rId59"/>
                <a:stretch>
                  <a:fillRect/>
                </a:stretch>
              </p:blipFill>
              <p:spPr>
                <a:xfrm>
                  <a:off x="10697373" y="857587"/>
                  <a:ext cx="338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100EB501-6D84-47CD-BBFC-1B15C4F71374}"/>
                    </a:ext>
                  </a:extLst>
                </p14:cNvPr>
                <p14:cNvContentPartPr/>
                <p14:nvPr/>
              </p14:nvContentPartPr>
              <p14:xfrm>
                <a:off x="9776853" y="1543747"/>
                <a:ext cx="353880" cy="63000"/>
              </p14:xfrm>
            </p:contentPart>
          </mc:Choice>
          <mc:Fallback xmlns="">
            <p:pic>
              <p:nvPicPr>
                <p:cNvPr id="35" name="Freihand 34">
                  <a:extLst>
                    <a:ext uri="{FF2B5EF4-FFF2-40B4-BE49-F238E27FC236}">
                      <a16:creationId xmlns:a16="http://schemas.microsoft.com/office/drawing/2014/main" id="{100EB501-6D84-47CD-BBFC-1B15C4F71374}"/>
                    </a:ext>
                  </a:extLst>
                </p:cNvPr>
                <p:cNvPicPr/>
                <p:nvPr/>
              </p:nvPicPr>
              <p:blipFill>
                <a:blip r:embed="rId61"/>
                <a:stretch>
                  <a:fillRect/>
                </a:stretch>
              </p:blipFill>
              <p:spPr>
                <a:xfrm>
                  <a:off x="9772533" y="1539427"/>
                  <a:ext cx="362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9964E1E8-CB10-44F0-BEE2-DEDA06A3C017}"/>
                    </a:ext>
                  </a:extLst>
                </p14:cNvPr>
                <p14:cNvContentPartPr/>
                <p14:nvPr/>
              </p14:nvContentPartPr>
              <p14:xfrm>
                <a:off x="10547613" y="1580467"/>
                <a:ext cx="320040" cy="35640"/>
              </p14:xfrm>
            </p:contentPart>
          </mc:Choice>
          <mc:Fallback xmlns="">
            <p:pic>
              <p:nvPicPr>
                <p:cNvPr id="36" name="Freihand 35">
                  <a:extLst>
                    <a:ext uri="{FF2B5EF4-FFF2-40B4-BE49-F238E27FC236}">
                      <a16:creationId xmlns:a16="http://schemas.microsoft.com/office/drawing/2014/main" id="{9964E1E8-CB10-44F0-BEE2-DEDA06A3C017}"/>
                    </a:ext>
                  </a:extLst>
                </p:cNvPr>
                <p:cNvPicPr/>
                <p:nvPr/>
              </p:nvPicPr>
              <p:blipFill>
                <a:blip r:embed="rId63"/>
                <a:stretch>
                  <a:fillRect/>
                </a:stretch>
              </p:blipFill>
              <p:spPr>
                <a:xfrm>
                  <a:off x="10543293" y="1576147"/>
                  <a:ext cx="328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3FB6AE6D-BFB7-44D9-8ABA-E72A56761DC6}"/>
                    </a:ext>
                  </a:extLst>
                </p14:cNvPr>
                <p14:cNvContentPartPr/>
                <p14:nvPr/>
              </p14:nvContentPartPr>
              <p14:xfrm>
                <a:off x="10528173" y="958747"/>
                <a:ext cx="405360" cy="407880"/>
              </p14:xfrm>
            </p:contentPart>
          </mc:Choice>
          <mc:Fallback xmlns="">
            <p:pic>
              <p:nvPicPr>
                <p:cNvPr id="39" name="Freihand 38">
                  <a:extLst>
                    <a:ext uri="{FF2B5EF4-FFF2-40B4-BE49-F238E27FC236}">
                      <a16:creationId xmlns:a16="http://schemas.microsoft.com/office/drawing/2014/main" id="{3FB6AE6D-BFB7-44D9-8ABA-E72A56761DC6}"/>
                    </a:ext>
                  </a:extLst>
                </p:cNvPr>
                <p:cNvPicPr/>
                <p:nvPr/>
              </p:nvPicPr>
              <p:blipFill>
                <a:blip r:embed="rId65"/>
                <a:stretch>
                  <a:fillRect/>
                </a:stretch>
              </p:blipFill>
              <p:spPr>
                <a:xfrm>
                  <a:off x="10523853" y="954427"/>
                  <a:ext cx="414000" cy="416520"/>
                </a:xfrm>
                <a:prstGeom prst="rect">
                  <a:avLst/>
                </a:prstGeom>
              </p:spPr>
            </p:pic>
          </mc:Fallback>
        </mc:AlternateContent>
      </p:grpSp>
      <p:grpSp>
        <p:nvGrpSpPr>
          <p:cNvPr id="43" name="Gruppieren 42">
            <a:extLst>
              <a:ext uri="{FF2B5EF4-FFF2-40B4-BE49-F238E27FC236}">
                <a16:creationId xmlns:a16="http://schemas.microsoft.com/office/drawing/2014/main" id="{7EB4E252-646C-4941-9A5F-EFDBBEFDD2E5}"/>
              </a:ext>
            </a:extLst>
          </p:cNvPr>
          <p:cNvGrpSpPr/>
          <p:nvPr/>
        </p:nvGrpSpPr>
        <p:grpSpPr>
          <a:xfrm>
            <a:off x="304893" y="4558387"/>
            <a:ext cx="3811680" cy="1835640"/>
            <a:chOff x="304893" y="4558387"/>
            <a:chExt cx="3811680" cy="1835640"/>
          </a:xfrm>
        </p:grpSpPr>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F39C7202-5A74-4810-858F-4A4D7AE47289}"/>
                    </a:ext>
                  </a:extLst>
                </p14:cNvPr>
                <p14:cNvContentPartPr/>
                <p14:nvPr/>
              </p14:nvContentPartPr>
              <p14:xfrm>
                <a:off x="304893" y="4558387"/>
                <a:ext cx="3811680" cy="1835640"/>
              </p14:xfrm>
            </p:contentPart>
          </mc:Choice>
          <mc:Fallback xmlns="">
            <p:pic>
              <p:nvPicPr>
                <p:cNvPr id="41" name="Freihand 40">
                  <a:extLst>
                    <a:ext uri="{FF2B5EF4-FFF2-40B4-BE49-F238E27FC236}">
                      <a16:creationId xmlns:a16="http://schemas.microsoft.com/office/drawing/2014/main" id="{F39C7202-5A74-4810-858F-4A4D7AE47289}"/>
                    </a:ext>
                  </a:extLst>
                </p:cNvPr>
                <p:cNvPicPr/>
                <p:nvPr/>
              </p:nvPicPr>
              <p:blipFill>
                <a:blip r:embed="rId67"/>
                <a:stretch>
                  <a:fillRect/>
                </a:stretch>
              </p:blipFill>
              <p:spPr>
                <a:xfrm>
                  <a:off x="300573" y="4554067"/>
                  <a:ext cx="3820320" cy="1844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B0180B96-18DE-47EB-A2B4-526E8A572AA5}"/>
                    </a:ext>
                  </a:extLst>
                </p14:cNvPr>
                <p14:cNvContentPartPr/>
                <p14:nvPr/>
              </p14:nvContentPartPr>
              <p14:xfrm>
                <a:off x="1628253" y="5544787"/>
                <a:ext cx="1412280" cy="406080"/>
              </p14:xfrm>
            </p:contentPart>
          </mc:Choice>
          <mc:Fallback xmlns="">
            <p:pic>
              <p:nvPicPr>
                <p:cNvPr id="42" name="Freihand 41">
                  <a:extLst>
                    <a:ext uri="{FF2B5EF4-FFF2-40B4-BE49-F238E27FC236}">
                      <a16:creationId xmlns:a16="http://schemas.microsoft.com/office/drawing/2014/main" id="{B0180B96-18DE-47EB-A2B4-526E8A572AA5}"/>
                    </a:ext>
                  </a:extLst>
                </p:cNvPr>
                <p:cNvPicPr/>
                <p:nvPr/>
              </p:nvPicPr>
              <p:blipFill>
                <a:blip r:embed="rId69"/>
                <a:stretch>
                  <a:fillRect/>
                </a:stretch>
              </p:blipFill>
              <p:spPr>
                <a:xfrm>
                  <a:off x="1623933" y="5540467"/>
                  <a:ext cx="1420920" cy="414720"/>
                </a:xfrm>
                <a:prstGeom prst="rect">
                  <a:avLst/>
                </a:prstGeom>
              </p:spPr>
            </p:pic>
          </mc:Fallback>
        </mc:AlternateContent>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C6B19D2-3A3D-404E-B14F-A93A78B728F1}"/>
                  </a:ext>
                </a:extLst>
              </p14:cNvPr>
              <p14:cNvContentPartPr/>
              <p14:nvPr/>
            </p14:nvContentPartPr>
            <p14:xfrm>
              <a:off x="2117133" y="1938667"/>
              <a:ext cx="7090920" cy="57600"/>
            </p14:xfrm>
          </p:contentPart>
        </mc:Choice>
        <mc:Fallback xmlns="">
          <p:pic>
            <p:nvPicPr>
              <p:cNvPr id="2" name="Freihand 1">
                <a:extLst>
                  <a:ext uri="{FF2B5EF4-FFF2-40B4-BE49-F238E27FC236}">
                    <a16:creationId xmlns:a16="http://schemas.microsoft.com/office/drawing/2014/main" id="{2C6B19D2-3A3D-404E-B14F-A93A78B728F1}"/>
                  </a:ext>
                </a:extLst>
              </p:cNvPr>
              <p:cNvPicPr/>
              <p:nvPr/>
            </p:nvPicPr>
            <p:blipFill>
              <a:blip r:embed="rId4"/>
              <a:stretch>
                <a:fillRect/>
              </a:stretch>
            </p:blipFill>
            <p:spPr>
              <a:xfrm>
                <a:off x="2112813" y="1934347"/>
                <a:ext cx="7099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235C239-6588-47FC-B097-5FD4FC7EE6B1}"/>
                  </a:ext>
                </a:extLst>
              </p14:cNvPr>
              <p14:cNvContentPartPr/>
              <p14:nvPr/>
            </p14:nvContentPartPr>
            <p14:xfrm>
              <a:off x="4179933" y="2434387"/>
              <a:ext cx="2238120" cy="63000"/>
            </p14:xfrm>
          </p:contentPart>
        </mc:Choice>
        <mc:Fallback xmlns="">
          <p:pic>
            <p:nvPicPr>
              <p:cNvPr id="3" name="Freihand 2">
                <a:extLst>
                  <a:ext uri="{FF2B5EF4-FFF2-40B4-BE49-F238E27FC236}">
                    <a16:creationId xmlns:a16="http://schemas.microsoft.com/office/drawing/2014/main" id="{E235C239-6588-47FC-B097-5FD4FC7EE6B1}"/>
                  </a:ext>
                </a:extLst>
              </p:cNvPr>
              <p:cNvPicPr/>
              <p:nvPr/>
            </p:nvPicPr>
            <p:blipFill>
              <a:blip r:embed="rId6"/>
              <a:stretch>
                <a:fillRect/>
              </a:stretch>
            </p:blipFill>
            <p:spPr>
              <a:xfrm>
                <a:off x="4175613" y="2430067"/>
                <a:ext cx="2246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7D3E353-2449-483B-ABBB-37C027E05C27}"/>
                  </a:ext>
                </a:extLst>
              </p14:cNvPr>
              <p14:cNvContentPartPr/>
              <p14:nvPr/>
            </p14:nvContentPartPr>
            <p14:xfrm>
              <a:off x="2166453" y="3515827"/>
              <a:ext cx="7141320" cy="184320"/>
            </p14:xfrm>
          </p:contentPart>
        </mc:Choice>
        <mc:Fallback xmlns="">
          <p:pic>
            <p:nvPicPr>
              <p:cNvPr id="4" name="Freihand 3">
                <a:extLst>
                  <a:ext uri="{FF2B5EF4-FFF2-40B4-BE49-F238E27FC236}">
                    <a16:creationId xmlns:a16="http://schemas.microsoft.com/office/drawing/2014/main" id="{F7D3E353-2449-483B-ABBB-37C027E05C27}"/>
                  </a:ext>
                </a:extLst>
              </p:cNvPr>
              <p:cNvPicPr/>
              <p:nvPr/>
            </p:nvPicPr>
            <p:blipFill>
              <a:blip r:embed="rId8"/>
              <a:stretch>
                <a:fillRect/>
              </a:stretch>
            </p:blipFill>
            <p:spPr>
              <a:xfrm>
                <a:off x="2162133" y="3511507"/>
                <a:ext cx="7149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1304BBF-3CC8-4D26-A4C7-490054EE0161}"/>
                  </a:ext>
                </a:extLst>
              </p14:cNvPr>
              <p14:cNvContentPartPr/>
              <p14:nvPr/>
            </p14:nvContentPartPr>
            <p14:xfrm>
              <a:off x="2264013" y="4057267"/>
              <a:ext cx="1131840" cy="126720"/>
            </p14:xfrm>
          </p:contentPart>
        </mc:Choice>
        <mc:Fallback xmlns="">
          <p:pic>
            <p:nvPicPr>
              <p:cNvPr id="8" name="Freihand 7">
                <a:extLst>
                  <a:ext uri="{FF2B5EF4-FFF2-40B4-BE49-F238E27FC236}">
                    <a16:creationId xmlns:a16="http://schemas.microsoft.com/office/drawing/2014/main" id="{91304BBF-3CC8-4D26-A4C7-490054EE0161}"/>
                  </a:ext>
                </a:extLst>
              </p:cNvPr>
              <p:cNvPicPr/>
              <p:nvPr/>
            </p:nvPicPr>
            <p:blipFill>
              <a:blip r:embed="rId10"/>
              <a:stretch>
                <a:fillRect/>
              </a:stretch>
            </p:blipFill>
            <p:spPr>
              <a:xfrm>
                <a:off x="2259693" y="4052947"/>
                <a:ext cx="1140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99FD0CB-9C31-4E03-B4FF-DD532D1EF46E}"/>
                  </a:ext>
                </a:extLst>
              </p14:cNvPr>
              <p14:cNvContentPartPr/>
              <p14:nvPr/>
            </p14:nvContentPartPr>
            <p14:xfrm>
              <a:off x="2235213" y="5182987"/>
              <a:ext cx="6215040" cy="79920"/>
            </p14:xfrm>
          </p:contentPart>
        </mc:Choice>
        <mc:Fallback xmlns="">
          <p:pic>
            <p:nvPicPr>
              <p:cNvPr id="9" name="Freihand 8">
                <a:extLst>
                  <a:ext uri="{FF2B5EF4-FFF2-40B4-BE49-F238E27FC236}">
                    <a16:creationId xmlns:a16="http://schemas.microsoft.com/office/drawing/2014/main" id="{799FD0CB-9C31-4E03-B4FF-DD532D1EF46E}"/>
                  </a:ext>
                </a:extLst>
              </p:cNvPr>
              <p:cNvPicPr/>
              <p:nvPr/>
            </p:nvPicPr>
            <p:blipFill>
              <a:blip r:embed="rId12"/>
              <a:stretch>
                <a:fillRect/>
              </a:stretch>
            </p:blipFill>
            <p:spPr>
              <a:xfrm>
                <a:off x="2230893" y="5178667"/>
                <a:ext cx="6223680" cy="8856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2420</Words>
  <Application>Microsoft Office PowerPoint</Application>
  <PresentationFormat>Breitbild</PresentationFormat>
  <Paragraphs>467</Paragraphs>
  <Slides>35</Slides>
  <Notes>31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160</cp:revision>
  <cp:lastPrinted>2022-03-02T20:18:27Z</cp:lastPrinted>
  <dcterms:created xsi:type="dcterms:W3CDTF">2022-03-01T20:52:11Z</dcterms:created>
  <dcterms:modified xsi:type="dcterms:W3CDTF">2025-10-02T07:58:23Z</dcterms:modified>
</cp:coreProperties>
</file>